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1" r:id="rId4"/>
    <p:sldMasterId id="2147483682" r:id="rId5"/>
    <p:sldMasterId id="2147483694" r:id="rId6"/>
    <p:sldMasterId id="2147483706" r:id="rId7"/>
    <p:sldMasterId id="2147483718" r:id="rId8"/>
    <p:sldMasterId id="2147483730" r:id="rId9"/>
    <p:sldMasterId id="2147483743" r:id="rId10"/>
    <p:sldMasterId id="2147483746" r:id="rId11"/>
  </p:sldMasterIdLst>
  <p:notesMasterIdLst>
    <p:notesMasterId r:id="rId22"/>
  </p:notesMasterIdLst>
  <p:sldIdLst>
    <p:sldId id="389" r:id="rId12"/>
    <p:sldId id="352" r:id="rId13"/>
    <p:sldId id="35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3"/>
    <p:sldId id="345" r:id="rId24"/>
    <p:sldId id="438" r:id="rId25"/>
    <p:sldId id="439" r:id="rId26"/>
    <p:sldId id="440" r:id="rId27"/>
    <p:sldId id="441" r:id="rId28"/>
    <p:sldId id="442" r:id="rId29"/>
    <p:sldId id="443" r:id="rId30"/>
    <p:sldId id="444" r:id="rId31"/>
    <p:sldId id="445" r:id="rId32"/>
    <p:sldId id="446" r:id="rId33"/>
    <p:sldId id="347" r:id="rId34"/>
    <p:sldId id="348" r:id="rId35"/>
    <p:sldId id="353" r:id="rId36"/>
    <p:sldId id="309" r:id="rId37"/>
    <p:sldId id="310" r:id="rId38"/>
    <p:sldId id="312" r:id="rId39"/>
    <p:sldId id="313" r:id="rId40"/>
    <p:sldId id="356" r:id="rId41"/>
    <p:sldId id="357" r:id="rId42"/>
    <p:sldId id="379" r:id="rId43"/>
    <p:sldId id="317" r:id="rId44"/>
    <p:sldId id="380" r:id="rId45"/>
    <p:sldId id="358" r:id="rId46"/>
    <p:sldId id="359" r:id="rId47"/>
    <p:sldId id="320" r:id="rId48"/>
    <p:sldId id="321" r:id="rId49"/>
    <p:sldId id="373" r:id="rId50"/>
    <p:sldId id="374" r:id="rId51"/>
    <p:sldId id="375" r:id="rId52"/>
    <p:sldId id="360" r:id="rId53"/>
    <p:sldId id="363" r:id="rId54"/>
    <p:sldId id="364" r:id="rId55"/>
    <p:sldId id="365" r:id="rId56"/>
    <p:sldId id="366" r:id="rId57"/>
    <p:sldId id="362" r:id="rId58"/>
    <p:sldId id="361" r:id="rId59"/>
    <p:sldId id="349" r:id="rId60"/>
    <p:sldId id="350" r:id="rId61"/>
    <p:sldId id="376" r:id="rId62"/>
    <p:sldId id="368" r:id="rId63"/>
    <p:sldId id="369" r:id="rId64"/>
    <p:sldId id="370" r:id="rId65"/>
    <p:sldId id="334" r:id="rId66"/>
    <p:sldId id="367" r:id="rId6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0" Type="http://schemas.openxmlformats.org/officeDocument/2006/relationships/tableStyles" Target="tableStyles.xml"/><Relationship Id="rId7" Type="http://schemas.openxmlformats.org/officeDocument/2006/relationships/slideMaster" Target="slideMasters/slideMaster6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slide" Target="slides/slide55.xml"/><Relationship Id="rId66" Type="http://schemas.openxmlformats.org/officeDocument/2006/relationships/slide" Target="slides/slide54.xml"/><Relationship Id="rId65" Type="http://schemas.openxmlformats.org/officeDocument/2006/relationships/slide" Target="slides/slide53.xml"/><Relationship Id="rId64" Type="http://schemas.openxmlformats.org/officeDocument/2006/relationships/slide" Target="slides/slide52.xml"/><Relationship Id="rId63" Type="http://schemas.openxmlformats.org/officeDocument/2006/relationships/slide" Target="slides/slide51.xml"/><Relationship Id="rId62" Type="http://schemas.openxmlformats.org/officeDocument/2006/relationships/slide" Target="slides/slide50.xml"/><Relationship Id="rId61" Type="http://schemas.openxmlformats.org/officeDocument/2006/relationships/slide" Target="slides/slide49.xml"/><Relationship Id="rId60" Type="http://schemas.openxmlformats.org/officeDocument/2006/relationships/slide" Target="slides/slide48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7.xml"/><Relationship Id="rId58" Type="http://schemas.openxmlformats.org/officeDocument/2006/relationships/slide" Target="slides/slide46.xml"/><Relationship Id="rId57" Type="http://schemas.openxmlformats.org/officeDocument/2006/relationships/slide" Target="slides/slide45.xml"/><Relationship Id="rId56" Type="http://schemas.openxmlformats.org/officeDocument/2006/relationships/slide" Target="slides/slide44.xml"/><Relationship Id="rId55" Type="http://schemas.openxmlformats.org/officeDocument/2006/relationships/slide" Target="slides/slide43.xml"/><Relationship Id="rId54" Type="http://schemas.openxmlformats.org/officeDocument/2006/relationships/slide" Target="slides/slide42.xml"/><Relationship Id="rId53" Type="http://schemas.openxmlformats.org/officeDocument/2006/relationships/slide" Target="slides/slide41.xml"/><Relationship Id="rId52" Type="http://schemas.openxmlformats.org/officeDocument/2006/relationships/slide" Target="slides/slide40.xml"/><Relationship Id="rId51" Type="http://schemas.openxmlformats.org/officeDocument/2006/relationships/slide" Target="slides/slide39.xml"/><Relationship Id="rId50" Type="http://schemas.openxmlformats.org/officeDocument/2006/relationships/slide" Target="slides/slide38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7.xml"/><Relationship Id="rId48" Type="http://schemas.openxmlformats.org/officeDocument/2006/relationships/slide" Target="slides/slide36.xml"/><Relationship Id="rId47" Type="http://schemas.openxmlformats.org/officeDocument/2006/relationships/slide" Target="slides/slide35.xml"/><Relationship Id="rId46" Type="http://schemas.openxmlformats.org/officeDocument/2006/relationships/slide" Target="slides/slide34.xml"/><Relationship Id="rId45" Type="http://schemas.openxmlformats.org/officeDocument/2006/relationships/slide" Target="slides/slide33.xml"/><Relationship Id="rId44" Type="http://schemas.openxmlformats.org/officeDocument/2006/relationships/slide" Target="slides/slide32.xml"/><Relationship Id="rId43" Type="http://schemas.openxmlformats.org/officeDocument/2006/relationships/slide" Target="slides/slide31.xml"/><Relationship Id="rId42" Type="http://schemas.openxmlformats.org/officeDocument/2006/relationships/slide" Target="slides/slide30.xml"/><Relationship Id="rId41" Type="http://schemas.openxmlformats.org/officeDocument/2006/relationships/slide" Target="slides/slide29.xml"/><Relationship Id="rId40" Type="http://schemas.openxmlformats.org/officeDocument/2006/relationships/slide" Target="slides/slide2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9AD698A-D66C-4FA1-BBD8-F72AE9E6E751}" type="slidenum">
              <a:rPr lang="zh-CN" altLang="en-US" smtClean="0">
                <a:solidFill>
                  <a:prstClr val="black"/>
                </a:solidFill>
                <a:ea typeface="微软雅黑" panose="020B0503020204020204" pitchFamily="34" charset="-122"/>
              </a:rPr>
            </a:fld>
            <a:endParaRPr lang="zh-CN" altLang="en-US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12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222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32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9AD698A-D66C-4FA1-BBD8-F72AE9E6E751}" type="slidenum">
              <a:rPr lang="zh-CN" altLang="en-US" smtClean="0">
                <a:solidFill>
                  <a:prstClr val="black"/>
                </a:solidFill>
                <a:ea typeface="微软雅黑" panose="020B0503020204020204" pitchFamily="34" charset="-122"/>
              </a:rPr>
            </a:fld>
            <a:endParaRPr lang="zh-CN" altLang="en-US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9AD698A-D66C-4FA1-BBD8-F72AE9E6E751}" type="slidenum">
              <a:rPr lang="zh-CN" altLang="en-US" smtClean="0">
                <a:solidFill>
                  <a:prstClr val="black"/>
                </a:solidFill>
                <a:ea typeface="微软雅黑" panose="020B0503020204020204" pitchFamily="34" charset="-122"/>
              </a:rPr>
            </a:fld>
            <a:endParaRPr lang="zh-CN" altLang="en-US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1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91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01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1AFD9C-DF50-4FA9-B216-EE84447638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6694FA2-512C-4565-AC64-54FEB0118D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B615037-7D58-4BC5-A287-B8BE78B3FBE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D622133-9747-4B08-9F92-5289AC683F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41244E7-1E90-4897-94B2-069D990DBB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FECC5F-95A9-4ED5-A2BF-ADF3511EF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3F693C1-F12C-4635-93C1-4207CD8ECC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A13ABBE-6923-400A-B246-328A8180EA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C46A27-138C-497E-981E-8BACBAA4AA1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54A22B3-5FCD-4447-A314-F330B9202A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246994-B82E-475E-9565-59F4C289EEE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AEBE7C0-658E-42C0-B637-6C35DC816D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3222F22-3305-4899-8177-3E4D09C05C4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6861D0F-D3C2-422F-B23D-E175F4769E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DE97983-B421-480F-9D6F-E45ADDB2C32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1D3060-252E-4539-AA08-2D875CD4C8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3C3C827-2961-4E43-B2E2-7899CBAEF42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14EA089-9988-4D9C-834B-15BF78DE6A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6E4002C-B618-4AF8-AA3D-D1AC66AAB86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634E249-379A-40BF-A90E-1A3709606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1D2959F-6447-4E03-B94A-695E08E54DF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48DC239-EFB2-4EF3-896F-2EC7A9D710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7FF565-5389-4465-BB8B-31E0B3A01BB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870876F-7C89-4AF1-B48A-BF50E741C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DD5670C-81D4-4169-A69E-7930B830EB3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47962F4-0342-4E08-9FFA-690293730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C35BE22-C0D6-4A66-8F8B-F20E64A4C5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F94A072-733B-4995-A327-FF929C0BAC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4A8B04-58FC-4516-BFC7-9CFDDA2D1D0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FDEC7E-FF4C-425C-A2D3-0E114FB995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BCD3E80-1068-4D34-A776-1E2CD5A6010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E26FD5-5AC8-42F4-B672-AE981A0916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FE8A67-0AA1-4939-884B-9A83FD20D3D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24FAC8-7150-4CE1-B9C6-7874901B07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04D054-852A-4639-814C-78DA762A4B8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7AE20DC-E524-4E03-A08D-59EE248FAF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CC0BB17-4C0F-4508-88B0-F87587A217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F3255B-3D9B-4B40-A82B-6F57E901B6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FA7F7F-808E-415F-95AD-412A021824E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A628F7-1521-4790-BA2F-3CD012E7CD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BA23F5C-2683-4BF1-8F6D-EBE98FA67FA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39BAFB-7517-4182-930B-CDE3D166B0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F420A16-EA46-437E-AD3F-F87B163EC28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2A36032-A6AF-4B57-A7C3-581415E057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8.xml"/><Relationship Id="rId8" Type="http://schemas.openxmlformats.org/officeDocument/2006/relationships/slideLayout" Target="../slideLayouts/slideLayout97.xml"/><Relationship Id="rId7" Type="http://schemas.openxmlformats.org/officeDocument/2006/relationships/slideLayout" Target="../slideLayouts/slideLayout96.xml"/><Relationship Id="rId6" Type="http://schemas.openxmlformats.org/officeDocument/2006/relationships/slideLayout" Target="../slideLayouts/slideLayout95.xml"/><Relationship Id="rId5" Type="http://schemas.openxmlformats.org/officeDocument/2006/relationships/slideLayout" Target="../slideLayouts/slideLayout94.xml"/><Relationship Id="rId4" Type="http://schemas.openxmlformats.org/officeDocument/2006/relationships/slideLayout" Target="../slideLayouts/slideLayout93.xml"/><Relationship Id="rId3" Type="http://schemas.openxmlformats.org/officeDocument/2006/relationships/slideLayout" Target="../slideLayouts/slideLayout92.xml"/><Relationship Id="rId2" Type="http://schemas.openxmlformats.org/officeDocument/2006/relationships/slideLayout" Target="../slideLayouts/slideLayout91.xml"/><Relationship Id="rId14" Type="http://schemas.openxmlformats.org/officeDocument/2006/relationships/theme" Target="../theme/theme10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0.xml"/><Relationship Id="rId7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3" Type="http://schemas.openxmlformats.org/officeDocument/2006/relationships/theme" Target="../theme/theme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4" Type="http://schemas.openxmlformats.org/officeDocument/2006/relationships/theme" Target="../theme/theme8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5.xml"/><Relationship Id="rId1" Type="http://schemas.openxmlformats.org/officeDocument/2006/relationships/slideLayout" Target="../slideLayouts/slideLayout76.xml"/></Relationships>
</file>

<file path=ppt/slideMasters/_rels/slideMaster9.xml.rels><?xml version="1.0" encoding="UTF-8" standalone="yes"?>
<Relationships xmlns="http://schemas.openxmlformats.org/package/2006/relationships"><Relationship Id="rId4" Type="http://schemas.openxmlformats.org/officeDocument/2006/relationships/theme" Target="../theme/theme9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B39A9D5-51B5-4227-9D0B-30E6D11D11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A611073F-3D92-4005-9632-A932F2E8E0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6096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2192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8288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4384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defTabSz="91376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B17F83BB-A472-4B59-A308-EBD3FA86773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AD05A09-451C-4D70-8429-75CF3D3E9DD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6096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2192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8288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4384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defTabSz="91376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2.xml"/><Relationship Id="rId3" Type="http://schemas.openxmlformats.org/officeDocument/2006/relationships/tags" Target="../tags/tag11.xml"/><Relationship Id="rId2" Type="http://schemas.openxmlformats.org/officeDocument/2006/relationships/image" Target="../media/image18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2.xml"/><Relationship Id="rId4" Type="http://schemas.openxmlformats.org/officeDocument/2006/relationships/tags" Target="../tags/tag12.xml"/><Relationship Id="rId3" Type="http://schemas.openxmlformats.org/officeDocument/2006/relationships/image" Target="../media/image9.jpeg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2.xml"/><Relationship Id="rId3" Type="http://schemas.openxmlformats.org/officeDocument/2006/relationships/tags" Target="../tags/tag13.xml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1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6.xml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image" Target="../media/image32.png"/><Relationship Id="rId1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3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4.xml"/><Relationship Id="rId2" Type="http://schemas.openxmlformats.org/officeDocument/2006/relationships/image" Target="../media/image36.png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5.xml"/><Relationship Id="rId2" Type="http://schemas.openxmlformats.org/officeDocument/2006/relationships/image" Target="../media/image32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4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41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0.xml"/><Relationship Id="rId1" Type="http://schemas.openxmlformats.org/officeDocument/2006/relationships/image" Target="../media/image45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3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8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7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2.png"/><Relationship Id="rId1" Type="http://schemas.openxmlformats.org/officeDocument/2006/relationships/image" Target="../media/image4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6.xml"/><Relationship Id="rId1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image" Target="../media/image50.png"/><Relationship Id="rId1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6.xml"/><Relationship Id="rId1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51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9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0.xml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819" name="组合 5"/>
          <p:cNvGrpSpPr/>
          <p:nvPr/>
        </p:nvGrpSpPr>
        <p:grpSpPr bwMode="auto">
          <a:xfrm>
            <a:off x="135467" y="207433"/>
            <a:ext cx="3136900" cy="1115484"/>
            <a:chOff x="135082" y="206733"/>
            <a:chExt cx="3137986" cy="1115717"/>
          </a:xfrm>
        </p:grpSpPr>
        <p:grpSp>
          <p:nvGrpSpPr>
            <p:cNvPr id="162820" name="组合 6"/>
            <p:cNvGrpSpPr/>
            <p:nvPr/>
          </p:nvGrpSpPr>
          <p:grpSpPr bwMode="auto">
            <a:xfrm>
              <a:off x="1026508" y="566641"/>
              <a:ext cx="2246560" cy="679594"/>
              <a:chOff x="1937742" y="2510421"/>
              <a:chExt cx="2246560" cy="67959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973738" y="2510421"/>
                <a:ext cx="186754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973738" y="3190014"/>
                <a:ext cx="187601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3"/>
              <p:cNvSpPr txBox="1">
                <a:spLocks noChangeArrowheads="1"/>
              </p:cNvSpPr>
              <p:nvPr/>
            </p:nvSpPr>
            <p:spPr bwMode="auto">
              <a:xfrm>
                <a:off x="1937742" y="2542178"/>
                <a:ext cx="2246560" cy="58489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3830697" y="2510421"/>
                <a:ext cx="309140" cy="33450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849753" y="2827988"/>
                <a:ext cx="268910" cy="362027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2821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82" y="206733"/>
              <a:ext cx="900074" cy="1115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15" y="2096275"/>
            <a:ext cx="5288116" cy="3354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793" y="2096275"/>
            <a:ext cx="5027656" cy="3354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文本框 15"/>
          <p:cNvSpPr txBox="1"/>
          <p:nvPr/>
        </p:nvSpPr>
        <p:spPr>
          <a:xfrm>
            <a:off x="2956984" y="1183791"/>
            <a:ext cx="7203539" cy="666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73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小朋友，你知道这是什么地方吗？</a:t>
            </a:r>
            <a:endParaRPr lang="zh-CN" altLang="en-US" sz="373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48881" y="5578782"/>
            <a:ext cx="3004352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北京天安门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10302" y="5582898"/>
            <a:ext cx="1612155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长 城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3"/>
          <p:cNvSpPr txBox="1"/>
          <p:nvPr/>
        </p:nvSpPr>
        <p:spPr>
          <a:xfrm>
            <a:off x="3121314" y="4649763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陆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3"/>
          <p:cNvSpPr txBox="1"/>
          <p:nvPr/>
        </p:nvSpPr>
        <p:spPr>
          <a:xfrm>
            <a:off x="1905617" y="2804426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涌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33"/>
          <p:cNvSpPr txBox="1"/>
          <p:nvPr/>
        </p:nvSpPr>
        <p:spPr>
          <a:xfrm>
            <a:off x="4396975" y="2804426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峰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33"/>
          <p:cNvSpPr txBox="1"/>
          <p:nvPr/>
        </p:nvSpPr>
        <p:spPr>
          <a:xfrm>
            <a:off x="5626593" y="4649763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浓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33"/>
          <p:cNvSpPr txBox="1"/>
          <p:nvPr/>
        </p:nvSpPr>
        <p:spPr>
          <a:xfrm>
            <a:off x="8131872" y="4649763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繁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33"/>
          <p:cNvSpPr txBox="1"/>
          <p:nvPr/>
        </p:nvSpPr>
        <p:spPr>
          <a:xfrm>
            <a:off x="10637150" y="4649763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荣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3"/>
          <p:cNvSpPr txBox="1"/>
          <p:nvPr/>
        </p:nvSpPr>
        <p:spPr>
          <a:xfrm>
            <a:off x="6888333" y="2804426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耸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3"/>
          <p:cNvSpPr txBox="1"/>
          <p:nvPr/>
        </p:nvSpPr>
        <p:spPr>
          <a:xfrm>
            <a:off x="9379692" y="2804426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隔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3"/>
          <p:cNvSpPr txBox="1"/>
          <p:nvPr/>
        </p:nvSpPr>
        <p:spPr>
          <a:xfrm>
            <a:off x="616036" y="4649763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</a:t>
            </a:r>
            <a:endParaRPr lang="zh-CN" altLang="en-US" sz="6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708" y="1695489"/>
            <a:ext cx="1173748" cy="26404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595" y="1695489"/>
            <a:ext cx="1173748" cy="26404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482" y="1695489"/>
            <a:ext cx="1173748" cy="264044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370" y="1695489"/>
            <a:ext cx="1173748" cy="264044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98" y="3719786"/>
            <a:ext cx="1173748" cy="264044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000" y="3719786"/>
            <a:ext cx="1173748" cy="264044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402" y="3719786"/>
            <a:ext cx="1173748" cy="26404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804" y="3719786"/>
            <a:ext cx="1173748" cy="26404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206" y="3719786"/>
            <a:ext cx="1173748" cy="264044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61649" y="529780"/>
            <a:ext cx="748923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53492" y="529780"/>
            <a:ext cx="748923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球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96533" y="529780"/>
            <a:ext cx="748923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90" y="1746422"/>
            <a:ext cx="10970192" cy="4184821"/>
          </a:xfrm>
          <a:prstGeom prst="rect">
            <a:avLst/>
          </a:prstGeom>
        </p:spPr>
      </p:pic>
      <p:sp>
        <p:nvSpPr>
          <p:cNvPr id="6" name="TextBox 36"/>
          <p:cNvSpPr txBox="1"/>
          <p:nvPr/>
        </p:nvSpPr>
        <p:spPr>
          <a:xfrm>
            <a:off x="739775" y="1992630"/>
            <a:ext cx="16325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yǒnɡ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36"/>
          <p:cNvSpPr txBox="1"/>
          <p:nvPr/>
        </p:nvSpPr>
        <p:spPr>
          <a:xfrm>
            <a:off x="4431665" y="1992630"/>
            <a:ext cx="1561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fēnɡ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36"/>
          <p:cNvSpPr txBox="1"/>
          <p:nvPr/>
        </p:nvSpPr>
        <p:spPr>
          <a:xfrm>
            <a:off x="6372225" y="1992630"/>
            <a:ext cx="1518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sǒnɡ</a:t>
            </a:r>
            <a:endParaRPr lang="en-US" altLang="zh-CN" sz="4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TextBox 36"/>
          <p:cNvSpPr txBox="1"/>
          <p:nvPr/>
        </p:nvSpPr>
        <p:spPr>
          <a:xfrm>
            <a:off x="9914625" y="3959408"/>
            <a:ext cx="144843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yù</a:t>
            </a:r>
            <a:endParaRPr lang="en-US" altLang="zh-CN" sz="4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TextBox 36"/>
          <p:cNvSpPr txBox="1"/>
          <p:nvPr/>
        </p:nvSpPr>
        <p:spPr>
          <a:xfrm>
            <a:off x="9255822" y="1992756"/>
            <a:ext cx="968375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ɡé</a:t>
            </a:r>
            <a:endParaRPr lang="en-US" altLang="zh-CN" sz="4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03874" y="2566796"/>
            <a:ext cx="1935145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隔</a:t>
            </a:r>
            <a:r>
              <a:rPr lang="zh-CN" altLang="en-US" sz="6000" b="1" spc="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离</a:t>
            </a:r>
            <a:endParaRPr lang="zh-CN" altLang="en-US" sz="6000" b="1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22643" y="2566796"/>
            <a:ext cx="1935145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pc="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</a:t>
            </a:r>
            <a:r>
              <a:rPr lang="zh-CN" altLang="en-US" sz="60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峰</a:t>
            </a:r>
            <a:endParaRPr lang="zh-CN" altLang="en-US" sz="6000" b="1">
              <a:solidFill>
                <a:srgbClr val="0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63258" y="2566796"/>
            <a:ext cx="1935145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耸</a:t>
            </a:r>
            <a:r>
              <a:rPr lang="zh-CN" altLang="en-US" sz="6000" b="1" spc="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立</a:t>
            </a:r>
            <a:endParaRPr lang="zh-CN" altLang="en-US" sz="6000" b="1" spc="5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03874" y="4481378"/>
            <a:ext cx="1935145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pc="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参</a:t>
            </a:r>
            <a:r>
              <a:rPr lang="zh-CN" altLang="en-US" sz="60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</a:t>
            </a:r>
            <a:endParaRPr lang="zh-CN" altLang="en-US" sz="6000" b="1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22643" y="4481378"/>
            <a:ext cx="1935145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浓</a:t>
            </a:r>
            <a:r>
              <a:rPr lang="zh-CN" altLang="en-US" sz="6000" b="1" spc="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厚</a:t>
            </a:r>
            <a:endParaRPr lang="zh-CN" altLang="en-US" sz="6000" b="1">
              <a:solidFill>
                <a:srgbClr val="000000"/>
              </a:solidFill>
            </a:endParaRPr>
          </a:p>
        </p:txBody>
      </p:sp>
      <p:sp>
        <p:nvSpPr>
          <p:cNvPr id="19" name="TextBox 36"/>
          <p:cNvSpPr txBox="1"/>
          <p:nvPr/>
        </p:nvSpPr>
        <p:spPr>
          <a:xfrm>
            <a:off x="7349490" y="3959225"/>
            <a:ext cx="15652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rónɡ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Box 36"/>
          <p:cNvSpPr txBox="1"/>
          <p:nvPr/>
        </p:nvSpPr>
        <p:spPr>
          <a:xfrm>
            <a:off x="3503930" y="3959225"/>
            <a:ext cx="16827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nónɡ</a:t>
            </a:r>
            <a:endParaRPr lang="en-US" altLang="zh-CN" sz="4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1892231" y="3959408"/>
            <a:ext cx="968375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lù</a:t>
            </a:r>
            <a:endParaRPr lang="en-US" altLang="zh-CN" sz="4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TextBox 36"/>
          <p:cNvSpPr txBox="1"/>
          <p:nvPr/>
        </p:nvSpPr>
        <p:spPr>
          <a:xfrm>
            <a:off x="6173470" y="3959225"/>
            <a:ext cx="11899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fán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82028" y="4481378"/>
            <a:ext cx="1935145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pc="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</a:t>
            </a:r>
            <a:r>
              <a:rPr lang="zh-CN" altLang="en-US" sz="60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陆</a:t>
            </a:r>
            <a:endParaRPr lang="zh-CN" altLang="en-US" sz="6000" b="1" spc="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563258" y="4481378"/>
            <a:ext cx="1935145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繁荣</a:t>
            </a:r>
            <a:endParaRPr lang="zh-CN" altLang="en-US" sz="6000" b="1" spc="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82028" y="2566796"/>
            <a:ext cx="1935145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pc="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涌</a:t>
            </a:r>
            <a:r>
              <a:rPr lang="zh-CN" altLang="en-US" sz="6000" b="1" spc="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</a:t>
            </a:r>
            <a:endParaRPr lang="zh-CN" altLang="en-US" sz="6000" b="1" spc="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05082" y="336323"/>
            <a:ext cx="2449710" cy="99520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865" b="1" cap="all" dirty="0">
                <a:solidFill>
                  <a:srgbClr val="FF00FF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libri" panose="020F0502020204030204"/>
                <a:ea typeface="宋体" panose="02010600030101010101" pitchFamily="2" charset="-122"/>
              </a:rPr>
              <a:t>我会读</a:t>
            </a:r>
            <a:endParaRPr lang="zh-CN" altLang="en-US" sz="5865" b="1" cap="all" dirty="0">
              <a:solidFill>
                <a:srgbClr val="FF00FF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92" y="200615"/>
            <a:ext cx="1065668" cy="1266623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6" grpId="0"/>
      <p:bldP spid="19" grpId="0"/>
      <p:bldP spid="20" grpId="0"/>
      <p:bldP spid="22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96188" y="579290"/>
            <a:ext cx="1463040" cy="2586355"/>
            <a:chOff x="1622" y="94"/>
            <a:chExt cx="2304" cy="4073"/>
          </a:xfrm>
        </p:grpSpPr>
        <p:sp>
          <p:nvSpPr>
            <p:cNvPr id="20" name="文本框 19"/>
            <p:cNvSpPr txBox="1"/>
            <p:nvPr/>
          </p:nvSpPr>
          <p:spPr>
            <a:xfrm>
              <a:off x="1622" y="3004"/>
              <a:ext cx="2304" cy="11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4200" b="1" spc="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涌动</a:t>
              </a:r>
              <a:endParaRPr lang="zh-CN" altLang="en-US" sz="4200" b="1" spc="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/>
            <a:srcRect l="24946" t="8037" r="24946" b="8448"/>
            <a:stretch>
              <a:fillRect/>
            </a:stretch>
          </p:blipFill>
          <p:spPr>
            <a:xfrm>
              <a:off x="1766" y="94"/>
              <a:ext cx="1808" cy="3014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862715" y="579290"/>
            <a:ext cx="1463040" cy="2586355"/>
            <a:chOff x="1622" y="94"/>
            <a:chExt cx="2304" cy="4073"/>
          </a:xfrm>
        </p:grpSpPr>
        <p:sp>
          <p:nvSpPr>
            <p:cNvPr id="4" name="文本框 3"/>
            <p:cNvSpPr txBox="1"/>
            <p:nvPr/>
          </p:nvSpPr>
          <p:spPr>
            <a:xfrm>
              <a:off x="1622" y="3004"/>
              <a:ext cx="2304" cy="11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4200" b="1" spc="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山峰</a:t>
              </a:r>
              <a:endParaRPr lang="zh-CN" altLang="en-US" sz="4200" b="1" spc="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rcRect l="24946" t="8037" r="24946" b="8448"/>
            <a:stretch>
              <a:fillRect/>
            </a:stretch>
          </p:blipFill>
          <p:spPr>
            <a:xfrm>
              <a:off x="1766" y="94"/>
              <a:ext cx="1808" cy="3014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7129242" y="579290"/>
            <a:ext cx="1463040" cy="2586355"/>
            <a:chOff x="1622" y="94"/>
            <a:chExt cx="2304" cy="4073"/>
          </a:xfrm>
        </p:grpSpPr>
        <p:sp>
          <p:nvSpPr>
            <p:cNvPr id="7" name="文本框 6"/>
            <p:cNvSpPr txBox="1"/>
            <p:nvPr/>
          </p:nvSpPr>
          <p:spPr>
            <a:xfrm>
              <a:off x="1622" y="3004"/>
              <a:ext cx="2304" cy="11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4200" b="1" spc="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耸立</a:t>
              </a:r>
              <a:endParaRPr lang="zh-CN" altLang="en-US" sz="4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rcRect l="24946" t="8037" r="24946" b="8448"/>
            <a:stretch>
              <a:fillRect/>
            </a:stretch>
          </p:blipFill>
          <p:spPr>
            <a:xfrm>
              <a:off x="1766" y="94"/>
              <a:ext cx="1808" cy="3014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9395768" y="579290"/>
            <a:ext cx="1463040" cy="2586355"/>
            <a:chOff x="1622" y="94"/>
            <a:chExt cx="2304" cy="4073"/>
          </a:xfrm>
        </p:grpSpPr>
        <p:sp>
          <p:nvSpPr>
            <p:cNvPr id="10" name="文本框 9"/>
            <p:cNvSpPr txBox="1"/>
            <p:nvPr/>
          </p:nvSpPr>
          <p:spPr>
            <a:xfrm>
              <a:off x="1622" y="3004"/>
              <a:ext cx="2304" cy="11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CN" altLang="en-US" sz="4200" b="1" spc="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隔离</a:t>
              </a:r>
              <a:endParaRPr lang="zh-CN" altLang="en-US" sz="4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/>
            <a:srcRect l="24946" t="8037" r="24946" b="8448"/>
            <a:stretch>
              <a:fillRect/>
            </a:stretch>
          </p:blipFill>
          <p:spPr>
            <a:xfrm>
              <a:off x="1766" y="94"/>
              <a:ext cx="1808" cy="301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596188" y="3648880"/>
            <a:ext cx="1463040" cy="2586355"/>
            <a:chOff x="1622" y="94"/>
            <a:chExt cx="2304" cy="4073"/>
          </a:xfrm>
        </p:grpSpPr>
        <p:sp>
          <p:nvSpPr>
            <p:cNvPr id="14" name="文本框 13"/>
            <p:cNvSpPr txBox="1"/>
            <p:nvPr/>
          </p:nvSpPr>
          <p:spPr>
            <a:xfrm>
              <a:off x="1622" y="3004"/>
              <a:ext cx="2304" cy="11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200" b="1" spc="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大陆</a:t>
              </a:r>
              <a:endParaRPr lang="zh-CN" altLang="en-US" sz="4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/>
            <a:srcRect l="24946" t="8037" r="24946" b="8448"/>
            <a:stretch>
              <a:fillRect/>
            </a:stretch>
          </p:blipFill>
          <p:spPr>
            <a:xfrm>
              <a:off x="1766" y="94"/>
              <a:ext cx="1808" cy="3014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862715" y="3648880"/>
            <a:ext cx="1463040" cy="2586355"/>
            <a:chOff x="1622" y="94"/>
            <a:chExt cx="2304" cy="4073"/>
          </a:xfrm>
        </p:grpSpPr>
        <p:sp>
          <p:nvSpPr>
            <p:cNvPr id="17" name="文本框 16"/>
            <p:cNvSpPr txBox="1"/>
            <p:nvPr/>
          </p:nvSpPr>
          <p:spPr>
            <a:xfrm>
              <a:off x="1622" y="3004"/>
              <a:ext cx="2304" cy="11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200" b="1" spc="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浓厚</a:t>
              </a:r>
              <a:endParaRPr lang="zh-CN" altLang="en-US" sz="4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/>
            <a:srcRect l="24946" t="8037" r="24946" b="8448"/>
            <a:stretch>
              <a:fillRect/>
            </a:stretch>
          </p:blipFill>
          <p:spPr>
            <a:xfrm>
              <a:off x="1766" y="94"/>
              <a:ext cx="1808" cy="3014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129242" y="3648880"/>
            <a:ext cx="1463040" cy="2586355"/>
            <a:chOff x="1622" y="94"/>
            <a:chExt cx="2304" cy="4073"/>
          </a:xfrm>
        </p:grpSpPr>
        <p:sp>
          <p:nvSpPr>
            <p:cNvPr id="21" name="文本框 20"/>
            <p:cNvSpPr txBox="1"/>
            <p:nvPr/>
          </p:nvSpPr>
          <p:spPr>
            <a:xfrm>
              <a:off x="1622" y="3004"/>
              <a:ext cx="2304" cy="11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200" b="1" spc="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繁荣</a:t>
              </a:r>
              <a:endParaRPr lang="zh-CN" altLang="en-US" sz="4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/>
            <a:srcRect l="24946" t="8037" r="24946" b="8448"/>
            <a:stretch>
              <a:fillRect/>
            </a:stretch>
          </p:blipFill>
          <p:spPr>
            <a:xfrm>
              <a:off x="1766" y="94"/>
              <a:ext cx="1808" cy="3014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9395768" y="3648880"/>
            <a:ext cx="1463040" cy="2586355"/>
            <a:chOff x="1622" y="94"/>
            <a:chExt cx="2304" cy="4073"/>
          </a:xfrm>
        </p:grpSpPr>
        <p:sp>
          <p:nvSpPr>
            <p:cNvPr id="24" name="文本框 23"/>
            <p:cNvSpPr txBox="1"/>
            <p:nvPr/>
          </p:nvSpPr>
          <p:spPr>
            <a:xfrm>
              <a:off x="1622" y="3004"/>
              <a:ext cx="2304" cy="11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4200" b="1" spc="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参与</a:t>
              </a:r>
              <a:endParaRPr lang="zh-CN" altLang="en-US" sz="4200" b="1" spc="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rcRect l="24946" t="8037" r="24946" b="8448"/>
            <a:stretch>
              <a:fillRect/>
            </a:stretch>
          </p:blipFill>
          <p:spPr>
            <a:xfrm>
              <a:off x="1766" y="94"/>
              <a:ext cx="1808" cy="3014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042275" y="1536235"/>
            <a:ext cx="829073" cy="393954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000" b="1" cap="all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libri" panose="020F0502020204030204"/>
                <a:ea typeface="宋体" panose="02010600030101010101" pitchFamily="2" charset="-122"/>
              </a:rPr>
              <a:t>小</a:t>
            </a:r>
            <a:endParaRPr lang="en-US" altLang="zh-CN" sz="5000" b="1" cap="all" smtClean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Calibri" panose="020F0502020204030204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5000" b="1" cap="all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libri" panose="020F0502020204030204"/>
                <a:ea typeface="宋体" panose="02010600030101010101" pitchFamily="2" charset="-122"/>
              </a:rPr>
              <a:t>熊</a:t>
            </a:r>
            <a:endParaRPr lang="en-US" altLang="zh-CN" sz="5000" b="1" cap="all" smtClean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Calibri" panose="020F0502020204030204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5000" b="1" cap="all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libri" panose="020F0502020204030204"/>
                <a:ea typeface="宋体" panose="02010600030101010101" pitchFamily="2" charset="-122"/>
              </a:rPr>
              <a:t>带</a:t>
            </a:r>
            <a:endParaRPr lang="en-US" altLang="zh-CN" sz="5000" b="1" cap="all" smtClean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Calibri" panose="020F0502020204030204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5000" b="1" cap="all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libri" panose="020F0502020204030204"/>
                <a:ea typeface="宋体" panose="02010600030101010101" pitchFamily="2" charset="-122"/>
              </a:rPr>
              <a:t>你</a:t>
            </a:r>
            <a:endParaRPr lang="en-US" altLang="zh-CN" sz="5000" b="1" cap="all" smtClean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Calibri" panose="020F0502020204030204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5000" b="1" cap="all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libri" panose="020F0502020204030204"/>
                <a:ea typeface="宋体" panose="02010600030101010101" pitchFamily="2" charset="-122"/>
              </a:rPr>
              <a:t>飞</a:t>
            </a:r>
            <a:endParaRPr lang="zh-CN" altLang="en-US" sz="5000" b="1" cap="all" dirty="0">
              <a:solidFill>
                <a:srgbClr val="FF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3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760633" y="4853517"/>
            <a:ext cx="44196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第二笔是撇，中竖稍短，右竖要长，三个点的朝向有变化。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4590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州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534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zhōu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593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州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11767" y="5096933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665" b="1" dirty="0">
                <a:latin typeface="宋体" panose="02010600030101010101" pitchFamily="2" charset="-122"/>
              </a:rPr>
              <a:t>神州  九州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11767" y="5621867"/>
            <a:ext cx="501650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神舟五号实现了载人航天。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1011767" y="4572000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Z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丶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1011767" y="404706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42"/>
          <p:cNvSpPr/>
          <p:nvPr/>
        </p:nvSpPr>
        <p:spPr>
          <a:xfrm>
            <a:off x="7960784" y="2753784"/>
            <a:ext cx="258233" cy="601133"/>
          </a:xfrm>
          <a:custGeom>
            <a:avLst/>
            <a:gdLst>
              <a:gd name="txL" fmla="*/ 0 w 305"/>
              <a:gd name="txT" fmla="*/ 0 h 710"/>
              <a:gd name="txR" fmla="*/ 305 w 305"/>
              <a:gd name="txB" fmla="*/ 710 h 71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710">
                <a:moveTo>
                  <a:pt x="169" y="186"/>
                </a:moveTo>
                <a:lnTo>
                  <a:pt x="186" y="102"/>
                </a:lnTo>
                <a:lnTo>
                  <a:pt x="203" y="51"/>
                </a:lnTo>
                <a:lnTo>
                  <a:pt x="220" y="17"/>
                </a:lnTo>
                <a:lnTo>
                  <a:pt x="254" y="0"/>
                </a:lnTo>
                <a:lnTo>
                  <a:pt x="271" y="17"/>
                </a:lnTo>
                <a:lnTo>
                  <a:pt x="271" y="34"/>
                </a:lnTo>
                <a:lnTo>
                  <a:pt x="288" y="51"/>
                </a:lnTo>
                <a:lnTo>
                  <a:pt x="288" y="85"/>
                </a:lnTo>
                <a:lnTo>
                  <a:pt x="288" y="135"/>
                </a:lnTo>
                <a:lnTo>
                  <a:pt x="305" y="186"/>
                </a:lnTo>
                <a:lnTo>
                  <a:pt x="305" y="271"/>
                </a:lnTo>
                <a:lnTo>
                  <a:pt x="288" y="355"/>
                </a:lnTo>
                <a:lnTo>
                  <a:pt x="288" y="423"/>
                </a:lnTo>
                <a:lnTo>
                  <a:pt x="254" y="507"/>
                </a:lnTo>
                <a:lnTo>
                  <a:pt x="237" y="575"/>
                </a:lnTo>
                <a:lnTo>
                  <a:pt x="203" y="625"/>
                </a:lnTo>
                <a:lnTo>
                  <a:pt x="186" y="676"/>
                </a:lnTo>
                <a:lnTo>
                  <a:pt x="152" y="693"/>
                </a:lnTo>
                <a:lnTo>
                  <a:pt x="135" y="710"/>
                </a:lnTo>
                <a:lnTo>
                  <a:pt x="118" y="710"/>
                </a:lnTo>
                <a:lnTo>
                  <a:pt x="85" y="676"/>
                </a:lnTo>
                <a:lnTo>
                  <a:pt x="51" y="659"/>
                </a:lnTo>
                <a:lnTo>
                  <a:pt x="34" y="642"/>
                </a:lnTo>
                <a:lnTo>
                  <a:pt x="17" y="592"/>
                </a:lnTo>
                <a:lnTo>
                  <a:pt x="0" y="541"/>
                </a:lnTo>
                <a:lnTo>
                  <a:pt x="0" y="524"/>
                </a:lnTo>
                <a:lnTo>
                  <a:pt x="0" y="507"/>
                </a:lnTo>
                <a:lnTo>
                  <a:pt x="17" y="490"/>
                </a:lnTo>
                <a:lnTo>
                  <a:pt x="34" y="473"/>
                </a:lnTo>
                <a:lnTo>
                  <a:pt x="85" y="423"/>
                </a:lnTo>
                <a:lnTo>
                  <a:pt x="101" y="372"/>
                </a:lnTo>
                <a:lnTo>
                  <a:pt x="135" y="321"/>
                </a:lnTo>
                <a:lnTo>
                  <a:pt x="152" y="254"/>
                </a:lnTo>
                <a:lnTo>
                  <a:pt x="169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37"/>
          <p:cNvSpPr/>
          <p:nvPr/>
        </p:nvSpPr>
        <p:spPr>
          <a:xfrm>
            <a:off x="8966200" y="2283884"/>
            <a:ext cx="258233" cy="1530349"/>
          </a:xfrm>
          <a:custGeom>
            <a:avLst/>
            <a:gdLst>
              <a:gd name="txL" fmla="*/ 0 w 305"/>
              <a:gd name="txT" fmla="*/ 0 h 1808"/>
              <a:gd name="txR" fmla="*/ 305 w 305"/>
              <a:gd name="txB" fmla="*/ 1808 h 180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1808">
                <a:moveTo>
                  <a:pt x="271" y="287"/>
                </a:moveTo>
                <a:lnTo>
                  <a:pt x="271" y="304"/>
                </a:lnTo>
                <a:lnTo>
                  <a:pt x="271" y="338"/>
                </a:lnTo>
                <a:lnTo>
                  <a:pt x="254" y="388"/>
                </a:lnTo>
                <a:lnTo>
                  <a:pt x="254" y="456"/>
                </a:lnTo>
                <a:lnTo>
                  <a:pt x="254" y="524"/>
                </a:lnTo>
                <a:lnTo>
                  <a:pt x="254" y="608"/>
                </a:lnTo>
                <a:lnTo>
                  <a:pt x="254" y="709"/>
                </a:lnTo>
                <a:lnTo>
                  <a:pt x="254" y="828"/>
                </a:lnTo>
                <a:lnTo>
                  <a:pt x="254" y="946"/>
                </a:lnTo>
                <a:lnTo>
                  <a:pt x="254" y="1047"/>
                </a:lnTo>
                <a:lnTo>
                  <a:pt x="254" y="1149"/>
                </a:lnTo>
                <a:lnTo>
                  <a:pt x="254" y="1233"/>
                </a:lnTo>
                <a:lnTo>
                  <a:pt x="254" y="1301"/>
                </a:lnTo>
                <a:lnTo>
                  <a:pt x="254" y="1385"/>
                </a:lnTo>
                <a:lnTo>
                  <a:pt x="254" y="1436"/>
                </a:lnTo>
                <a:lnTo>
                  <a:pt x="237" y="1487"/>
                </a:lnTo>
                <a:lnTo>
                  <a:pt x="237" y="1588"/>
                </a:lnTo>
                <a:lnTo>
                  <a:pt x="220" y="1656"/>
                </a:lnTo>
                <a:lnTo>
                  <a:pt x="203" y="1706"/>
                </a:lnTo>
                <a:lnTo>
                  <a:pt x="186" y="1757"/>
                </a:lnTo>
                <a:lnTo>
                  <a:pt x="169" y="1774"/>
                </a:lnTo>
                <a:lnTo>
                  <a:pt x="135" y="1808"/>
                </a:lnTo>
                <a:lnTo>
                  <a:pt x="118" y="1808"/>
                </a:lnTo>
                <a:lnTo>
                  <a:pt x="101" y="1791"/>
                </a:lnTo>
                <a:lnTo>
                  <a:pt x="101" y="1774"/>
                </a:lnTo>
                <a:lnTo>
                  <a:pt x="84" y="1740"/>
                </a:lnTo>
                <a:lnTo>
                  <a:pt x="84" y="1689"/>
                </a:lnTo>
                <a:lnTo>
                  <a:pt x="68" y="1639"/>
                </a:lnTo>
                <a:lnTo>
                  <a:pt x="68" y="1554"/>
                </a:lnTo>
                <a:lnTo>
                  <a:pt x="68" y="1470"/>
                </a:lnTo>
                <a:lnTo>
                  <a:pt x="84" y="1368"/>
                </a:lnTo>
                <a:lnTo>
                  <a:pt x="101" y="1267"/>
                </a:lnTo>
                <a:lnTo>
                  <a:pt x="101" y="1115"/>
                </a:lnTo>
                <a:lnTo>
                  <a:pt x="118" y="963"/>
                </a:lnTo>
                <a:lnTo>
                  <a:pt x="118" y="777"/>
                </a:lnTo>
                <a:lnTo>
                  <a:pt x="118" y="608"/>
                </a:lnTo>
                <a:lnTo>
                  <a:pt x="118" y="524"/>
                </a:lnTo>
                <a:lnTo>
                  <a:pt x="118" y="456"/>
                </a:lnTo>
                <a:lnTo>
                  <a:pt x="118" y="388"/>
                </a:lnTo>
                <a:lnTo>
                  <a:pt x="118" y="338"/>
                </a:lnTo>
                <a:lnTo>
                  <a:pt x="101" y="287"/>
                </a:lnTo>
                <a:lnTo>
                  <a:pt x="101" y="236"/>
                </a:lnTo>
                <a:lnTo>
                  <a:pt x="84" y="169"/>
                </a:lnTo>
                <a:lnTo>
                  <a:pt x="68" y="135"/>
                </a:lnTo>
                <a:lnTo>
                  <a:pt x="51" y="84"/>
                </a:lnTo>
                <a:lnTo>
                  <a:pt x="34" y="67"/>
                </a:lnTo>
                <a:lnTo>
                  <a:pt x="17" y="50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84" y="0"/>
                </a:lnTo>
                <a:lnTo>
                  <a:pt x="152" y="17"/>
                </a:lnTo>
                <a:lnTo>
                  <a:pt x="203" y="34"/>
                </a:lnTo>
                <a:lnTo>
                  <a:pt x="237" y="50"/>
                </a:lnTo>
                <a:lnTo>
                  <a:pt x="271" y="67"/>
                </a:lnTo>
                <a:lnTo>
                  <a:pt x="305" y="101"/>
                </a:lnTo>
                <a:lnTo>
                  <a:pt x="305" y="118"/>
                </a:lnTo>
                <a:lnTo>
                  <a:pt x="305" y="152"/>
                </a:lnTo>
                <a:lnTo>
                  <a:pt x="288" y="203"/>
                </a:lnTo>
                <a:lnTo>
                  <a:pt x="288" y="236"/>
                </a:lnTo>
                <a:lnTo>
                  <a:pt x="271" y="28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8"/>
          <p:cNvSpPr/>
          <p:nvPr/>
        </p:nvSpPr>
        <p:spPr>
          <a:xfrm>
            <a:off x="9323917" y="2741084"/>
            <a:ext cx="273049" cy="372533"/>
          </a:xfrm>
          <a:custGeom>
            <a:avLst/>
            <a:gdLst>
              <a:gd name="txL" fmla="*/ 0 w 322"/>
              <a:gd name="txT" fmla="*/ 0 h 440"/>
              <a:gd name="txR" fmla="*/ 322 w 322"/>
              <a:gd name="txB" fmla="*/ 440 h 440"/>
            </a:gdLst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322" h="440">
                <a:moveTo>
                  <a:pt x="0" y="0"/>
                </a:move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53" y="34"/>
                </a:lnTo>
                <a:lnTo>
                  <a:pt x="221" y="85"/>
                </a:lnTo>
                <a:lnTo>
                  <a:pt x="271" y="136"/>
                </a:lnTo>
                <a:lnTo>
                  <a:pt x="305" y="186"/>
                </a:lnTo>
                <a:lnTo>
                  <a:pt x="305" y="220"/>
                </a:lnTo>
                <a:lnTo>
                  <a:pt x="322" y="305"/>
                </a:lnTo>
                <a:lnTo>
                  <a:pt x="305" y="338"/>
                </a:lnTo>
                <a:lnTo>
                  <a:pt x="305" y="372"/>
                </a:lnTo>
                <a:lnTo>
                  <a:pt x="271" y="389"/>
                </a:lnTo>
                <a:lnTo>
                  <a:pt x="254" y="423"/>
                </a:lnTo>
                <a:lnTo>
                  <a:pt x="238" y="423"/>
                </a:lnTo>
                <a:lnTo>
                  <a:pt x="238" y="440"/>
                </a:lnTo>
                <a:lnTo>
                  <a:pt x="221" y="423"/>
                </a:lnTo>
                <a:lnTo>
                  <a:pt x="204" y="389"/>
                </a:lnTo>
                <a:lnTo>
                  <a:pt x="170" y="355"/>
                </a:lnTo>
                <a:lnTo>
                  <a:pt x="136" y="305"/>
                </a:lnTo>
                <a:lnTo>
                  <a:pt x="68" y="186"/>
                </a:lnTo>
                <a:lnTo>
                  <a:pt x="34" y="136"/>
                </a:lnTo>
                <a:lnTo>
                  <a:pt x="34" y="85"/>
                </a:lnTo>
                <a:lnTo>
                  <a:pt x="17" y="34"/>
                </a:lnTo>
                <a:lnTo>
                  <a:pt x="0" y="17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9"/>
          <p:cNvSpPr/>
          <p:nvPr/>
        </p:nvSpPr>
        <p:spPr>
          <a:xfrm>
            <a:off x="9639300" y="2025651"/>
            <a:ext cx="258233" cy="2273300"/>
          </a:xfrm>
          <a:custGeom>
            <a:avLst/>
            <a:gdLst>
              <a:gd name="txL" fmla="*/ 0 w 305"/>
              <a:gd name="txT" fmla="*/ 0 h 2686"/>
              <a:gd name="txR" fmla="*/ 305 w 305"/>
              <a:gd name="txB" fmla="*/ 2686 h 268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2686">
                <a:moveTo>
                  <a:pt x="288" y="1182"/>
                </a:moveTo>
                <a:lnTo>
                  <a:pt x="288" y="1385"/>
                </a:lnTo>
                <a:lnTo>
                  <a:pt x="288" y="1571"/>
                </a:lnTo>
                <a:lnTo>
                  <a:pt x="288" y="1723"/>
                </a:lnTo>
                <a:lnTo>
                  <a:pt x="288" y="1858"/>
                </a:lnTo>
                <a:lnTo>
                  <a:pt x="288" y="1976"/>
                </a:lnTo>
                <a:lnTo>
                  <a:pt x="288" y="2078"/>
                </a:lnTo>
                <a:lnTo>
                  <a:pt x="288" y="2145"/>
                </a:lnTo>
                <a:lnTo>
                  <a:pt x="305" y="2196"/>
                </a:lnTo>
                <a:lnTo>
                  <a:pt x="305" y="2281"/>
                </a:lnTo>
                <a:lnTo>
                  <a:pt x="305" y="2365"/>
                </a:lnTo>
                <a:lnTo>
                  <a:pt x="271" y="2534"/>
                </a:lnTo>
                <a:lnTo>
                  <a:pt x="254" y="2585"/>
                </a:lnTo>
                <a:lnTo>
                  <a:pt x="237" y="2635"/>
                </a:lnTo>
                <a:lnTo>
                  <a:pt x="220" y="2669"/>
                </a:lnTo>
                <a:lnTo>
                  <a:pt x="203" y="2686"/>
                </a:lnTo>
                <a:lnTo>
                  <a:pt x="186" y="2669"/>
                </a:lnTo>
                <a:lnTo>
                  <a:pt x="169" y="2652"/>
                </a:lnTo>
                <a:lnTo>
                  <a:pt x="153" y="2618"/>
                </a:lnTo>
                <a:lnTo>
                  <a:pt x="136" y="2568"/>
                </a:lnTo>
                <a:lnTo>
                  <a:pt x="119" y="2517"/>
                </a:lnTo>
                <a:lnTo>
                  <a:pt x="102" y="2466"/>
                </a:lnTo>
                <a:lnTo>
                  <a:pt x="85" y="2382"/>
                </a:lnTo>
                <a:lnTo>
                  <a:pt x="102" y="2348"/>
                </a:lnTo>
                <a:lnTo>
                  <a:pt x="102" y="2297"/>
                </a:lnTo>
                <a:lnTo>
                  <a:pt x="102" y="2213"/>
                </a:lnTo>
                <a:lnTo>
                  <a:pt x="119" y="2128"/>
                </a:lnTo>
                <a:lnTo>
                  <a:pt x="119" y="2078"/>
                </a:lnTo>
                <a:lnTo>
                  <a:pt x="136" y="2010"/>
                </a:lnTo>
                <a:lnTo>
                  <a:pt x="136" y="1926"/>
                </a:lnTo>
                <a:lnTo>
                  <a:pt x="136" y="1841"/>
                </a:lnTo>
                <a:lnTo>
                  <a:pt x="136" y="1740"/>
                </a:lnTo>
                <a:lnTo>
                  <a:pt x="136" y="1622"/>
                </a:lnTo>
                <a:lnTo>
                  <a:pt x="136" y="1503"/>
                </a:lnTo>
                <a:lnTo>
                  <a:pt x="136" y="1368"/>
                </a:lnTo>
                <a:lnTo>
                  <a:pt x="136" y="1098"/>
                </a:lnTo>
                <a:lnTo>
                  <a:pt x="136" y="844"/>
                </a:lnTo>
                <a:lnTo>
                  <a:pt x="136" y="642"/>
                </a:lnTo>
                <a:lnTo>
                  <a:pt x="136" y="456"/>
                </a:lnTo>
                <a:lnTo>
                  <a:pt x="119" y="371"/>
                </a:lnTo>
                <a:lnTo>
                  <a:pt x="119" y="304"/>
                </a:lnTo>
                <a:lnTo>
                  <a:pt x="102" y="236"/>
                </a:lnTo>
                <a:lnTo>
                  <a:pt x="102" y="185"/>
                </a:lnTo>
                <a:lnTo>
                  <a:pt x="85" y="135"/>
                </a:lnTo>
                <a:lnTo>
                  <a:pt x="68" y="101"/>
                </a:lnTo>
                <a:lnTo>
                  <a:pt x="51" y="84"/>
                </a:lnTo>
                <a:lnTo>
                  <a:pt x="34" y="67"/>
                </a:lnTo>
                <a:lnTo>
                  <a:pt x="17" y="50"/>
                </a:lnTo>
                <a:lnTo>
                  <a:pt x="0" y="33"/>
                </a:lnTo>
                <a:lnTo>
                  <a:pt x="0" y="17"/>
                </a:lnTo>
                <a:lnTo>
                  <a:pt x="34" y="0"/>
                </a:lnTo>
                <a:lnTo>
                  <a:pt x="51" y="0"/>
                </a:lnTo>
                <a:lnTo>
                  <a:pt x="85" y="0"/>
                </a:lnTo>
                <a:lnTo>
                  <a:pt x="119" y="17"/>
                </a:lnTo>
                <a:lnTo>
                  <a:pt x="169" y="33"/>
                </a:lnTo>
                <a:lnTo>
                  <a:pt x="220" y="50"/>
                </a:lnTo>
                <a:lnTo>
                  <a:pt x="254" y="67"/>
                </a:lnTo>
                <a:lnTo>
                  <a:pt x="271" y="84"/>
                </a:lnTo>
                <a:lnTo>
                  <a:pt x="288" y="101"/>
                </a:lnTo>
                <a:lnTo>
                  <a:pt x="305" y="152"/>
                </a:lnTo>
                <a:lnTo>
                  <a:pt x="305" y="185"/>
                </a:lnTo>
                <a:lnTo>
                  <a:pt x="305" y="236"/>
                </a:lnTo>
                <a:lnTo>
                  <a:pt x="288" y="270"/>
                </a:lnTo>
                <a:lnTo>
                  <a:pt x="288" y="321"/>
                </a:lnTo>
                <a:lnTo>
                  <a:pt x="288" y="405"/>
                </a:lnTo>
                <a:lnTo>
                  <a:pt x="288" y="507"/>
                </a:lnTo>
                <a:lnTo>
                  <a:pt x="288" y="642"/>
                </a:lnTo>
                <a:lnTo>
                  <a:pt x="288" y="794"/>
                </a:lnTo>
                <a:lnTo>
                  <a:pt x="288" y="980"/>
                </a:lnTo>
                <a:lnTo>
                  <a:pt x="288" y="118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0"/>
          <p:cNvSpPr/>
          <p:nvPr/>
        </p:nvSpPr>
        <p:spPr>
          <a:xfrm>
            <a:off x="8722784" y="2741084"/>
            <a:ext cx="186267" cy="457200"/>
          </a:xfrm>
          <a:custGeom>
            <a:avLst/>
            <a:gdLst>
              <a:gd name="txL" fmla="*/ 0 w 220"/>
              <a:gd name="txT" fmla="*/ 0 h 541"/>
              <a:gd name="txR" fmla="*/ 220 w 220"/>
              <a:gd name="txB" fmla="*/ 541 h 541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20" h="541">
                <a:moveTo>
                  <a:pt x="0" y="152"/>
                </a:moveTo>
                <a:lnTo>
                  <a:pt x="0" y="102"/>
                </a:lnTo>
                <a:lnTo>
                  <a:pt x="0" y="51"/>
                </a:lnTo>
                <a:lnTo>
                  <a:pt x="17" y="17"/>
                </a:lnTo>
                <a:lnTo>
                  <a:pt x="17" y="0"/>
                </a:lnTo>
                <a:lnTo>
                  <a:pt x="34" y="17"/>
                </a:lnTo>
                <a:lnTo>
                  <a:pt x="51" y="17"/>
                </a:lnTo>
                <a:lnTo>
                  <a:pt x="84" y="51"/>
                </a:lnTo>
                <a:lnTo>
                  <a:pt x="118" y="85"/>
                </a:lnTo>
                <a:lnTo>
                  <a:pt x="152" y="119"/>
                </a:lnTo>
                <a:lnTo>
                  <a:pt x="186" y="169"/>
                </a:lnTo>
                <a:lnTo>
                  <a:pt x="203" y="220"/>
                </a:lnTo>
                <a:lnTo>
                  <a:pt x="203" y="271"/>
                </a:lnTo>
                <a:lnTo>
                  <a:pt x="220" y="338"/>
                </a:lnTo>
                <a:lnTo>
                  <a:pt x="220" y="389"/>
                </a:lnTo>
                <a:lnTo>
                  <a:pt x="186" y="474"/>
                </a:lnTo>
                <a:lnTo>
                  <a:pt x="152" y="507"/>
                </a:lnTo>
                <a:lnTo>
                  <a:pt x="135" y="524"/>
                </a:lnTo>
                <a:lnTo>
                  <a:pt x="135" y="541"/>
                </a:lnTo>
                <a:lnTo>
                  <a:pt x="118" y="541"/>
                </a:lnTo>
                <a:lnTo>
                  <a:pt x="101" y="524"/>
                </a:lnTo>
                <a:lnTo>
                  <a:pt x="101" y="507"/>
                </a:lnTo>
                <a:lnTo>
                  <a:pt x="84" y="457"/>
                </a:lnTo>
                <a:lnTo>
                  <a:pt x="68" y="406"/>
                </a:lnTo>
                <a:lnTo>
                  <a:pt x="34" y="288"/>
                </a:lnTo>
                <a:lnTo>
                  <a:pt x="0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1"/>
          <p:cNvSpPr/>
          <p:nvPr/>
        </p:nvSpPr>
        <p:spPr>
          <a:xfrm>
            <a:off x="7933267" y="2283884"/>
            <a:ext cx="687917" cy="1888067"/>
          </a:xfrm>
          <a:custGeom>
            <a:avLst/>
            <a:gdLst>
              <a:gd name="txL" fmla="*/ 0 w 813"/>
              <a:gd name="txT" fmla="*/ 0 h 2230"/>
              <a:gd name="txR" fmla="*/ 813 w 813"/>
              <a:gd name="txB" fmla="*/ 2230 h 2230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3" h="2230">
                <a:moveTo>
                  <a:pt x="525" y="67"/>
                </a:moveTo>
                <a:lnTo>
                  <a:pt x="491" y="34"/>
                </a:lnTo>
                <a:lnTo>
                  <a:pt x="491" y="17"/>
                </a:lnTo>
                <a:lnTo>
                  <a:pt x="491" y="0"/>
                </a:lnTo>
                <a:lnTo>
                  <a:pt x="508" y="0"/>
                </a:lnTo>
                <a:lnTo>
                  <a:pt x="542" y="0"/>
                </a:lnTo>
                <a:lnTo>
                  <a:pt x="576" y="0"/>
                </a:lnTo>
                <a:lnTo>
                  <a:pt x="627" y="0"/>
                </a:lnTo>
                <a:lnTo>
                  <a:pt x="712" y="34"/>
                </a:lnTo>
                <a:lnTo>
                  <a:pt x="779" y="67"/>
                </a:lnTo>
                <a:lnTo>
                  <a:pt x="813" y="118"/>
                </a:lnTo>
                <a:lnTo>
                  <a:pt x="813" y="152"/>
                </a:lnTo>
                <a:lnTo>
                  <a:pt x="813" y="169"/>
                </a:lnTo>
                <a:lnTo>
                  <a:pt x="796" y="186"/>
                </a:lnTo>
                <a:lnTo>
                  <a:pt x="796" y="219"/>
                </a:lnTo>
                <a:lnTo>
                  <a:pt x="796" y="270"/>
                </a:lnTo>
                <a:lnTo>
                  <a:pt x="796" y="321"/>
                </a:lnTo>
                <a:lnTo>
                  <a:pt x="779" y="388"/>
                </a:lnTo>
                <a:lnTo>
                  <a:pt x="779" y="473"/>
                </a:lnTo>
                <a:lnTo>
                  <a:pt x="779" y="574"/>
                </a:lnTo>
                <a:lnTo>
                  <a:pt x="762" y="676"/>
                </a:lnTo>
                <a:lnTo>
                  <a:pt x="762" y="895"/>
                </a:lnTo>
                <a:lnTo>
                  <a:pt x="745" y="1081"/>
                </a:lnTo>
                <a:lnTo>
                  <a:pt x="728" y="1166"/>
                </a:lnTo>
                <a:lnTo>
                  <a:pt x="712" y="1250"/>
                </a:lnTo>
                <a:lnTo>
                  <a:pt x="712" y="1318"/>
                </a:lnTo>
                <a:lnTo>
                  <a:pt x="695" y="1385"/>
                </a:lnTo>
                <a:lnTo>
                  <a:pt x="644" y="1503"/>
                </a:lnTo>
                <a:lnTo>
                  <a:pt x="593" y="1622"/>
                </a:lnTo>
                <a:lnTo>
                  <a:pt x="525" y="1723"/>
                </a:lnTo>
                <a:lnTo>
                  <a:pt x="457" y="1841"/>
                </a:lnTo>
                <a:lnTo>
                  <a:pt x="390" y="1926"/>
                </a:lnTo>
                <a:lnTo>
                  <a:pt x="305" y="2010"/>
                </a:lnTo>
                <a:lnTo>
                  <a:pt x="237" y="2078"/>
                </a:lnTo>
                <a:lnTo>
                  <a:pt x="152" y="2146"/>
                </a:lnTo>
                <a:lnTo>
                  <a:pt x="85" y="2179"/>
                </a:lnTo>
                <a:lnTo>
                  <a:pt x="34" y="2213"/>
                </a:lnTo>
                <a:lnTo>
                  <a:pt x="0" y="2230"/>
                </a:lnTo>
                <a:lnTo>
                  <a:pt x="0" y="2213"/>
                </a:lnTo>
                <a:lnTo>
                  <a:pt x="0" y="2196"/>
                </a:lnTo>
                <a:lnTo>
                  <a:pt x="17" y="2179"/>
                </a:lnTo>
                <a:lnTo>
                  <a:pt x="51" y="2146"/>
                </a:lnTo>
                <a:lnTo>
                  <a:pt x="85" y="2095"/>
                </a:lnTo>
                <a:lnTo>
                  <a:pt x="119" y="2044"/>
                </a:lnTo>
                <a:lnTo>
                  <a:pt x="169" y="1993"/>
                </a:lnTo>
                <a:lnTo>
                  <a:pt x="220" y="1926"/>
                </a:lnTo>
                <a:lnTo>
                  <a:pt x="322" y="1791"/>
                </a:lnTo>
                <a:lnTo>
                  <a:pt x="407" y="1639"/>
                </a:lnTo>
                <a:lnTo>
                  <a:pt x="474" y="1470"/>
                </a:lnTo>
                <a:lnTo>
                  <a:pt x="525" y="1284"/>
                </a:lnTo>
                <a:lnTo>
                  <a:pt x="559" y="1098"/>
                </a:lnTo>
                <a:lnTo>
                  <a:pt x="593" y="895"/>
                </a:lnTo>
                <a:lnTo>
                  <a:pt x="610" y="709"/>
                </a:lnTo>
                <a:lnTo>
                  <a:pt x="610" y="490"/>
                </a:lnTo>
                <a:lnTo>
                  <a:pt x="593" y="405"/>
                </a:lnTo>
                <a:lnTo>
                  <a:pt x="593" y="321"/>
                </a:lnTo>
                <a:lnTo>
                  <a:pt x="576" y="253"/>
                </a:lnTo>
                <a:lnTo>
                  <a:pt x="576" y="186"/>
                </a:lnTo>
                <a:lnTo>
                  <a:pt x="559" y="135"/>
                </a:lnTo>
                <a:lnTo>
                  <a:pt x="559" y="101"/>
                </a:lnTo>
                <a:lnTo>
                  <a:pt x="542" y="84"/>
                </a:lnTo>
                <a:lnTo>
                  <a:pt x="525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9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17267" y="4828117"/>
            <a:ext cx="4017433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右上两竖较短，两点呈八字分开；右下“弓”三笔写成。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5614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湾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wān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617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湾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0"/>
          <p:cNvSpPr/>
          <p:nvPr/>
        </p:nvSpPr>
        <p:spPr>
          <a:xfrm>
            <a:off x="8163984" y="2131484"/>
            <a:ext cx="315383" cy="285749"/>
          </a:xfrm>
          <a:custGeom>
            <a:avLst/>
            <a:gdLst>
              <a:gd name="txL" fmla="*/ 0 w 373"/>
              <a:gd name="txT" fmla="*/ 0 h 338"/>
              <a:gd name="txR" fmla="*/ 373 w 373"/>
              <a:gd name="txB" fmla="*/ 338 h 3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73" h="338">
                <a:moveTo>
                  <a:pt x="322" y="338"/>
                </a:moveTo>
                <a:lnTo>
                  <a:pt x="305" y="321"/>
                </a:lnTo>
                <a:lnTo>
                  <a:pt x="254" y="304"/>
                </a:lnTo>
                <a:lnTo>
                  <a:pt x="203" y="253"/>
                </a:lnTo>
                <a:lnTo>
                  <a:pt x="135" y="203"/>
                </a:lnTo>
                <a:lnTo>
                  <a:pt x="68" y="135"/>
                </a:lnTo>
                <a:lnTo>
                  <a:pt x="34" y="84"/>
                </a:lnTo>
                <a:lnTo>
                  <a:pt x="0" y="50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52" y="0"/>
                </a:lnTo>
                <a:lnTo>
                  <a:pt x="203" y="17"/>
                </a:lnTo>
                <a:lnTo>
                  <a:pt x="254" y="34"/>
                </a:lnTo>
                <a:lnTo>
                  <a:pt x="305" y="50"/>
                </a:lnTo>
                <a:lnTo>
                  <a:pt x="339" y="84"/>
                </a:lnTo>
                <a:lnTo>
                  <a:pt x="373" y="135"/>
                </a:lnTo>
                <a:lnTo>
                  <a:pt x="373" y="169"/>
                </a:lnTo>
                <a:lnTo>
                  <a:pt x="373" y="219"/>
                </a:lnTo>
                <a:lnTo>
                  <a:pt x="373" y="270"/>
                </a:lnTo>
                <a:lnTo>
                  <a:pt x="356" y="304"/>
                </a:lnTo>
                <a:lnTo>
                  <a:pt x="339" y="321"/>
                </a:lnTo>
                <a:lnTo>
                  <a:pt x="322" y="3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54617" y="51540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台湾  海湾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54617" y="5700184"/>
            <a:ext cx="59076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台湾是我国不可分割的一部分。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954617" y="4607984"/>
            <a:ext cx="404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W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氵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954617" y="4061884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1"/>
          <p:cNvSpPr/>
          <p:nvPr/>
        </p:nvSpPr>
        <p:spPr>
          <a:xfrm>
            <a:off x="9080500" y="1830917"/>
            <a:ext cx="330200" cy="315383"/>
          </a:xfrm>
          <a:custGeom>
            <a:avLst/>
            <a:gdLst>
              <a:gd name="txL" fmla="*/ 0 w 390"/>
              <a:gd name="txT" fmla="*/ 0 h 372"/>
              <a:gd name="txR" fmla="*/ 390 w 390"/>
              <a:gd name="txB" fmla="*/ 372 h 372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90" h="372">
                <a:moveTo>
                  <a:pt x="0" y="34"/>
                </a:move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119" y="17"/>
                </a:lnTo>
                <a:lnTo>
                  <a:pt x="204" y="34"/>
                </a:lnTo>
                <a:lnTo>
                  <a:pt x="288" y="84"/>
                </a:lnTo>
                <a:lnTo>
                  <a:pt x="322" y="118"/>
                </a:lnTo>
                <a:lnTo>
                  <a:pt x="356" y="152"/>
                </a:lnTo>
                <a:lnTo>
                  <a:pt x="373" y="203"/>
                </a:lnTo>
                <a:lnTo>
                  <a:pt x="390" y="237"/>
                </a:lnTo>
                <a:lnTo>
                  <a:pt x="390" y="270"/>
                </a:lnTo>
                <a:lnTo>
                  <a:pt x="373" y="304"/>
                </a:lnTo>
                <a:lnTo>
                  <a:pt x="356" y="338"/>
                </a:lnTo>
                <a:lnTo>
                  <a:pt x="339" y="355"/>
                </a:lnTo>
                <a:lnTo>
                  <a:pt x="322" y="372"/>
                </a:lnTo>
                <a:lnTo>
                  <a:pt x="288" y="355"/>
                </a:lnTo>
                <a:lnTo>
                  <a:pt x="254" y="355"/>
                </a:lnTo>
                <a:lnTo>
                  <a:pt x="220" y="321"/>
                </a:lnTo>
                <a:lnTo>
                  <a:pt x="187" y="287"/>
                </a:lnTo>
                <a:lnTo>
                  <a:pt x="136" y="253"/>
                </a:lnTo>
                <a:lnTo>
                  <a:pt x="102" y="203"/>
                </a:lnTo>
                <a:lnTo>
                  <a:pt x="68" y="152"/>
                </a:lnTo>
                <a:lnTo>
                  <a:pt x="51" y="118"/>
                </a:lnTo>
                <a:lnTo>
                  <a:pt x="34" y="84"/>
                </a:lnTo>
                <a:lnTo>
                  <a:pt x="17" y="51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2"/>
          <p:cNvSpPr/>
          <p:nvPr/>
        </p:nvSpPr>
        <p:spPr>
          <a:xfrm>
            <a:off x="9611784" y="2516717"/>
            <a:ext cx="387349" cy="300567"/>
          </a:xfrm>
          <a:custGeom>
            <a:avLst/>
            <a:gdLst>
              <a:gd name="txL" fmla="*/ 0 w 457"/>
              <a:gd name="txT" fmla="*/ 0 h 355"/>
              <a:gd name="txR" fmla="*/ 457 w 457"/>
              <a:gd name="txB" fmla="*/ 355 h 35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57" h="355">
                <a:moveTo>
                  <a:pt x="457" y="270"/>
                </a:moveTo>
                <a:lnTo>
                  <a:pt x="441" y="304"/>
                </a:lnTo>
                <a:lnTo>
                  <a:pt x="424" y="338"/>
                </a:lnTo>
                <a:lnTo>
                  <a:pt x="424" y="355"/>
                </a:lnTo>
                <a:lnTo>
                  <a:pt x="407" y="355"/>
                </a:lnTo>
                <a:lnTo>
                  <a:pt x="373" y="355"/>
                </a:lnTo>
                <a:lnTo>
                  <a:pt x="322" y="321"/>
                </a:lnTo>
                <a:lnTo>
                  <a:pt x="271" y="270"/>
                </a:lnTo>
                <a:lnTo>
                  <a:pt x="186" y="203"/>
                </a:lnTo>
                <a:lnTo>
                  <a:pt x="102" y="135"/>
                </a:lnTo>
                <a:lnTo>
                  <a:pt x="51" y="84"/>
                </a:lnTo>
                <a:lnTo>
                  <a:pt x="17" y="51"/>
                </a:ln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36" y="0"/>
                </a:lnTo>
                <a:lnTo>
                  <a:pt x="186" y="17"/>
                </a:lnTo>
                <a:lnTo>
                  <a:pt x="254" y="34"/>
                </a:lnTo>
                <a:lnTo>
                  <a:pt x="322" y="68"/>
                </a:lnTo>
                <a:lnTo>
                  <a:pt x="390" y="118"/>
                </a:lnTo>
                <a:lnTo>
                  <a:pt x="424" y="169"/>
                </a:lnTo>
                <a:lnTo>
                  <a:pt x="457" y="220"/>
                </a:lnTo>
                <a:lnTo>
                  <a:pt x="457" y="2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3"/>
          <p:cNvSpPr/>
          <p:nvPr/>
        </p:nvSpPr>
        <p:spPr>
          <a:xfrm>
            <a:off x="8536517" y="2546351"/>
            <a:ext cx="243416" cy="429683"/>
          </a:xfrm>
          <a:custGeom>
            <a:avLst/>
            <a:gdLst>
              <a:gd name="txL" fmla="*/ 0 w 288"/>
              <a:gd name="txT" fmla="*/ 0 h 507"/>
              <a:gd name="txR" fmla="*/ 288 w 288"/>
              <a:gd name="txB" fmla="*/ 507 h 507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288" h="507">
                <a:moveTo>
                  <a:pt x="288" y="0"/>
                </a:moveTo>
                <a:lnTo>
                  <a:pt x="288" y="84"/>
                </a:lnTo>
                <a:lnTo>
                  <a:pt x="288" y="152"/>
                </a:lnTo>
                <a:lnTo>
                  <a:pt x="288" y="219"/>
                </a:lnTo>
                <a:lnTo>
                  <a:pt x="271" y="270"/>
                </a:lnTo>
                <a:lnTo>
                  <a:pt x="221" y="371"/>
                </a:lnTo>
                <a:lnTo>
                  <a:pt x="204" y="422"/>
                </a:lnTo>
                <a:lnTo>
                  <a:pt x="170" y="456"/>
                </a:lnTo>
                <a:lnTo>
                  <a:pt x="136" y="473"/>
                </a:lnTo>
                <a:lnTo>
                  <a:pt x="102" y="490"/>
                </a:lnTo>
                <a:lnTo>
                  <a:pt x="85" y="507"/>
                </a:lnTo>
                <a:lnTo>
                  <a:pt x="68" y="507"/>
                </a:lnTo>
                <a:lnTo>
                  <a:pt x="68" y="490"/>
                </a:lnTo>
                <a:lnTo>
                  <a:pt x="51" y="490"/>
                </a:lnTo>
                <a:lnTo>
                  <a:pt x="34" y="456"/>
                </a:lnTo>
                <a:lnTo>
                  <a:pt x="17" y="439"/>
                </a:lnTo>
                <a:lnTo>
                  <a:pt x="0" y="388"/>
                </a:lnTo>
                <a:lnTo>
                  <a:pt x="0" y="355"/>
                </a:lnTo>
                <a:lnTo>
                  <a:pt x="0" y="338"/>
                </a:lnTo>
                <a:lnTo>
                  <a:pt x="17" y="321"/>
                </a:lnTo>
                <a:lnTo>
                  <a:pt x="51" y="304"/>
                </a:lnTo>
                <a:lnTo>
                  <a:pt x="68" y="270"/>
                </a:lnTo>
                <a:lnTo>
                  <a:pt x="102" y="236"/>
                </a:lnTo>
                <a:lnTo>
                  <a:pt x="153" y="169"/>
                </a:lnTo>
                <a:lnTo>
                  <a:pt x="204" y="101"/>
                </a:lnTo>
                <a:lnTo>
                  <a:pt x="255" y="0"/>
                </a:lnTo>
                <a:lnTo>
                  <a:pt x="288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5"/>
          <p:cNvSpPr/>
          <p:nvPr/>
        </p:nvSpPr>
        <p:spPr>
          <a:xfrm>
            <a:off x="8722784" y="2874433"/>
            <a:ext cx="1032933" cy="345017"/>
          </a:xfrm>
          <a:custGeom>
            <a:avLst/>
            <a:gdLst>
              <a:gd name="txL" fmla="*/ 0 w 1219"/>
              <a:gd name="txT" fmla="*/ 0 h 406"/>
              <a:gd name="txR" fmla="*/ 1219 w 1219"/>
              <a:gd name="txB" fmla="*/ 406 h 40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19" h="406">
                <a:moveTo>
                  <a:pt x="931" y="406"/>
                </a:moveTo>
                <a:lnTo>
                  <a:pt x="830" y="406"/>
                </a:lnTo>
                <a:lnTo>
                  <a:pt x="847" y="355"/>
                </a:lnTo>
                <a:lnTo>
                  <a:pt x="864" y="305"/>
                </a:lnTo>
                <a:lnTo>
                  <a:pt x="881" y="254"/>
                </a:lnTo>
                <a:lnTo>
                  <a:pt x="898" y="220"/>
                </a:lnTo>
                <a:lnTo>
                  <a:pt x="898" y="186"/>
                </a:lnTo>
                <a:lnTo>
                  <a:pt x="898" y="169"/>
                </a:lnTo>
                <a:lnTo>
                  <a:pt x="881" y="152"/>
                </a:lnTo>
                <a:lnTo>
                  <a:pt x="864" y="152"/>
                </a:lnTo>
                <a:lnTo>
                  <a:pt x="830" y="152"/>
                </a:lnTo>
                <a:lnTo>
                  <a:pt x="796" y="152"/>
                </a:lnTo>
                <a:lnTo>
                  <a:pt x="762" y="152"/>
                </a:lnTo>
                <a:lnTo>
                  <a:pt x="711" y="169"/>
                </a:lnTo>
                <a:lnTo>
                  <a:pt x="660" y="169"/>
                </a:lnTo>
                <a:lnTo>
                  <a:pt x="593" y="186"/>
                </a:lnTo>
                <a:lnTo>
                  <a:pt x="525" y="203"/>
                </a:lnTo>
                <a:lnTo>
                  <a:pt x="457" y="220"/>
                </a:lnTo>
                <a:lnTo>
                  <a:pt x="389" y="237"/>
                </a:lnTo>
                <a:lnTo>
                  <a:pt x="338" y="237"/>
                </a:lnTo>
                <a:lnTo>
                  <a:pt x="288" y="254"/>
                </a:lnTo>
                <a:lnTo>
                  <a:pt x="237" y="254"/>
                </a:lnTo>
                <a:lnTo>
                  <a:pt x="203" y="271"/>
                </a:lnTo>
                <a:lnTo>
                  <a:pt x="186" y="271"/>
                </a:lnTo>
                <a:lnTo>
                  <a:pt x="169" y="271"/>
                </a:lnTo>
                <a:lnTo>
                  <a:pt x="118" y="254"/>
                </a:lnTo>
                <a:lnTo>
                  <a:pt x="84" y="237"/>
                </a:lnTo>
                <a:lnTo>
                  <a:pt x="34" y="203"/>
                </a:lnTo>
                <a:lnTo>
                  <a:pt x="0" y="169"/>
                </a:lnTo>
                <a:lnTo>
                  <a:pt x="203" y="136"/>
                </a:lnTo>
                <a:lnTo>
                  <a:pt x="372" y="119"/>
                </a:lnTo>
                <a:lnTo>
                  <a:pt x="525" y="85"/>
                </a:lnTo>
                <a:lnTo>
                  <a:pt x="660" y="68"/>
                </a:lnTo>
                <a:lnTo>
                  <a:pt x="762" y="51"/>
                </a:lnTo>
                <a:lnTo>
                  <a:pt x="830" y="34"/>
                </a:lnTo>
                <a:lnTo>
                  <a:pt x="881" y="34"/>
                </a:lnTo>
                <a:lnTo>
                  <a:pt x="898" y="17"/>
                </a:lnTo>
                <a:lnTo>
                  <a:pt x="931" y="0"/>
                </a:lnTo>
                <a:lnTo>
                  <a:pt x="982" y="0"/>
                </a:lnTo>
                <a:lnTo>
                  <a:pt x="1016" y="0"/>
                </a:lnTo>
                <a:lnTo>
                  <a:pt x="1050" y="17"/>
                </a:lnTo>
                <a:lnTo>
                  <a:pt x="1084" y="17"/>
                </a:lnTo>
                <a:lnTo>
                  <a:pt x="1135" y="51"/>
                </a:lnTo>
                <a:lnTo>
                  <a:pt x="1169" y="68"/>
                </a:lnTo>
                <a:lnTo>
                  <a:pt x="1203" y="102"/>
                </a:lnTo>
                <a:lnTo>
                  <a:pt x="1219" y="119"/>
                </a:lnTo>
                <a:lnTo>
                  <a:pt x="1203" y="152"/>
                </a:lnTo>
                <a:lnTo>
                  <a:pt x="1152" y="169"/>
                </a:lnTo>
                <a:lnTo>
                  <a:pt x="1118" y="203"/>
                </a:lnTo>
                <a:lnTo>
                  <a:pt x="1067" y="237"/>
                </a:lnTo>
                <a:lnTo>
                  <a:pt x="999" y="321"/>
                </a:lnTo>
                <a:lnTo>
                  <a:pt x="931" y="40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37"/>
          <p:cNvSpPr/>
          <p:nvPr/>
        </p:nvSpPr>
        <p:spPr>
          <a:xfrm>
            <a:off x="8881533" y="3175000"/>
            <a:ext cx="687917" cy="186267"/>
          </a:xfrm>
          <a:custGeom>
            <a:avLst/>
            <a:gdLst>
              <a:gd name="txL" fmla="*/ 0 w 813"/>
              <a:gd name="txT" fmla="*/ 0 h 220"/>
              <a:gd name="txR" fmla="*/ 813 w 813"/>
              <a:gd name="txB" fmla="*/ 220 h 220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813" h="220">
                <a:moveTo>
                  <a:pt x="0" y="220"/>
                </a:moveTo>
                <a:lnTo>
                  <a:pt x="0" y="118"/>
                </a:lnTo>
                <a:lnTo>
                  <a:pt x="68" y="118"/>
                </a:lnTo>
                <a:lnTo>
                  <a:pt x="152" y="102"/>
                </a:lnTo>
                <a:lnTo>
                  <a:pt x="254" y="85"/>
                </a:lnTo>
                <a:lnTo>
                  <a:pt x="390" y="68"/>
                </a:lnTo>
                <a:lnTo>
                  <a:pt x="525" y="34"/>
                </a:lnTo>
                <a:lnTo>
                  <a:pt x="627" y="17"/>
                </a:lnTo>
                <a:lnTo>
                  <a:pt x="695" y="17"/>
                </a:lnTo>
                <a:lnTo>
                  <a:pt x="762" y="0"/>
                </a:lnTo>
                <a:lnTo>
                  <a:pt x="796" y="51"/>
                </a:lnTo>
                <a:lnTo>
                  <a:pt x="813" y="68"/>
                </a:lnTo>
                <a:lnTo>
                  <a:pt x="813" y="85"/>
                </a:lnTo>
                <a:lnTo>
                  <a:pt x="796" y="102"/>
                </a:lnTo>
                <a:lnTo>
                  <a:pt x="779" y="102"/>
                </a:lnTo>
                <a:lnTo>
                  <a:pt x="745" y="118"/>
                </a:lnTo>
                <a:lnTo>
                  <a:pt x="678" y="135"/>
                </a:lnTo>
                <a:lnTo>
                  <a:pt x="593" y="135"/>
                </a:lnTo>
                <a:lnTo>
                  <a:pt x="474" y="152"/>
                </a:lnTo>
                <a:lnTo>
                  <a:pt x="339" y="169"/>
                </a:lnTo>
                <a:lnTo>
                  <a:pt x="186" y="203"/>
                </a:lnTo>
                <a:lnTo>
                  <a:pt x="0" y="2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8"/>
          <p:cNvSpPr/>
          <p:nvPr/>
        </p:nvSpPr>
        <p:spPr>
          <a:xfrm>
            <a:off x="7890933" y="2660651"/>
            <a:ext cx="345017" cy="300567"/>
          </a:xfrm>
          <a:custGeom>
            <a:avLst/>
            <a:gdLst>
              <a:gd name="txL" fmla="*/ 0 w 407"/>
              <a:gd name="txT" fmla="*/ 0 h 355"/>
              <a:gd name="txR" fmla="*/ 407 w 407"/>
              <a:gd name="txB" fmla="*/ 355 h 355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407" h="355">
                <a:moveTo>
                  <a:pt x="0" y="34"/>
                </a:moveTo>
                <a:lnTo>
                  <a:pt x="17" y="17"/>
                </a:lnTo>
                <a:lnTo>
                  <a:pt x="34" y="17"/>
                </a:lnTo>
                <a:lnTo>
                  <a:pt x="85" y="17"/>
                </a:lnTo>
                <a:lnTo>
                  <a:pt x="136" y="0"/>
                </a:lnTo>
                <a:lnTo>
                  <a:pt x="186" y="17"/>
                </a:lnTo>
                <a:lnTo>
                  <a:pt x="237" y="34"/>
                </a:lnTo>
                <a:lnTo>
                  <a:pt x="288" y="51"/>
                </a:lnTo>
                <a:lnTo>
                  <a:pt x="322" y="68"/>
                </a:lnTo>
                <a:lnTo>
                  <a:pt x="356" y="101"/>
                </a:lnTo>
                <a:lnTo>
                  <a:pt x="390" y="135"/>
                </a:lnTo>
                <a:lnTo>
                  <a:pt x="390" y="169"/>
                </a:lnTo>
                <a:lnTo>
                  <a:pt x="407" y="220"/>
                </a:lnTo>
                <a:lnTo>
                  <a:pt x="407" y="253"/>
                </a:lnTo>
                <a:lnTo>
                  <a:pt x="390" y="270"/>
                </a:lnTo>
                <a:lnTo>
                  <a:pt x="390" y="304"/>
                </a:lnTo>
                <a:lnTo>
                  <a:pt x="373" y="321"/>
                </a:lnTo>
                <a:lnTo>
                  <a:pt x="356" y="338"/>
                </a:lnTo>
                <a:lnTo>
                  <a:pt x="339" y="355"/>
                </a:lnTo>
                <a:lnTo>
                  <a:pt x="322" y="338"/>
                </a:lnTo>
                <a:lnTo>
                  <a:pt x="288" y="321"/>
                </a:lnTo>
                <a:lnTo>
                  <a:pt x="237" y="270"/>
                </a:lnTo>
                <a:lnTo>
                  <a:pt x="169" y="203"/>
                </a:lnTo>
                <a:lnTo>
                  <a:pt x="85" y="135"/>
                </a:lnTo>
                <a:lnTo>
                  <a:pt x="34" y="84"/>
                </a:lnTo>
                <a:lnTo>
                  <a:pt x="17" y="51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39"/>
          <p:cNvSpPr/>
          <p:nvPr/>
        </p:nvSpPr>
        <p:spPr>
          <a:xfrm>
            <a:off x="7962900" y="3018367"/>
            <a:ext cx="516467" cy="1073151"/>
          </a:xfrm>
          <a:custGeom>
            <a:avLst/>
            <a:gdLst>
              <a:gd name="txL" fmla="*/ 0 w 610"/>
              <a:gd name="txT" fmla="*/ 0 h 1268"/>
              <a:gd name="txR" fmla="*/ 610 w 610"/>
              <a:gd name="txB" fmla="*/ 1268 h 126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10" h="1268">
                <a:moveTo>
                  <a:pt x="355" y="440"/>
                </a:moveTo>
                <a:lnTo>
                  <a:pt x="406" y="338"/>
                </a:lnTo>
                <a:lnTo>
                  <a:pt x="440" y="254"/>
                </a:lnTo>
                <a:lnTo>
                  <a:pt x="474" y="169"/>
                </a:lnTo>
                <a:lnTo>
                  <a:pt x="508" y="102"/>
                </a:lnTo>
                <a:lnTo>
                  <a:pt x="542" y="51"/>
                </a:lnTo>
                <a:lnTo>
                  <a:pt x="559" y="17"/>
                </a:lnTo>
                <a:lnTo>
                  <a:pt x="593" y="0"/>
                </a:lnTo>
                <a:lnTo>
                  <a:pt x="610" y="0"/>
                </a:lnTo>
                <a:lnTo>
                  <a:pt x="610" y="17"/>
                </a:lnTo>
                <a:lnTo>
                  <a:pt x="610" y="34"/>
                </a:lnTo>
                <a:lnTo>
                  <a:pt x="593" y="85"/>
                </a:lnTo>
                <a:lnTo>
                  <a:pt x="576" y="169"/>
                </a:lnTo>
                <a:lnTo>
                  <a:pt x="559" y="254"/>
                </a:lnTo>
                <a:lnTo>
                  <a:pt x="525" y="355"/>
                </a:lnTo>
                <a:lnTo>
                  <a:pt x="491" y="490"/>
                </a:lnTo>
                <a:lnTo>
                  <a:pt x="457" y="642"/>
                </a:lnTo>
                <a:lnTo>
                  <a:pt x="406" y="778"/>
                </a:lnTo>
                <a:lnTo>
                  <a:pt x="372" y="913"/>
                </a:lnTo>
                <a:lnTo>
                  <a:pt x="339" y="1014"/>
                </a:lnTo>
                <a:lnTo>
                  <a:pt x="305" y="1115"/>
                </a:lnTo>
                <a:lnTo>
                  <a:pt x="271" y="1183"/>
                </a:lnTo>
                <a:lnTo>
                  <a:pt x="254" y="1234"/>
                </a:lnTo>
                <a:lnTo>
                  <a:pt x="237" y="1268"/>
                </a:lnTo>
                <a:lnTo>
                  <a:pt x="203" y="1268"/>
                </a:lnTo>
                <a:lnTo>
                  <a:pt x="169" y="1251"/>
                </a:lnTo>
                <a:lnTo>
                  <a:pt x="135" y="1200"/>
                </a:lnTo>
                <a:lnTo>
                  <a:pt x="84" y="1149"/>
                </a:lnTo>
                <a:lnTo>
                  <a:pt x="51" y="1082"/>
                </a:lnTo>
                <a:lnTo>
                  <a:pt x="17" y="1031"/>
                </a:lnTo>
                <a:lnTo>
                  <a:pt x="0" y="997"/>
                </a:lnTo>
                <a:lnTo>
                  <a:pt x="0" y="963"/>
                </a:lnTo>
                <a:lnTo>
                  <a:pt x="17" y="946"/>
                </a:lnTo>
                <a:lnTo>
                  <a:pt x="34" y="930"/>
                </a:lnTo>
                <a:lnTo>
                  <a:pt x="84" y="930"/>
                </a:lnTo>
                <a:lnTo>
                  <a:pt x="118" y="913"/>
                </a:lnTo>
                <a:lnTo>
                  <a:pt x="135" y="896"/>
                </a:lnTo>
                <a:lnTo>
                  <a:pt x="152" y="862"/>
                </a:lnTo>
                <a:lnTo>
                  <a:pt x="169" y="828"/>
                </a:lnTo>
                <a:lnTo>
                  <a:pt x="186" y="778"/>
                </a:lnTo>
                <a:lnTo>
                  <a:pt x="220" y="710"/>
                </a:lnTo>
                <a:lnTo>
                  <a:pt x="271" y="642"/>
                </a:lnTo>
                <a:lnTo>
                  <a:pt x="305" y="541"/>
                </a:lnTo>
                <a:lnTo>
                  <a:pt x="355" y="44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41"/>
          <p:cNvSpPr/>
          <p:nvPr/>
        </p:nvSpPr>
        <p:spPr>
          <a:xfrm>
            <a:off x="8636000" y="2131484"/>
            <a:ext cx="1420284" cy="285749"/>
          </a:xfrm>
          <a:custGeom>
            <a:avLst/>
            <a:gdLst>
              <a:gd name="txL" fmla="*/ 0 w 1677"/>
              <a:gd name="txT" fmla="*/ 0 h 338"/>
              <a:gd name="txR" fmla="*/ 1677 w 1677"/>
              <a:gd name="txB" fmla="*/ 338 h 3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77" h="338">
                <a:moveTo>
                  <a:pt x="1609" y="50"/>
                </a:moveTo>
                <a:lnTo>
                  <a:pt x="1643" y="84"/>
                </a:lnTo>
                <a:lnTo>
                  <a:pt x="1660" y="101"/>
                </a:lnTo>
                <a:lnTo>
                  <a:pt x="1677" y="118"/>
                </a:lnTo>
                <a:lnTo>
                  <a:pt x="1677" y="135"/>
                </a:lnTo>
                <a:lnTo>
                  <a:pt x="1643" y="135"/>
                </a:lnTo>
                <a:lnTo>
                  <a:pt x="1593" y="152"/>
                </a:lnTo>
                <a:lnTo>
                  <a:pt x="1525" y="152"/>
                </a:lnTo>
                <a:lnTo>
                  <a:pt x="1372" y="152"/>
                </a:lnTo>
                <a:lnTo>
                  <a:pt x="1203" y="169"/>
                </a:lnTo>
                <a:lnTo>
                  <a:pt x="1152" y="186"/>
                </a:lnTo>
                <a:lnTo>
                  <a:pt x="1101" y="186"/>
                </a:lnTo>
                <a:lnTo>
                  <a:pt x="1033" y="203"/>
                </a:lnTo>
                <a:lnTo>
                  <a:pt x="966" y="203"/>
                </a:lnTo>
                <a:lnTo>
                  <a:pt x="898" y="219"/>
                </a:lnTo>
                <a:lnTo>
                  <a:pt x="813" y="236"/>
                </a:lnTo>
                <a:lnTo>
                  <a:pt x="712" y="253"/>
                </a:lnTo>
                <a:lnTo>
                  <a:pt x="610" y="270"/>
                </a:lnTo>
                <a:lnTo>
                  <a:pt x="508" y="287"/>
                </a:lnTo>
                <a:lnTo>
                  <a:pt x="424" y="304"/>
                </a:lnTo>
                <a:lnTo>
                  <a:pt x="356" y="304"/>
                </a:lnTo>
                <a:lnTo>
                  <a:pt x="288" y="321"/>
                </a:lnTo>
                <a:lnTo>
                  <a:pt x="237" y="321"/>
                </a:lnTo>
                <a:lnTo>
                  <a:pt x="203" y="338"/>
                </a:lnTo>
                <a:lnTo>
                  <a:pt x="186" y="338"/>
                </a:lnTo>
                <a:lnTo>
                  <a:pt x="169" y="338"/>
                </a:lnTo>
                <a:lnTo>
                  <a:pt x="119" y="321"/>
                </a:lnTo>
                <a:lnTo>
                  <a:pt x="68" y="304"/>
                </a:lnTo>
                <a:lnTo>
                  <a:pt x="34" y="287"/>
                </a:lnTo>
                <a:lnTo>
                  <a:pt x="17" y="270"/>
                </a:lnTo>
                <a:lnTo>
                  <a:pt x="0" y="253"/>
                </a:lnTo>
                <a:lnTo>
                  <a:pt x="0" y="236"/>
                </a:lnTo>
                <a:lnTo>
                  <a:pt x="17" y="236"/>
                </a:lnTo>
                <a:lnTo>
                  <a:pt x="51" y="236"/>
                </a:lnTo>
                <a:lnTo>
                  <a:pt x="68" y="236"/>
                </a:lnTo>
                <a:lnTo>
                  <a:pt x="102" y="236"/>
                </a:lnTo>
                <a:lnTo>
                  <a:pt x="169" y="219"/>
                </a:lnTo>
                <a:lnTo>
                  <a:pt x="237" y="203"/>
                </a:lnTo>
                <a:lnTo>
                  <a:pt x="339" y="186"/>
                </a:lnTo>
                <a:lnTo>
                  <a:pt x="457" y="169"/>
                </a:lnTo>
                <a:lnTo>
                  <a:pt x="593" y="135"/>
                </a:lnTo>
                <a:lnTo>
                  <a:pt x="745" y="101"/>
                </a:lnTo>
                <a:lnTo>
                  <a:pt x="898" y="84"/>
                </a:lnTo>
                <a:lnTo>
                  <a:pt x="1033" y="50"/>
                </a:lnTo>
                <a:lnTo>
                  <a:pt x="1152" y="34"/>
                </a:lnTo>
                <a:lnTo>
                  <a:pt x="1254" y="17"/>
                </a:lnTo>
                <a:lnTo>
                  <a:pt x="1338" y="17"/>
                </a:lnTo>
                <a:lnTo>
                  <a:pt x="1389" y="0"/>
                </a:lnTo>
                <a:lnTo>
                  <a:pt x="1440" y="0"/>
                </a:lnTo>
                <a:lnTo>
                  <a:pt x="1474" y="0"/>
                </a:lnTo>
                <a:lnTo>
                  <a:pt x="1508" y="0"/>
                </a:lnTo>
                <a:lnTo>
                  <a:pt x="1542" y="17"/>
                </a:lnTo>
                <a:lnTo>
                  <a:pt x="1576" y="34"/>
                </a:lnTo>
                <a:lnTo>
                  <a:pt x="1609" y="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6" name="Freeform 34"/>
          <p:cNvSpPr/>
          <p:nvPr/>
        </p:nvSpPr>
        <p:spPr>
          <a:xfrm>
            <a:off x="8981017" y="2317751"/>
            <a:ext cx="129116" cy="643467"/>
          </a:xfrm>
          <a:custGeom>
            <a:avLst/>
            <a:gdLst>
              <a:gd name="txL" fmla="*/ 0 w 152"/>
              <a:gd name="txT" fmla="*/ 0 h 761"/>
              <a:gd name="txR" fmla="*/ 152 w 152"/>
              <a:gd name="txB" fmla="*/ 761 h 76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2" h="761">
                <a:moveTo>
                  <a:pt x="135" y="372"/>
                </a:moveTo>
                <a:lnTo>
                  <a:pt x="135" y="490"/>
                </a:lnTo>
                <a:lnTo>
                  <a:pt x="118" y="575"/>
                </a:lnTo>
                <a:lnTo>
                  <a:pt x="118" y="642"/>
                </a:lnTo>
                <a:lnTo>
                  <a:pt x="118" y="693"/>
                </a:lnTo>
                <a:lnTo>
                  <a:pt x="101" y="727"/>
                </a:lnTo>
                <a:lnTo>
                  <a:pt x="84" y="761"/>
                </a:lnTo>
                <a:lnTo>
                  <a:pt x="67" y="761"/>
                </a:lnTo>
                <a:lnTo>
                  <a:pt x="33" y="727"/>
                </a:lnTo>
                <a:lnTo>
                  <a:pt x="17" y="693"/>
                </a:lnTo>
                <a:lnTo>
                  <a:pt x="0" y="642"/>
                </a:lnTo>
                <a:lnTo>
                  <a:pt x="0" y="575"/>
                </a:lnTo>
                <a:lnTo>
                  <a:pt x="17" y="490"/>
                </a:lnTo>
                <a:lnTo>
                  <a:pt x="17" y="389"/>
                </a:lnTo>
                <a:lnTo>
                  <a:pt x="17" y="288"/>
                </a:lnTo>
                <a:lnTo>
                  <a:pt x="17" y="153"/>
                </a:lnTo>
                <a:lnTo>
                  <a:pt x="17" y="0"/>
                </a:lnTo>
                <a:lnTo>
                  <a:pt x="67" y="34"/>
                </a:lnTo>
                <a:lnTo>
                  <a:pt x="101" y="68"/>
                </a:lnTo>
                <a:lnTo>
                  <a:pt x="135" y="85"/>
                </a:lnTo>
                <a:lnTo>
                  <a:pt x="152" y="102"/>
                </a:lnTo>
                <a:lnTo>
                  <a:pt x="152" y="119"/>
                </a:lnTo>
                <a:lnTo>
                  <a:pt x="152" y="136"/>
                </a:lnTo>
                <a:lnTo>
                  <a:pt x="152" y="153"/>
                </a:lnTo>
                <a:lnTo>
                  <a:pt x="152" y="186"/>
                </a:lnTo>
                <a:lnTo>
                  <a:pt x="152" y="220"/>
                </a:lnTo>
                <a:lnTo>
                  <a:pt x="135" y="271"/>
                </a:lnTo>
                <a:lnTo>
                  <a:pt x="135" y="321"/>
                </a:lnTo>
                <a:lnTo>
                  <a:pt x="135" y="3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7" name="Freeform 40"/>
          <p:cNvSpPr/>
          <p:nvPr/>
        </p:nvSpPr>
        <p:spPr>
          <a:xfrm>
            <a:off x="9311217" y="2260600"/>
            <a:ext cx="114300" cy="613833"/>
          </a:xfrm>
          <a:custGeom>
            <a:avLst/>
            <a:gdLst>
              <a:gd name="txL" fmla="*/ 0 w 136"/>
              <a:gd name="txT" fmla="*/ 0 h 726"/>
              <a:gd name="txR" fmla="*/ 136 w 136"/>
              <a:gd name="txB" fmla="*/ 726 h 726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36" h="726">
                <a:moveTo>
                  <a:pt x="0" y="0"/>
                </a:moveTo>
                <a:lnTo>
                  <a:pt x="136" y="0"/>
                </a:lnTo>
                <a:lnTo>
                  <a:pt x="136" y="169"/>
                </a:lnTo>
                <a:lnTo>
                  <a:pt x="136" y="321"/>
                </a:lnTo>
                <a:lnTo>
                  <a:pt x="136" y="439"/>
                </a:lnTo>
                <a:lnTo>
                  <a:pt x="119" y="541"/>
                </a:lnTo>
                <a:lnTo>
                  <a:pt x="119" y="625"/>
                </a:lnTo>
                <a:lnTo>
                  <a:pt x="119" y="676"/>
                </a:lnTo>
                <a:lnTo>
                  <a:pt x="102" y="709"/>
                </a:lnTo>
                <a:lnTo>
                  <a:pt x="102" y="726"/>
                </a:lnTo>
                <a:lnTo>
                  <a:pt x="85" y="726"/>
                </a:lnTo>
                <a:lnTo>
                  <a:pt x="68" y="709"/>
                </a:lnTo>
                <a:lnTo>
                  <a:pt x="51" y="693"/>
                </a:lnTo>
                <a:lnTo>
                  <a:pt x="34" y="676"/>
                </a:lnTo>
                <a:lnTo>
                  <a:pt x="17" y="659"/>
                </a:lnTo>
                <a:lnTo>
                  <a:pt x="17" y="608"/>
                </a:lnTo>
                <a:lnTo>
                  <a:pt x="17" y="557"/>
                </a:lnTo>
                <a:lnTo>
                  <a:pt x="0" y="473"/>
                </a:lnTo>
                <a:lnTo>
                  <a:pt x="0" y="388"/>
                </a:lnTo>
                <a:lnTo>
                  <a:pt x="0" y="287"/>
                </a:lnTo>
                <a:lnTo>
                  <a:pt x="0" y="152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8" name="Freeform 36"/>
          <p:cNvSpPr/>
          <p:nvPr/>
        </p:nvSpPr>
        <p:spPr>
          <a:xfrm>
            <a:off x="8680451" y="3232151"/>
            <a:ext cx="1189567" cy="1172633"/>
          </a:xfrm>
          <a:custGeom>
            <a:avLst/>
            <a:gdLst>
              <a:gd name="txL" fmla="*/ 0 w 1406"/>
              <a:gd name="txT" fmla="*/ 0 h 1385"/>
              <a:gd name="txR" fmla="*/ 1406 w 1406"/>
              <a:gd name="txB" fmla="*/ 1385 h 1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06" h="1385">
                <a:moveTo>
                  <a:pt x="542" y="490"/>
                </a:moveTo>
                <a:lnTo>
                  <a:pt x="423" y="524"/>
                </a:lnTo>
                <a:lnTo>
                  <a:pt x="322" y="557"/>
                </a:lnTo>
                <a:lnTo>
                  <a:pt x="254" y="591"/>
                </a:lnTo>
                <a:lnTo>
                  <a:pt x="203" y="608"/>
                </a:lnTo>
                <a:lnTo>
                  <a:pt x="169" y="642"/>
                </a:lnTo>
                <a:lnTo>
                  <a:pt x="135" y="659"/>
                </a:lnTo>
                <a:lnTo>
                  <a:pt x="118" y="676"/>
                </a:lnTo>
                <a:lnTo>
                  <a:pt x="101" y="676"/>
                </a:lnTo>
                <a:lnTo>
                  <a:pt x="85" y="676"/>
                </a:lnTo>
                <a:lnTo>
                  <a:pt x="68" y="659"/>
                </a:lnTo>
                <a:lnTo>
                  <a:pt x="51" y="642"/>
                </a:lnTo>
                <a:lnTo>
                  <a:pt x="51" y="625"/>
                </a:lnTo>
                <a:lnTo>
                  <a:pt x="17" y="574"/>
                </a:lnTo>
                <a:lnTo>
                  <a:pt x="0" y="540"/>
                </a:lnTo>
                <a:lnTo>
                  <a:pt x="17" y="540"/>
                </a:lnTo>
                <a:lnTo>
                  <a:pt x="17" y="524"/>
                </a:lnTo>
                <a:lnTo>
                  <a:pt x="51" y="490"/>
                </a:lnTo>
                <a:lnTo>
                  <a:pt x="85" y="473"/>
                </a:lnTo>
                <a:lnTo>
                  <a:pt x="101" y="439"/>
                </a:lnTo>
                <a:lnTo>
                  <a:pt x="135" y="388"/>
                </a:lnTo>
                <a:lnTo>
                  <a:pt x="152" y="338"/>
                </a:lnTo>
                <a:lnTo>
                  <a:pt x="169" y="287"/>
                </a:lnTo>
                <a:lnTo>
                  <a:pt x="186" y="169"/>
                </a:lnTo>
                <a:lnTo>
                  <a:pt x="186" y="135"/>
                </a:lnTo>
                <a:lnTo>
                  <a:pt x="186" y="84"/>
                </a:lnTo>
                <a:lnTo>
                  <a:pt x="169" y="50"/>
                </a:lnTo>
                <a:lnTo>
                  <a:pt x="169" y="34"/>
                </a:lnTo>
                <a:lnTo>
                  <a:pt x="169" y="17"/>
                </a:lnTo>
                <a:lnTo>
                  <a:pt x="186" y="0"/>
                </a:lnTo>
                <a:lnTo>
                  <a:pt x="220" y="17"/>
                </a:lnTo>
                <a:lnTo>
                  <a:pt x="254" y="34"/>
                </a:lnTo>
                <a:lnTo>
                  <a:pt x="305" y="67"/>
                </a:lnTo>
                <a:lnTo>
                  <a:pt x="305" y="169"/>
                </a:lnTo>
                <a:lnTo>
                  <a:pt x="305" y="253"/>
                </a:lnTo>
                <a:lnTo>
                  <a:pt x="305" y="304"/>
                </a:lnTo>
                <a:lnTo>
                  <a:pt x="288" y="338"/>
                </a:lnTo>
                <a:lnTo>
                  <a:pt x="288" y="371"/>
                </a:lnTo>
                <a:lnTo>
                  <a:pt x="288" y="388"/>
                </a:lnTo>
                <a:lnTo>
                  <a:pt x="288" y="405"/>
                </a:lnTo>
                <a:lnTo>
                  <a:pt x="305" y="422"/>
                </a:lnTo>
                <a:lnTo>
                  <a:pt x="322" y="422"/>
                </a:lnTo>
                <a:lnTo>
                  <a:pt x="356" y="422"/>
                </a:lnTo>
                <a:lnTo>
                  <a:pt x="389" y="405"/>
                </a:lnTo>
                <a:lnTo>
                  <a:pt x="440" y="405"/>
                </a:lnTo>
                <a:lnTo>
                  <a:pt x="508" y="388"/>
                </a:lnTo>
                <a:lnTo>
                  <a:pt x="610" y="371"/>
                </a:lnTo>
                <a:lnTo>
                  <a:pt x="745" y="338"/>
                </a:lnTo>
                <a:lnTo>
                  <a:pt x="813" y="338"/>
                </a:lnTo>
                <a:lnTo>
                  <a:pt x="864" y="321"/>
                </a:lnTo>
                <a:lnTo>
                  <a:pt x="915" y="321"/>
                </a:lnTo>
                <a:lnTo>
                  <a:pt x="966" y="304"/>
                </a:lnTo>
                <a:lnTo>
                  <a:pt x="1033" y="287"/>
                </a:lnTo>
                <a:lnTo>
                  <a:pt x="1067" y="287"/>
                </a:lnTo>
                <a:lnTo>
                  <a:pt x="1101" y="270"/>
                </a:lnTo>
                <a:lnTo>
                  <a:pt x="1135" y="270"/>
                </a:lnTo>
                <a:lnTo>
                  <a:pt x="1152" y="270"/>
                </a:lnTo>
                <a:lnTo>
                  <a:pt x="1169" y="287"/>
                </a:lnTo>
                <a:lnTo>
                  <a:pt x="1220" y="304"/>
                </a:lnTo>
                <a:lnTo>
                  <a:pt x="1270" y="338"/>
                </a:lnTo>
                <a:lnTo>
                  <a:pt x="1338" y="388"/>
                </a:lnTo>
                <a:lnTo>
                  <a:pt x="1372" y="422"/>
                </a:lnTo>
                <a:lnTo>
                  <a:pt x="1389" y="439"/>
                </a:lnTo>
                <a:lnTo>
                  <a:pt x="1406" y="456"/>
                </a:lnTo>
                <a:lnTo>
                  <a:pt x="1389" y="490"/>
                </a:lnTo>
                <a:lnTo>
                  <a:pt x="1372" y="507"/>
                </a:lnTo>
                <a:lnTo>
                  <a:pt x="1338" y="524"/>
                </a:lnTo>
                <a:lnTo>
                  <a:pt x="1321" y="557"/>
                </a:lnTo>
                <a:lnTo>
                  <a:pt x="1304" y="608"/>
                </a:lnTo>
                <a:lnTo>
                  <a:pt x="1287" y="676"/>
                </a:lnTo>
                <a:lnTo>
                  <a:pt x="1270" y="760"/>
                </a:lnTo>
                <a:lnTo>
                  <a:pt x="1237" y="845"/>
                </a:lnTo>
                <a:lnTo>
                  <a:pt x="1203" y="929"/>
                </a:lnTo>
                <a:lnTo>
                  <a:pt x="1169" y="1030"/>
                </a:lnTo>
                <a:lnTo>
                  <a:pt x="1118" y="1132"/>
                </a:lnTo>
                <a:lnTo>
                  <a:pt x="1067" y="1216"/>
                </a:lnTo>
                <a:lnTo>
                  <a:pt x="1033" y="1284"/>
                </a:lnTo>
                <a:lnTo>
                  <a:pt x="982" y="1335"/>
                </a:lnTo>
                <a:lnTo>
                  <a:pt x="932" y="1351"/>
                </a:lnTo>
                <a:lnTo>
                  <a:pt x="898" y="1368"/>
                </a:lnTo>
                <a:lnTo>
                  <a:pt x="881" y="1385"/>
                </a:lnTo>
                <a:lnTo>
                  <a:pt x="847" y="1385"/>
                </a:lnTo>
                <a:lnTo>
                  <a:pt x="830" y="1385"/>
                </a:lnTo>
                <a:lnTo>
                  <a:pt x="830" y="1368"/>
                </a:lnTo>
                <a:lnTo>
                  <a:pt x="813" y="1351"/>
                </a:lnTo>
                <a:lnTo>
                  <a:pt x="813" y="1335"/>
                </a:lnTo>
                <a:lnTo>
                  <a:pt x="813" y="1284"/>
                </a:lnTo>
                <a:lnTo>
                  <a:pt x="779" y="1250"/>
                </a:lnTo>
                <a:lnTo>
                  <a:pt x="745" y="1199"/>
                </a:lnTo>
                <a:lnTo>
                  <a:pt x="694" y="1132"/>
                </a:lnTo>
                <a:lnTo>
                  <a:pt x="644" y="1081"/>
                </a:lnTo>
                <a:lnTo>
                  <a:pt x="610" y="1030"/>
                </a:lnTo>
                <a:lnTo>
                  <a:pt x="593" y="997"/>
                </a:lnTo>
                <a:lnTo>
                  <a:pt x="593" y="980"/>
                </a:lnTo>
                <a:lnTo>
                  <a:pt x="610" y="980"/>
                </a:lnTo>
                <a:lnTo>
                  <a:pt x="644" y="980"/>
                </a:lnTo>
                <a:lnTo>
                  <a:pt x="678" y="997"/>
                </a:lnTo>
                <a:lnTo>
                  <a:pt x="745" y="1014"/>
                </a:lnTo>
                <a:lnTo>
                  <a:pt x="796" y="1047"/>
                </a:lnTo>
                <a:lnTo>
                  <a:pt x="847" y="1064"/>
                </a:lnTo>
                <a:lnTo>
                  <a:pt x="898" y="1081"/>
                </a:lnTo>
                <a:lnTo>
                  <a:pt x="915" y="1081"/>
                </a:lnTo>
                <a:lnTo>
                  <a:pt x="932" y="1047"/>
                </a:lnTo>
                <a:lnTo>
                  <a:pt x="949" y="997"/>
                </a:lnTo>
                <a:lnTo>
                  <a:pt x="982" y="929"/>
                </a:lnTo>
                <a:lnTo>
                  <a:pt x="999" y="878"/>
                </a:lnTo>
                <a:lnTo>
                  <a:pt x="1033" y="828"/>
                </a:lnTo>
                <a:lnTo>
                  <a:pt x="1067" y="726"/>
                </a:lnTo>
                <a:lnTo>
                  <a:pt x="1101" y="642"/>
                </a:lnTo>
                <a:lnTo>
                  <a:pt x="1118" y="574"/>
                </a:lnTo>
                <a:lnTo>
                  <a:pt x="1135" y="524"/>
                </a:lnTo>
                <a:lnTo>
                  <a:pt x="1118" y="490"/>
                </a:lnTo>
                <a:lnTo>
                  <a:pt x="1118" y="456"/>
                </a:lnTo>
                <a:lnTo>
                  <a:pt x="1101" y="439"/>
                </a:lnTo>
                <a:lnTo>
                  <a:pt x="1084" y="439"/>
                </a:lnTo>
                <a:lnTo>
                  <a:pt x="1016" y="422"/>
                </a:lnTo>
                <a:lnTo>
                  <a:pt x="932" y="422"/>
                </a:lnTo>
                <a:lnTo>
                  <a:pt x="864" y="439"/>
                </a:lnTo>
                <a:lnTo>
                  <a:pt x="779" y="456"/>
                </a:lnTo>
                <a:lnTo>
                  <a:pt x="678" y="473"/>
                </a:lnTo>
                <a:lnTo>
                  <a:pt x="542" y="4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4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30484" y="4855633"/>
            <a:ext cx="44196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第四笔竖折折钩要写得宽而扁，包围住左下方的“山”字。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38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岛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87851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dǎo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641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台湾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岛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0600" y="51667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岛国  小岛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90600" y="5710767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台湾岛是中国第一大岛。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990600" y="4620684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D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山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990600" y="4074584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半包围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6"/>
          <p:cNvSpPr/>
          <p:nvPr/>
        </p:nvSpPr>
        <p:spPr>
          <a:xfrm>
            <a:off x="8479367" y="1742017"/>
            <a:ext cx="582084" cy="609600"/>
          </a:xfrm>
          <a:custGeom>
            <a:avLst/>
            <a:gdLst>
              <a:gd name="txL" fmla="*/ 0 w 664"/>
              <a:gd name="txT" fmla="*/ 0 h 698"/>
              <a:gd name="txR" fmla="*/ 664 w 664"/>
              <a:gd name="txB" fmla="*/ 698 h 69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64" h="698">
                <a:moveTo>
                  <a:pt x="664" y="154"/>
                </a:moveTo>
                <a:lnTo>
                  <a:pt x="664" y="158"/>
                </a:lnTo>
                <a:lnTo>
                  <a:pt x="662" y="163"/>
                </a:lnTo>
                <a:lnTo>
                  <a:pt x="658" y="169"/>
                </a:lnTo>
                <a:lnTo>
                  <a:pt x="654" y="175"/>
                </a:lnTo>
                <a:lnTo>
                  <a:pt x="650" y="183"/>
                </a:lnTo>
                <a:lnTo>
                  <a:pt x="645" y="190"/>
                </a:lnTo>
                <a:lnTo>
                  <a:pt x="637" y="200"/>
                </a:lnTo>
                <a:lnTo>
                  <a:pt x="629" y="209"/>
                </a:lnTo>
                <a:lnTo>
                  <a:pt x="620" y="221"/>
                </a:lnTo>
                <a:lnTo>
                  <a:pt x="608" y="232"/>
                </a:lnTo>
                <a:lnTo>
                  <a:pt x="597" y="244"/>
                </a:lnTo>
                <a:lnTo>
                  <a:pt x="585" y="257"/>
                </a:lnTo>
                <a:lnTo>
                  <a:pt x="572" y="271"/>
                </a:lnTo>
                <a:lnTo>
                  <a:pt x="556" y="286"/>
                </a:lnTo>
                <a:lnTo>
                  <a:pt x="541" y="301"/>
                </a:lnTo>
                <a:lnTo>
                  <a:pt x="524" y="319"/>
                </a:lnTo>
                <a:lnTo>
                  <a:pt x="505" y="336"/>
                </a:lnTo>
                <a:lnTo>
                  <a:pt x="485" y="353"/>
                </a:lnTo>
                <a:lnTo>
                  <a:pt x="466" y="372"/>
                </a:lnTo>
                <a:lnTo>
                  <a:pt x="443" y="393"/>
                </a:lnTo>
                <a:lnTo>
                  <a:pt x="422" y="414"/>
                </a:lnTo>
                <a:lnTo>
                  <a:pt x="397" y="435"/>
                </a:lnTo>
                <a:lnTo>
                  <a:pt x="374" y="458"/>
                </a:lnTo>
                <a:lnTo>
                  <a:pt x="347" y="481"/>
                </a:lnTo>
                <a:lnTo>
                  <a:pt x="320" y="504"/>
                </a:lnTo>
                <a:lnTo>
                  <a:pt x="291" y="529"/>
                </a:lnTo>
                <a:lnTo>
                  <a:pt x="263" y="556"/>
                </a:lnTo>
                <a:lnTo>
                  <a:pt x="234" y="583"/>
                </a:lnTo>
                <a:lnTo>
                  <a:pt x="201" y="610"/>
                </a:lnTo>
                <a:lnTo>
                  <a:pt x="169" y="639"/>
                </a:lnTo>
                <a:lnTo>
                  <a:pt x="136" y="667"/>
                </a:lnTo>
                <a:lnTo>
                  <a:pt x="101" y="698"/>
                </a:lnTo>
                <a:lnTo>
                  <a:pt x="0" y="698"/>
                </a:lnTo>
                <a:lnTo>
                  <a:pt x="17" y="681"/>
                </a:lnTo>
                <a:lnTo>
                  <a:pt x="34" y="662"/>
                </a:lnTo>
                <a:lnTo>
                  <a:pt x="51" y="644"/>
                </a:lnTo>
                <a:lnTo>
                  <a:pt x="69" y="625"/>
                </a:lnTo>
                <a:lnTo>
                  <a:pt x="88" y="604"/>
                </a:lnTo>
                <a:lnTo>
                  <a:pt x="105" y="585"/>
                </a:lnTo>
                <a:lnTo>
                  <a:pt x="122" y="564"/>
                </a:lnTo>
                <a:lnTo>
                  <a:pt x="142" y="541"/>
                </a:lnTo>
                <a:lnTo>
                  <a:pt x="159" y="520"/>
                </a:lnTo>
                <a:lnTo>
                  <a:pt x="176" y="497"/>
                </a:lnTo>
                <a:lnTo>
                  <a:pt x="195" y="474"/>
                </a:lnTo>
                <a:lnTo>
                  <a:pt x="213" y="449"/>
                </a:lnTo>
                <a:lnTo>
                  <a:pt x="232" y="424"/>
                </a:lnTo>
                <a:lnTo>
                  <a:pt x="251" y="399"/>
                </a:lnTo>
                <a:lnTo>
                  <a:pt x="268" y="374"/>
                </a:lnTo>
                <a:lnTo>
                  <a:pt x="288" y="347"/>
                </a:lnTo>
                <a:lnTo>
                  <a:pt x="305" y="322"/>
                </a:lnTo>
                <a:lnTo>
                  <a:pt x="322" y="297"/>
                </a:lnTo>
                <a:lnTo>
                  <a:pt x="337" y="274"/>
                </a:lnTo>
                <a:lnTo>
                  <a:pt x="351" y="251"/>
                </a:lnTo>
                <a:lnTo>
                  <a:pt x="362" y="230"/>
                </a:lnTo>
                <a:lnTo>
                  <a:pt x="372" y="211"/>
                </a:lnTo>
                <a:lnTo>
                  <a:pt x="382" y="192"/>
                </a:lnTo>
                <a:lnTo>
                  <a:pt x="387" y="175"/>
                </a:lnTo>
                <a:lnTo>
                  <a:pt x="393" y="160"/>
                </a:lnTo>
                <a:lnTo>
                  <a:pt x="397" y="144"/>
                </a:lnTo>
                <a:lnTo>
                  <a:pt x="399" y="131"/>
                </a:lnTo>
                <a:lnTo>
                  <a:pt x="401" y="117"/>
                </a:lnTo>
                <a:lnTo>
                  <a:pt x="399" y="106"/>
                </a:lnTo>
                <a:lnTo>
                  <a:pt x="397" y="96"/>
                </a:lnTo>
                <a:lnTo>
                  <a:pt x="393" y="87"/>
                </a:lnTo>
                <a:lnTo>
                  <a:pt x="387" y="79"/>
                </a:lnTo>
                <a:lnTo>
                  <a:pt x="382" y="73"/>
                </a:lnTo>
                <a:lnTo>
                  <a:pt x="376" y="66"/>
                </a:lnTo>
                <a:lnTo>
                  <a:pt x="372" y="60"/>
                </a:lnTo>
                <a:lnTo>
                  <a:pt x="368" y="54"/>
                </a:lnTo>
                <a:lnTo>
                  <a:pt x="366" y="48"/>
                </a:lnTo>
                <a:lnTo>
                  <a:pt x="364" y="43"/>
                </a:lnTo>
                <a:lnTo>
                  <a:pt x="362" y="39"/>
                </a:lnTo>
                <a:lnTo>
                  <a:pt x="362" y="33"/>
                </a:lnTo>
                <a:lnTo>
                  <a:pt x="362" y="29"/>
                </a:lnTo>
                <a:lnTo>
                  <a:pt x="364" y="23"/>
                </a:lnTo>
                <a:lnTo>
                  <a:pt x="366" y="20"/>
                </a:lnTo>
                <a:lnTo>
                  <a:pt x="368" y="16"/>
                </a:lnTo>
                <a:lnTo>
                  <a:pt x="372" y="14"/>
                </a:lnTo>
                <a:lnTo>
                  <a:pt x="376" y="10"/>
                </a:lnTo>
                <a:lnTo>
                  <a:pt x="382" y="6"/>
                </a:lnTo>
                <a:lnTo>
                  <a:pt x="387" y="4"/>
                </a:lnTo>
                <a:lnTo>
                  <a:pt x="395" y="2"/>
                </a:lnTo>
                <a:lnTo>
                  <a:pt x="401" y="0"/>
                </a:lnTo>
                <a:lnTo>
                  <a:pt x="409" y="0"/>
                </a:lnTo>
                <a:lnTo>
                  <a:pt x="416" y="0"/>
                </a:lnTo>
                <a:lnTo>
                  <a:pt x="426" y="0"/>
                </a:lnTo>
                <a:lnTo>
                  <a:pt x="435" y="0"/>
                </a:lnTo>
                <a:lnTo>
                  <a:pt x="443" y="2"/>
                </a:lnTo>
                <a:lnTo>
                  <a:pt x="455" y="4"/>
                </a:lnTo>
                <a:lnTo>
                  <a:pt x="464" y="8"/>
                </a:lnTo>
                <a:lnTo>
                  <a:pt x="476" y="10"/>
                </a:lnTo>
                <a:lnTo>
                  <a:pt x="487" y="14"/>
                </a:lnTo>
                <a:lnTo>
                  <a:pt x="499" y="20"/>
                </a:lnTo>
                <a:lnTo>
                  <a:pt x="510" y="23"/>
                </a:lnTo>
                <a:lnTo>
                  <a:pt x="524" y="29"/>
                </a:lnTo>
                <a:lnTo>
                  <a:pt x="537" y="35"/>
                </a:lnTo>
                <a:lnTo>
                  <a:pt x="551" y="43"/>
                </a:lnTo>
                <a:lnTo>
                  <a:pt x="564" y="50"/>
                </a:lnTo>
                <a:lnTo>
                  <a:pt x="577" y="56"/>
                </a:lnTo>
                <a:lnTo>
                  <a:pt x="589" y="64"/>
                </a:lnTo>
                <a:lnTo>
                  <a:pt x="600" y="69"/>
                </a:lnTo>
                <a:lnTo>
                  <a:pt x="610" y="77"/>
                </a:lnTo>
                <a:lnTo>
                  <a:pt x="620" y="85"/>
                </a:lnTo>
                <a:lnTo>
                  <a:pt x="627" y="91"/>
                </a:lnTo>
                <a:lnTo>
                  <a:pt x="635" y="98"/>
                </a:lnTo>
                <a:lnTo>
                  <a:pt x="643" y="106"/>
                </a:lnTo>
                <a:lnTo>
                  <a:pt x="648" y="112"/>
                </a:lnTo>
                <a:lnTo>
                  <a:pt x="652" y="119"/>
                </a:lnTo>
                <a:lnTo>
                  <a:pt x="656" y="127"/>
                </a:lnTo>
                <a:lnTo>
                  <a:pt x="660" y="133"/>
                </a:lnTo>
                <a:lnTo>
                  <a:pt x="662" y="140"/>
                </a:lnTo>
                <a:lnTo>
                  <a:pt x="664" y="146"/>
                </a:lnTo>
                <a:lnTo>
                  <a:pt x="664" y="154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7"/>
          <p:cNvSpPr/>
          <p:nvPr/>
        </p:nvSpPr>
        <p:spPr>
          <a:xfrm>
            <a:off x="8415867" y="2169584"/>
            <a:ext cx="1049867" cy="912283"/>
          </a:xfrm>
          <a:custGeom>
            <a:avLst/>
            <a:gdLst>
              <a:gd name="txL" fmla="*/ 0 w 1201"/>
              <a:gd name="txT" fmla="*/ 0 h 1042"/>
              <a:gd name="txR" fmla="*/ 1201 w 1201"/>
              <a:gd name="txB" fmla="*/ 1042 h 104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01" h="1042">
                <a:moveTo>
                  <a:pt x="656" y="843"/>
                </a:moveTo>
                <a:lnTo>
                  <a:pt x="645" y="835"/>
                </a:lnTo>
                <a:lnTo>
                  <a:pt x="635" y="828"/>
                </a:lnTo>
                <a:lnTo>
                  <a:pt x="626" y="820"/>
                </a:lnTo>
                <a:lnTo>
                  <a:pt x="616" y="814"/>
                </a:lnTo>
                <a:lnTo>
                  <a:pt x="608" y="807"/>
                </a:lnTo>
                <a:lnTo>
                  <a:pt x="603" y="801"/>
                </a:lnTo>
                <a:lnTo>
                  <a:pt x="595" y="795"/>
                </a:lnTo>
                <a:lnTo>
                  <a:pt x="591" y="789"/>
                </a:lnTo>
                <a:lnTo>
                  <a:pt x="585" y="784"/>
                </a:lnTo>
                <a:lnTo>
                  <a:pt x="581" y="780"/>
                </a:lnTo>
                <a:lnTo>
                  <a:pt x="580" y="774"/>
                </a:lnTo>
                <a:lnTo>
                  <a:pt x="576" y="770"/>
                </a:lnTo>
                <a:lnTo>
                  <a:pt x="576" y="766"/>
                </a:lnTo>
                <a:lnTo>
                  <a:pt x="574" y="763"/>
                </a:lnTo>
                <a:lnTo>
                  <a:pt x="574" y="759"/>
                </a:lnTo>
                <a:lnTo>
                  <a:pt x="576" y="755"/>
                </a:lnTo>
                <a:lnTo>
                  <a:pt x="578" y="753"/>
                </a:lnTo>
                <a:lnTo>
                  <a:pt x="580" y="749"/>
                </a:lnTo>
                <a:lnTo>
                  <a:pt x="583" y="747"/>
                </a:lnTo>
                <a:lnTo>
                  <a:pt x="587" y="745"/>
                </a:lnTo>
                <a:lnTo>
                  <a:pt x="591" y="743"/>
                </a:lnTo>
                <a:lnTo>
                  <a:pt x="597" y="743"/>
                </a:lnTo>
                <a:lnTo>
                  <a:pt x="603" y="741"/>
                </a:lnTo>
                <a:lnTo>
                  <a:pt x="608" y="741"/>
                </a:lnTo>
                <a:lnTo>
                  <a:pt x="616" y="741"/>
                </a:lnTo>
                <a:lnTo>
                  <a:pt x="624" y="741"/>
                </a:lnTo>
                <a:lnTo>
                  <a:pt x="631" y="741"/>
                </a:lnTo>
                <a:lnTo>
                  <a:pt x="639" y="741"/>
                </a:lnTo>
                <a:lnTo>
                  <a:pt x="649" y="743"/>
                </a:lnTo>
                <a:lnTo>
                  <a:pt x="660" y="745"/>
                </a:lnTo>
                <a:lnTo>
                  <a:pt x="670" y="747"/>
                </a:lnTo>
                <a:lnTo>
                  <a:pt x="681" y="749"/>
                </a:lnTo>
                <a:lnTo>
                  <a:pt x="693" y="751"/>
                </a:lnTo>
                <a:lnTo>
                  <a:pt x="704" y="753"/>
                </a:lnTo>
                <a:lnTo>
                  <a:pt x="714" y="755"/>
                </a:lnTo>
                <a:lnTo>
                  <a:pt x="725" y="757"/>
                </a:lnTo>
                <a:lnTo>
                  <a:pt x="733" y="757"/>
                </a:lnTo>
                <a:lnTo>
                  <a:pt x="743" y="757"/>
                </a:lnTo>
                <a:lnTo>
                  <a:pt x="750" y="757"/>
                </a:lnTo>
                <a:lnTo>
                  <a:pt x="758" y="757"/>
                </a:lnTo>
                <a:lnTo>
                  <a:pt x="766" y="757"/>
                </a:lnTo>
                <a:lnTo>
                  <a:pt x="773" y="755"/>
                </a:lnTo>
                <a:lnTo>
                  <a:pt x="779" y="755"/>
                </a:lnTo>
                <a:lnTo>
                  <a:pt x="785" y="753"/>
                </a:lnTo>
                <a:lnTo>
                  <a:pt x="789" y="751"/>
                </a:lnTo>
                <a:lnTo>
                  <a:pt x="793" y="749"/>
                </a:lnTo>
                <a:lnTo>
                  <a:pt x="796" y="745"/>
                </a:lnTo>
                <a:lnTo>
                  <a:pt x="800" y="743"/>
                </a:lnTo>
                <a:lnTo>
                  <a:pt x="804" y="740"/>
                </a:lnTo>
                <a:lnTo>
                  <a:pt x="806" y="736"/>
                </a:lnTo>
                <a:lnTo>
                  <a:pt x="810" y="732"/>
                </a:lnTo>
                <a:lnTo>
                  <a:pt x="814" y="726"/>
                </a:lnTo>
                <a:lnTo>
                  <a:pt x="818" y="720"/>
                </a:lnTo>
                <a:lnTo>
                  <a:pt x="821" y="713"/>
                </a:lnTo>
                <a:lnTo>
                  <a:pt x="823" y="707"/>
                </a:lnTo>
                <a:lnTo>
                  <a:pt x="827" y="699"/>
                </a:lnTo>
                <a:lnTo>
                  <a:pt x="831" y="692"/>
                </a:lnTo>
                <a:lnTo>
                  <a:pt x="835" y="682"/>
                </a:lnTo>
                <a:lnTo>
                  <a:pt x="839" y="673"/>
                </a:lnTo>
                <a:lnTo>
                  <a:pt x="842" y="663"/>
                </a:lnTo>
                <a:lnTo>
                  <a:pt x="844" y="653"/>
                </a:lnTo>
                <a:lnTo>
                  <a:pt x="848" y="642"/>
                </a:lnTo>
                <a:lnTo>
                  <a:pt x="852" y="630"/>
                </a:lnTo>
                <a:lnTo>
                  <a:pt x="856" y="619"/>
                </a:lnTo>
                <a:lnTo>
                  <a:pt x="864" y="592"/>
                </a:lnTo>
                <a:lnTo>
                  <a:pt x="871" y="565"/>
                </a:lnTo>
                <a:lnTo>
                  <a:pt x="877" y="535"/>
                </a:lnTo>
                <a:lnTo>
                  <a:pt x="881" y="504"/>
                </a:lnTo>
                <a:lnTo>
                  <a:pt x="887" y="471"/>
                </a:lnTo>
                <a:lnTo>
                  <a:pt x="890" y="437"/>
                </a:lnTo>
                <a:lnTo>
                  <a:pt x="892" y="400"/>
                </a:lnTo>
                <a:lnTo>
                  <a:pt x="894" y="362"/>
                </a:lnTo>
                <a:lnTo>
                  <a:pt x="894" y="343"/>
                </a:lnTo>
                <a:lnTo>
                  <a:pt x="896" y="326"/>
                </a:lnTo>
                <a:lnTo>
                  <a:pt x="896" y="308"/>
                </a:lnTo>
                <a:lnTo>
                  <a:pt x="896" y="293"/>
                </a:lnTo>
                <a:lnTo>
                  <a:pt x="896" y="278"/>
                </a:lnTo>
                <a:lnTo>
                  <a:pt x="896" y="264"/>
                </a:lnTo>
                <a:lnTo>
                  <a:pt x="894" y="253"/>
                </a:lnTo>
                <a:lnTo>
                  <a:pt x="894" y="241"/>
                </a:lnTo>
                <a:lnTo>
                  <a:pt x="894" y="230"/>
                </a:lnTo>
                <a:lnTo>
                  <a:pt x="892" y="220"/>
                </a:lnTo>
                <a:lnTo>
                  <a:pt x="890" y="213"/>
                </a:lnTo>
                <a:lnTo>
                  <a:pt x="890" y="205"/>
                </a:lnTo>
                <a:lnTo>
                  <a:pt x="889" y="199"/>
                </a:lnTo>
                <a:lnTo>
                  <a:pt x="887" y="194"/>
                </a:lnTo>
                <a:lnTo>
                  <a:pt x="885" y="190"/>
                </a:lnTo>
                <a:lnTo>
                  <a:pt x="883" y="188"/>
                </a:lnTo>
                <a:lnTo>
                  <a:pt x="881" y="186"/>
                </a:lnTo>
                <a:lnTo>
                  <a:pt x="877" y="184"/>
                </a:lnTo>
                <a:lnTo>
                  <a:pt x="873" y="182"/>
                </a:lnTo>
                <a:lnTo>
                  <a:pt x="869" y="180"/>
                </a:lnTo>
                <a:lnTo>
                  <a:pt x="864" y="178"/>
                </a:lnTo>
                <a:lnTo>
                  <a:pt x="858" y="176"/>
                </a:lnTo>
                <a:lnTo>
                  <a:pt x="852" y="176"/>
                </a:lnTo>
                <a:lnTo>
                  <a:pt x="846" y="174"/>
                </a:lnTo>
                <a:lnTo>
                  <a:pt x="839" y="174"/>
                </a:lnTo>
                <a:lnTo>
                  <a:pt x="833" y="174"/>
                </a:lnTo>
                <a:lnTo>
                  <a:pt x="823" y="172"/>
                </a:lnTo>
                <a:lnTo>
                  <a:pt x="816" y="172"/>
                </a:lnTo>
                <a:lnTo>
                  <a:pt x="806" y="172"/>
                </a:lnTo>
                <a:lnTo>
                  <a:pt x="796" y="172"/>
                </a:lnTo>
                <a:lnTo>
                  <a:pt x="787" y="174"/>
                </a:lnTo>
                <a:lnTo>
                  <a:pt x="775" y="174"/>
                </a:lnTo>
                <a:lnTo>
                  <a:pt x="770" y="174"/>
                </a:lnTo>
                <a:lnTo>
                  <a:pt x="762" y="176"/>
                </a:lnTo>
                <a:lnTo>
                  <a:pt x="754" y="176"/>
                </a:lnTo>
                <a:lnTo>
                  <a:pt x="745" y="178"/>
                </a:lnTo>
                <a:lnTo>
                  <a:pt x="733" y="180"/>
                </a:lnTo>
                <a:lnTo>
                  <a:pt x="722" y="182"/>
                </a:lnTo>
                <a:lnTo>
                  <a:pt x="708" y="184"/>
                </a:lnTo>
                <a:lnTo>
                  <a:pt x="695" y="186"/>
                </a:lnTo>
                <a:lnTo>
                  <a:pt x="679" y="188"/>
                </a:lnTo>
                <a:lnTo>
                  <a:pt x="662" y="190"/>
                </a:lnTo>
                <a:lnTo>
                  <a:pt x="645" y="194"/>
                </a:lnTo>
                <a:lnTo>
                  <a:pt x="626" y="197"/>
                </a:lnTo>
                <a:lnTo>
                  <a:pt x="606" y="199"/>
                </a:lnTo>
                <a:lnTo>
                  <a:pt x="583" y="203"/>
                </a:lnTo>
                <a:lnTo>
                  <a:pt x="562" y="207"/>
                </a:lnTo>
                <a:lnTo>
                  <a:pt x="537" y="211"/>
                </a:lnTo>
                <a:lnTo>
                  <a:pt x="512" y="215"/>
                </a:lnTo>
                <a:lnTo>
                  <a:pt x="487" y="220"/>
                </a:lnTo>
                <a:lnTo>
                  <a:pt x="460" y="224"/>
                </a:lnTo>
                <a:lnTo>
                  <a:pt x="432" y="230"/>
                </a:lnTo>
                <a:lnTo>
                  <a:pt x="403" y="234"/>
                </a:lnTo>
                <a:lnTo>
                  <a:pt x="372" y="239"/>
                </a:lnTo>
                <a:lnTo>
                  <a:pt x="340" y="245"/>
                </a:lnTo>
                <a:lnTo>
                  <a:pt x="307" y="251"/>
                </a:lnTo>
                <a:lnTo>
                  <a:pt x="272" y="257"/>
                </a:lnTo>
                <a:lnTo>
                  <a:pt x="236" y="264"/>
                </a:lnTo>
                <a:lnTo>
                  <a:pt x="199" y="270"/>
                </a:lnTo>
                <a:lnTo>
                  <a:pt x="163" y="278"/>
                </a:lnTo>
                <a:lnTo>
                  <a:pt x="123" y="284"/>
                </a:lnTo>
                <a:lnTo>
                  <a:pt x="84" y="291"/>
                </a:lnTo>
                <a:lnTo>
                  <a:pt x="42" y="299"/>
                </a:lnTo>
                <a:lnTo>
                  <a:pt x="0" y="307"/>
                </a:lnTo>
                <a:lnTo>
                  <a:pt x="0" y="207"/>
                </a:lnTo>
                <a:lnTo>
                  <a:pt x="4" y="207"/>
                </a:lnTo>
                <a:lnTo>
                  <a:pt x="9" y="207"/>
                </a:lnTo>
                <a:lnTo>
                  <a:pt x="15" y="207"/>
                </a:lnTo>
                <a:lnTo>
                  <a:pt x="21" y="205"/>
                </a:lnTo>
                <a:lnTo>
                  <a:pt x="27" y="205"/>
                </a:lnTo>
                <a:lnTo>
                  <a:pt x="34" y="205"/>
                </a:lnTo>
                <a:lnTo>
                  <a:pt x="42" y="203"/>
                </a:lnTo>
                <a:lnTo>
                  <a:pt x="52" y="203"/>
                </a:lnTo>
                <a:lnTo>
                  <a:pt x="59" y="201"/>
                </a:lnTo>
                <a:lnTo>
                  <a:pt x="69" y="199"/>
                </a:lnTo>
                <a:lnTo>
                  <a:pt x="80" y="197"/>
                </a:lnTo>
                <a:lnTo>
                  <a:pt x="92" y="197"/>
                </a:lnTo>
                <a:lnTo>
                  <a:pt x="103" y="195"/>
                </a:lnTo>
                <a:lnTo>
                  <a:pt x="115" y="194"/>
                </a:lnTo>
                <a:lnTo>
                  <a:pt x="128" y="190"/>
                </a:lnTo>
                <a:lnTo>
                  <a:pt x="142" y="188"/>
                </a:lnTo>
                <a:lnTo>
                  <a:pt x="155" y="186"/>
                </a:lnTo>
                <a:lnTo>
                  <a:pt x="169" y="184"/>
                </a:lnTo>
                <a:lnTo>
                  <a:pt x="184" y="180"/>
                </a:lnTo>
                <a:lnTo>
                  <a:pt x="201" y="178"/>
                </a:lnTo>
                <a:lnTo>
                  <a:pt x="217" y="174"/>
                </a:lnTo>
                <a:lnTo>
                  <a:pt x="234" y="172"/>
                </a:lnTo>
                <a:lnTo>
                  <a:pt x="251" y="169"/>
                </a:lnTo>
                <a:lnTo>
                  <a:pt x="270" y="165"/>
                </a:lnTo>
                <a:lnTo>
                  <a:pt x="288" y="161"/>
                </a:lnTo>
                <a:lnTo>
                  <a:pt x="309" y="157"/>
                </a:lnTo>
                <a:lnTo>
                  <a:pt x="328" y="153"/>
                </a:lnTo>
                <a:lnTo>
                  <a:pt x="349" y="149"/>
                </a:lnTo>
                <a:lnTo>
                  <a:pt x="370" y="146"/>
                </a:lnTo>
                <a:lnTo>
                  <a:pt x="391" y="142"/>
                </a:lnTo>
                <a:lnTo>
                  <a:pt x="414" y="136"/>
                </a:lnTo>
                <a:lnTo>
                  <a:pt x="437" y="132"/>
                </a:lnTo>
                <a:lnTo>
                  <a:pt x="460" y="128"/>
                </a:lnTo>
                <a:lnTo>
                  <a:pt x="484" y="123"/>
                </a:lnTo>
                <a:lnTo>
                  <a:pt x="505" y="119"/>
                </a:lnTo>
                <a:lnTo>
                  <a:pt x="526" y="115"/>
                </a:lnTo>
                <a:lnTo>
                  <a:pt x="547" y="109"/>
                </a:lnTo>
                <a:lnTo>
                  <a:pt x="568" y="105"/>
                </a:lnTo>
                <a:lnTo>
                  <a:pt x="587" y="102"/>
                </a:lnTo>
                <a:lnTo>
                  <a:pt x="604" y="98"/>
                </a:lnTo>
                <a:lnTo>
                  <a:pt x="624" y="94"/>
                </a:lnTo>
                <a:lnTo>
                  <a:pt x="641" y="90"/>
                </a:lnTo>
                <a:lnTo>
                  <a:pt x="658" y="86"/>
                </a:lnTo>
                <a:lnTo>
                  <a:pt x="674" y="82"/>
                </a:lnTo>
                <a:lnTo>
                  <a:pt x="689" y="79"/>
                </a:lnTo>
                <a:lnTo>
                  <a:pt x="704" y="75"/>
                </a:lnTo>
                <a:lnTo>
                  <a:pt x="718" y="71"/>
                </a:lnTo>
                <a:lnTo>
                  <a:pt x="731" y="67"/>
                </a:lnTo>
                <a:lnTo>
                  <a:pt x="745" y="65"/>
                </a:lnTo>
                <a:lnTo>
                  <a:pt x="758" y="61"/>
                </a:lnTo>
                <a:lnTo>
                  <a:pt x="770" y="57"/>
                </a:lnTo>
                <a:lnTo>
                  <a:pt x="779" y="56"/>
                </a:lnTo>
                <a:lnTo>
                  <a:pt x="791" y="52"/>
                </a:lnTo>
                <a:lnTo>
                  <a:pt x="800" y="50"/>
                </a:lnTo>
                <a:lnTo>
                  <a:pt x="810" y="46"/>
                </a:lnTo>
                <a:lnTo>
                  <a:pt x="818" y="44"/>
                </a:lnTo>
                <a:lnTo>
                  <a:pt x="825" y="40"/>
                </a:lnTo>
                <a:lnTo>
                  <a:pt x="833" y="38"/>
                </a:lnTo>
                <a:lnTo>
                  <a:pt x="841" y="36"/>
                </a:lnTo>
                <a:lnTo>
                  <a:pt x="846" y="34"/>
                </a:lnTo>
                <a:lnTo>
                  <a:pt x="852" y="31"/>
                </a:lnTo>
                <a:lnTo>
                  <a:pt x="856" y="29"/>
                </a:lnTo>
                <a:lnTo>
                  <a:pt x="860" y="27"/>
                </a:lnTo>
                <a:lnTo>
                  <a:pt x="864" y="25"/>
                </a:lnTo>
                <a:lnTo>
                  <a:pt x="875" y="17"/>
                </a:lnTo>
                <a:lnTo>
                  <a:pt x="889" y="11"/>
                </a:lnTo>
                <a:lnTo>
                  <a:pt x="900" y="8"/>
                </a:lnTo>
                <a:lnTo>
                  <a:pt x="912" y="4"/>
                </a:lnTo>
                <a:lnTo>
                  <a:pt x="923" y="0"/>
                </a:lnTo>
                <a:lnTo>
                  <a:pt x="935" y="0"/>
                </a:lnTo>
                <a:lnTo>
                  <a:pt x="946" y="0"/>
                </a:lnTo>
                <a:lnTo>
                  <a:pt x="958" y="0"/>
                </a:lnTo>
                <a:lnTo>
                  <a:pt x="963" y="2"/>
                </a:lnTo>
                <a:lnTo>
                  <a:pt x="969" y="2"/>
                </a:lnTo>
                <a:lnTo>
                  <a:pt x="977" y="4"/>
                </a:lnTo>
                <a:lnTo>
                  <a:pt x="983" y="8"/>
                </a:lnTo>
                <a:lnTo>
                  <a:pt x="990" y="10"/>
                </a:lnTo>
                <a:lnTo>
                  <a:pt x="998" y="13"/>
                </a:lnTo>
                <a:lnTo>
                  <a:pt x="1006" y="17"/>
                </a:lnTo>
                <a:lnTo>
                  <a:pt x="1015" y="21"/>
                </a:lnTo>
                <a:lnTo>
                  <a:pt x="1025" y="27"/>
                </a:lnTo>
                <a:lnTo>
                  <a:pt x="1034" y="33"/>
                </a:lnTo>
                <a:lnTo>
                  <a:pt x="1044" y="38"/>
                </a:lnTo>
                <a:lnTo>
                  <a:pt x="1054" y="44"/>
                </a:lnTo>
                <a:lnTo>
                  <a:pt x="1065" y="52"/>
                </a:lnTo>
                <a:lnTo>
                  <a:pt x="1077" y="59"/>
                </a:lnTo>
                <a:lnTo>
                  <a:pt x="1088" y="67"/>
                </a:lnTo>
                <a:lnTo>
                  <a:pt x="1100" y="75"/>
                </a:lnTo>
                <a:lnTo>
                  <a:pt x="1111" y="82"/>
                </a:lnTo>
                <a:lnTo>
                  <a:pt x="1123" y="92"/>
                </a:lnTo>
                <a:lnTo>
                  <a:pt x="1134" y="100"/>
                </a:lnTo>
                <a:lnTo>
                  <a:pt x="1144" y="107"/>
                </a:lnTo>
                <a:lnTo>
                  <a:pt x="1153" y="113"/>
                </a:lnTo>
                <a:lnTo>
                  <a:pt x="1161" y="121"/>
                </a:lnTo>
                <a:lnTo>
                  <a:pt x="1169" y="126"/>
                </a:lnTo>
                <a:lnTo>
                  <a:pt x="1177" y="134"/>
                </a:lnTo>
                <a:lnTo>
                  <a:pt x="1182" y="140"/>
                </a:lnTo>
                <a:lnTo>
                  <a:pt x="1186" y="144"/>
                </a:lnTo>
                <a:lnTo>
                  <a:pt x="1192" y="149"/>
                </a:lnTo>
                <a:lnTo>
                  <a:pt x="1196" y="153"/>
                </a:lnTo>
                <a:lnTo>
                  <a:pt x="1198" y="159"/>
                </a:lnTo>
                <a:lnTo>
                  <a:pt x="1200" y="163"/>
                </a:lnTo>
                <a:lnTo>
                  <a:pt x="1201" y="165"/>
                </a:lnTo>
                <a:lnTo>
                  <a:pt x="1201" y="169"/>
                </a:lnTo>
                <a:lnTo>
                  <a:pt x="1201" y="174"/>
                </a:lnTo>
                <a:lnTo>
                  <a:pt x="1200" y="182"/>
                </a:lnTo>
                <a:lnTo>
                  <a:pt x="1196" y="190"/>
                </a:lnTo>
                <a:lnTo>
                  <a:pt x="1190" y="195"/>
                </a:lnTo>
                <a:lnTo>
                  <a:pt x="1184" y="203"/>
                </a:lnTo>
                <a:lnTo>
                  <a:pt x="1177" y="211"/>
                </a:lnTo>
                <a:lnTo>
                  <a:pt x="1167" y="216"/>
                </a:lnTo>
                <a:lnTo>
                  <a:pt x="1157" y="224"/>
                </a:lnTo>
                <a:lnTo>
                  <a:pt x="1152" y="228"/>
                </a:lnTo>
                <a:lnTo>
                  <a:pt x="1148" y="234"/>
                </a:lnTo>
                <a:lnTo>
                  <a:pt x="1142" y="239"/>
                </a:lnTo>
                <a:lnTo>
                  <a:pt x="1138" y="245"/>
                </a:lnTo>
                <a:lnTo>
                  <a:pt x="1134" y="251"/>
                </a:lnTo>
                <a:lnTo>
                  <a:pt x="1130" y="259"/>
                </a:lnTo>
                <a:lnTo>
                  <a:pt x="1127" y="266"/>
                </a:lnTo>
                <a:lnTo>
                  <a:pt x="1123" y="276"/>
                </a:lnTo>
                <a:lnTo>
                  <a:pt x="1121" y="285"/>
                </a:lnTo>
                <a:lnTo>
                  <a:pt x="1117" y="295"/>
                </a:lnTo>
                <a:lnTo>
                  <a:pt x="1115" y="307"/>
                </a:lnTo>
                <a:lnTo>
                  <a:pt x="1113" y="316"/>
                </a:lnTo>
                <a:lnTo>
                  <a:pt x="1111" y="330"/>
                </a:lnTo>
                <a:lnTo>
                  <a:pt x="1109" y="341"/>
                </a:lnTo>
                <a:lnTo>
                  <a:pt x="1107" y="354"/>
                </a:lnTo>
                <a:lnTo>
                  <a:pt x="1107" y="368"/>
                </a:lnTo>
                <a:lnTo>
                  <a:pt x="1107" y="383"/>
                </a:lnTo>
                <a:lnTo>
                  <a:pt x="1105" y="399"/>
                </a:lnTo>
                <a:lnTo>
                  <a:pt x="1104" y="414"/>
                </a:lnTo>
                <a:lnTo>
                  <a:pt x="1102" y="431"/>
                </a:lnTo>
                <a:lnTo>
                  <a:pt x="1098" y="448"/>
                </a:lnTo>
                <a:lnTo>
                  <a:pt x="1096" y="467"/>
                </a:lnTo>
                <a:lnTo>
                  <a:pt x="1092" y="487"/>
                </a:lnTo>
                <a:lnTo>
                  <a:pt x="1088" y="508"/>
                </a:lnTo>
                <a:lnTo>
                  <a:pt x="1082" y="529"/>
                </a:lnTo>
                <a:lnTo>
                  <a:pt x="1079" y="550"/>
                </a:lnTo>
                <a:lnTo>
                  <a:pt x="1073" y="573"/>
                </a:lnTo>
                <a:lnTo>
                  <a:pt x="1067" y="596"/>
                </a:lnTo>
                <a:lnTo>
                  <a:pt x="1059" y="621"/>
                </a:lnTo>
                <a:lnTo>
                  <a:pt x="1054" y="646"/>
                </a:lnTo>
                <a:lnTo>
                  <a:pt x="1046" y="673"/>
                </a:lnTo>
                <a:lnTo>
                  <a:pt x="1038" y="699"/>
                </a:lnTo>
                <a:lnTo>
                  <a:pt x="1031" y="726"/>
                </a:lnTo>
                <a:lnTo>
                  <a:pt x="1023" y="751"/>
                </a:lnTo>
                <a:lnTo>
                  <a:pt x="1015" y="776"/>
                </a:lnTo>
                <a:lnTo>
                  <a:pt x="1008" y="799"/>
                </a:lnTo>
                <a:lnTo>
                  <a:pt x="1000" y="820"/>
                </a:lnTo>
                <a:lnTo>
                  <a:pt x="992" y="841"/>
                </a:lnTo>
                <a:lnTo>
                  <a:pt x="985" y="860"/>
                </a:lnTo>
                <a:lnTo>
                  <a:pt x="977" y="879"/>
                </a:lnTo>
                <a:lnTo>
                  <a:pt x="969" y="895"/>
                </a:lnTo>
                <a:lnTo>
                  <a:pt x="963" y="912"/>
                </a:lnTo>
                <a:lnTo>
                  <a:pt x="956" y="925"/>
                </a:lnTo>
                <a:lnTo>
                  <a:pt x="948" y="939"/>
                </a:lnTo>
                <a:lnTo>
                  <a:pt x="940" y="950"/>
                </a:lnTo>
                <a:lnTo>
                  <a:pt x="935" y="962"/>
                </a:lnTo>
                <a:lnTo>
                  <a:pt x="927" y="971"/>
                </a:lnTo>
                <a:lnTo>
                  <a:pt x="919" y="979"/>
                </a:lnTo>
                <a:lnTo>
                  <a:pt x="912" y="987"/>
                </a:lnTo>
                <a:lnTo>
                  <a:pt x="906" y="994"/>
                </a:lnTo>
                <a:lnTo>
                  <a:pt x="900" y="1000"/>
                </a:lnTo>
                <a:lnTo>
                  <a:pt x="892" y="1006"/>
                </a:lnTo>
                <a:lnTo>
                  <a:pt x="887" y="1012"/>
                </a:lnTo>
                <a:lnTo>
                  <a:pt x="881" y="1017"/>
                </a:lnTo>
                <a:lnTo>
                  <a:pt x="875" y="1023"/>
                </a:lnTo>
                <a:lnTo>
                  <a:pt x="869" y="1027"/>
                </a:lnTo>
                <a:lnTo>
                  <a:pt x="864" y="1031"/>
                </a:lnTo>
                <a:lnTo>
                  <a:pt x="858" y="1033"/>
                </a:lnTo>
                <a:lnTo>
                  <a:pt x="854" y="1037"/>
                </a:lnTo>
                <a:lnTo>
                  <a:pt x="848" y="1038"/>
                </a:lnTo>
                <a:lnTo>
                  <a:pt x="844" y="1040"/>
                </a:lnTo>
                <a:lnTo>
                  <a:pt x="839" y="1042"/>
                </a:lnTo>
                <a:lnTo>
                  <a:pt x="835" y="1042"/>
                </a:lnTo>
                <a:lnTo>
                  <a:pt x="831" y="1042"/>
                </a:lnTo>
                <a:lnTo>
                  <a:pt x="827" y="1042"/>
                </a:lnTo>
                <a:lnTo>
                  <a:pt x="823" y="1040"/>
                </a:lnTo>
                <a:lnTo>
                  <a:pt x="819" y="1040"/>
                </a:lnTo>
                <a:lnTo>
                  <a:pt x="818" y="1038"/>
                </a:lnTo>
                <a:lnTo>
                  <a:pt x="814" y="1037"/>
                </a:lnTo>
                <a:lnTo>
                  <a:pt x="810" y="1033"/>
                </a:lnTo>
                <a:lnTo>
                  <a:pt x="806" y="1029"/>
                </a:lnTo>
                <a:lnTo>
                  <a:pt x="802" y="1025"/>
                </a:lnTo>
                <a:lnTo>
                  <a:pt x="798" y="1021"/>
                </a:lnTo>
                <a:lnTo>
                  <a:pt x="796" y="1015"/>
                </a:lnTo>
                <a:lnTo>
                  <a:pt x="793" y="1010"/>
                </a:lnTo>
                <a:lnTo>
                  <a:pt x="789" y="1004"/>
                </a:lnTo>
                <a:lnTo>
                  <a:pt x="785" y="996"/>
                </a:lnTo>
                <a:lnTo>
                  <a:pt x="781" y="989"/>
                </a:lnTo>
                <a:lnTo>
                  <a:pt x="779" y="981"/>
                </a:lnTo>
                <a:lnTo>
                  <a:pt x="775" y="973"/>
                </a:lnTo>
                <a:lnTo>
                  <a:pt x="771" y="966"/>
                </a:lnTo>
                <a:lnTo>
                  <a:pt x="768" y="956"/>
                </a:lnTo>
                <a:lnTo>
                  <a:pt x="764" y="948"/>
                </a:lnTo>
                <a:lnTo>
                  <a:pt x="758" y="939"/>
                </a:lnTo>
                <a:lnTo>
                  <a:pt x="752" y="931"/>
                </a:lnTo>
                <a:lnTo>
                  <a:pt x="747" y="924"/>
                </a:lnTo>
                <a:lnTo>
                  <a:pt x="741" y="916"/>
                </a:lnTo>
                <a:lnTo>
                  <a:pt x="733" y="906"/>
                </a:lnTo>
                <a:lnTo>
                  <a:pt x="725" y="899"/>
                </a:lnTo>
                <a:lnTo>
                  <a:pt x="718" y="891"/>
                </a:lnTo>
                <a:lnTo>
                  <a:pt x="708" y="883"/>
                </a:lnTo>
                <a:lnTo>
                  <a:pt x="699" y="876"/>
                </a:lnTo>
                <a:lnTo>
                  <a:pt x="689" y="866"/>
                </a:lnTo>
                <a:lnTo>
                  <a:pt x="679" y="858"/>
                </a:lnTo>
                <a:lnTo>
                  <a:pt x="668" y="851"/>
                </a:lnTo>
                <a:lnTo>
                  <a:pt x="656" y="843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8"/>
          <p:cNvSpPr/>
          <p:nvPr/>
        </p:nvSpPr>
        <p:spPr>
          <a:xfrm>
            <a:off x="8629651" y="2554817"/>
            <a:ext cx="281516" cy="232833"/>
          </a:xfrm>
          <a:custGeom>
            <a:avLst/>
            <a:gdLst>
              <a:gd name="txL" fmla="*/ 0 w 321"/>
              <a:gd name="txT" fmla="*/ 0 h 264"/>
              <a:gd name="txR" fmla="*/ 321 w 321"/>
              <a:gd name="txB" fmla="*/ 264 h 26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21" h="264">
                <a:moveTo>
                  <a:pt x="12" y="76"/>
                </a:moveTo>
                <a:lnTo>
                  <a:pt x="8" y="65"/>
                </a:lnTo>
                <a:lnTo>
                  <a:pt x="4" y="53"/>
                </a:lnTo>
                <a:lnTo>
                  <a:pt x="2" y="44"/>
                </a:lnTo>
                <a:lnTo>
                  <a:pt x="0" y="34"/>
                </a:lnTo>
                <a:lnTo>
                  <a:pt x="0" y="26"/>
                </a:lnTo>
                <a:lnTo>
                  <a:pt x="0" y="21"/>
                </a:lnTo>
                <a:lnTo>
                  <a:pt x="2" y="15"/>
                </a:lnTo>
                <a:lnTo>
                  <a:pt x="6" y="9"/>
                </a:lnTo>
                <a:lnTo>
                  <a:pt x="8" y="7"/>
                </a:lnTo>
                <a:lnTo>
                  <a:pt x="10" y="5"/>
                </a:lnTo>
                <a:lnTo>
                  <a:pt x="14" y="4"/>
                </a:lnTo>
                <a:lnTo>
                  <a:pt x="16" y="2"/>
                </a:lnTo>
                <a:lnTo>
                  <a:pt x="22" y="2"/>
                </a:lnTo>
                <a:lnTo>
                  <a:pt x="25" y="0"/>
                </a:lnTo>
                <a:lnTo>
                  <a:pt x="31" y="0"/>
                </a:lnTo>
                <a:lnTo>
                  <a:pt x="37" y="0"/>
                </a:lnTo>
                <a:lnTo>
                  <a:pt x="43" y="0"/>
                </a:lnTo>
                <a:lnTo>
                  <a:pt x="50" y="0"/>
                </a:lnTo>
                <a:lnTo>
                  <a:pt x="58" y="2"/>
                </a:lnTo>
                <a:lnTo>
                  <a:pt x="66" y="2"/>
                </a:lnTo>
                <a:lnTo>
                  <a:pt x="75" y="4"/>
                </a:lnTo>
                <a:lnTo>
                  <a:pt x="85" y="5"/>
                </a:lnTo>
                <a:lnTo>
                  <a:pt x="95" y="7"/>
                </a:lnTo>
                <a:lnTo>
                  <a:pt x="106" y="9"/>
                </a:lnTo>
                <a:lnTo>
                  <a:pt x="127" y="13"/>
                </a:lnTo>
                <a:lnTo>
                  <a:pt x="146" y="19"/>
                </a:lnTo>
                <a:lnTo>
                  <a:pt x="166" y="23"/>
                </a:lnTo>
                <a:lnTo>
                  <a:pt x="183" y="28"/>
                </a:lnTo>
                <a:lnTo>
                  <a:pt x="200" y="32"/>
                </a:lnTo>
                <a:lnTo>
                  <a:pt x="215" y="36"/>
                </a:lnTo>
                <a:lnTo>
                  <a:pt x="229" y="42"/>
                </a:lnTo>
                <a:lnTo>
                  <a:pt x="242" y="46"/>
                </a:lnTo>
                <a:lnTo>
                  <a:pt x="254" y="51"/>
                </a:lnTo>
                <a:lnTo>
                  <a:pt x="265" y="57"/>
                </a:lnTo>
                <a:lnTo>
                  <a:pt x="277" y="65"/>
                </a:lnTo>
                <a:lnTo>
                  <a:pt x="287" y="72"/>
                </a:lnTo>
                <a:lnTo>
                  <a:pt x="294" y="82"/>
                </a:lnTo>
                <a:lnTo>
                  <a:pt x="300" y="92"/>
                </a:lnTo>
                <a:lnTo>
                  <a:pt x="306" y="103"/>
                </a:lnTo>
                <a:lnTo>
                  <a:pt x="311" y="115"/>
                </a:lnTo>
                <a:lnTo>
                  <a:pt x="315" y="126"/>
                </a:lnTo>
                <a:lnTo>
                  <a:pt x="319" y="140"/>
                </a:lnTo>
                <a:lnTo>
                  <a:pt x="321" y="151"/>
                </a:lnTo>
                <a:lnTo>
                  <a:pt x="321" y="164"/>
                </a:lnTo>
                <a:lnTo>
                  <a:pt x="321" y="178"/>
                </a:lnTo>
                <a:lnTo>
                  <a:pt x="319" y="189"/>
                </a:lnTo>
                <a:lnTo>
                  <a:pt x="315" y="203"/>
                </a:lnTo>
                <a:lnTo>
                  <a:pt x="311" y="214"/>
                </a:lnTo>
                <a:lnTo>
                  <a:pt x="308" y="226"/>
                </a:lnTo>
                <a:lnTo>
                  <a:pt x="302" y="237"/>
                </a:lnTo>
                <a:lnTo>
                  <a:pt x="296" y="245"/>
                </a:lnTo>
                <a:lnTo>
                  <a:pt x="290" y="253"/>
                </a:lnTo>
                <a:lnTo>
                  <a:pt x="283" y="258"/>
                </a:lnTo>
                <a:lnTo>
                  <a:pt x="277" y="260"/>
                </a:lnTo>
                <a:lnTo>
                  <a:pt x="269" y="264"/>
                </a:lnTo>
                <a:lnTo>
                  <a:pt x="262" y="264"/>
                </a:lnTo>
                <a:lnTo>
                  <a:pt x="258" y="264"/>
                </a:lnTo>
                <a:lnTo>
                  <a:pt x="252" y="262"/>
                </a:lnTo>
                <a:lnTo>
                  <a:pt x="248" y="262"/>
                </a:lnTo>
                <a:lnTo>
                  <a:pt x="242" y="260"/>
                </a:lnTo>
                <a:lnTo>
                  <a:pt x="235" y="258"/>
                </a:lnTo>
                <a:lnTo>
                  <a:pt x="229" y="255"/>
                </a:lnTo>
                <a:lnTo>
                  <a:pt x="221" y="251"/>
                </a:lnTo>
                <a:lnTo>
                  <a:pt x="214" y="247"/>
                </a:lnTo>
                <a:lnTo>
                  <a:pt x="206" y="243"/>
                </a:lnTo>
                <a:lnTo>
                  <a:pt x="196" y="237"/>
                </a:lnTo>
                <a:lnTo>
                  <a:pt x="187" y="232"/>
                </a:lnTo>
                <a:lnTo>
                  <a:pt x="177" y="226"/>
                </a:lnTo>
                <a:lnTo>
                  <a:pt x="166" y="218"/>
                </a:lnTo>
                <a:lnTo>
                  <a:pt x="156" y="210"/>
                </a:lnTo>
                <a:lnTo>
                  <a:pt x="143" y="203"/>
                </a:lnTo>
                <a:lnTo>
                  <a:pt x="131" y="195"/>
                </a:lnTo>
                <a:lnTo>
                  <a:pt x="119" y="187"/>
                </a:lnTo>
                <a:lnTo>
                  <a:pt x="108" y="178"/>
                </a:lnTo>
                <a:lnTo>
                  <a:pt x="96" y="170"/>
                </a:lnTo>
                <a:lnTo>
                  <a:pt x="85" y="163"/>
                </a:lnTo>
                <a:lnTo>
                  <a:pt x="75" y="155"/>
                </a:lnTo>
                <a:lnTo>
                  <a:pt x="68" y="147"/>
                </a:lnTo>
                <a:lnTo>
                  <a:pt x="58" y="140"/>
                </a:lnTo>
                <a:lnTo>
                  <a:pt x="50" y="132"/>
                </a:lnTo>
                <a:lnTo>
                  <a:pt x="43" y="124"/>
                </a:lnTo>
                <a:lnTo>
                  <a:pt x="37" y="117"/>
                </a:lnTo>
                <a:lnTo>
                  <a:pt x="31" y="111"/>
                </a:lnTo>
                <a:lnTo>
                  <a:pt x="25" y="103"/>
                </a:lnTo>
                <a:lnTo>
                  <a:pt x="22" y="95"/>
                </a:lnTo>
                <a:lnTo>
                  <a:pt x="18" y="90"/>
                </a:lnTo>
                <a:lnTo>
                  <a:pt x="14" y="82"/>
                </a:lnTo>
                <a:lnTo>
                  <a:pt x="12" y="7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9"/>
          <p:cNvSpPr/>
          <p:nvPr/>
        </p:nvSpPr>
        <p:spPr>
          <a:xfrm>
            <a:off x="7956551" y="3507317"/>
            <a:ext cx="1214967" cy="592667"/>
          </a:xfrm>
          <a:custGeom>
            <a:avLst/>
            <a:gdLst>
              <a:gd name="txL" fmla="*/ 0 w 1388"/>
              <a:gd name="txT" fmla="*/ 0 h 676"/>
              <a:gd name="txR" fmla="*/ 1388 w 1388"/>
              <a:gd name="txB" fmla="*/ 676 h 67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88" h="676">
                <a:moveTo>
                  <a:pt x="155" y="299"/>
                </a:moveTo>
                <a:lnTo>
                  <a:pt x="161" y="282"/>
                </a:lnTo>
                <a:lnTo>
                  <a:pt x="165" y="266"/>
                </a:lnTo>
                <a:lnTo>
                  <a:pt x="169" y="249"/>
                </a:lnTo>
                <a:lnTo>
                  <a:pt x="172" y="236"/>
                </a:lnTo>
                <a:lnTo>
                  <a:pt x="176" y="220"/>
                </a:lnTo>
                <a:lnTo>
                  <a:pt x="178" y="207"/>
                </a:lnTo>
                <a:lnTo>
                  <a:pt x="178" y="193"/>
                </a:lnTo>
                <a:lnTo>
                  <a:pt x="180" y="180"/>
                </a:lnTo>
                <a:lnTo>
                  <a:pt x="180" y="169"/>
                </a:lnTo>
                <a:lnTo>
                  <a:pt x="180" y="157"/>
                </a:lnTo>
                <a:lnTo>
                  <a:pt x="178" y="146"/>
                </a:lnTo>
                <a:lnTo>
                  <a:pt x="176" y="136"/>
                </a:lnTo>
                <a:lnTo>
                  <a:pt x="174" y="126"/>
                </a:lnTo>
                <a:lnTo>
                  <a:pt x="171" y="117"/>
                </a:lnTo>
                <a:lnTo>
                  <a:pt x="167" y="107"/>
                </a:lnTo>
                <a:lnTo>
                  <a:pt x="163" y="100"/>
                </a:lnTo>
                <a:lnTo>
                  <a:pt x="155" y="84"/>
                </a:lnTo>
                <a:lnTo>
                  <a:pt x="148" y="71"/>
                </a:lnTo>
                <a:lnTo>
                  <a:pt x="142" y="57"/>
                </a:lnTo>
                <a:lnTo>
                  <a:pt x="140" y="46"/>
                </a:lnTo>
                <a:lnTo>
                  <a:pt x="138" y="36"/>
                </a:lnTo>
                <a:lnTo>
                  <a:pt x="138" y="27"/>
                </a:lnTo>
                <a:lnTo>
                  <a:pt x="138" y="23"/>
                </a:lnTo>
                <a:lnTo>
                  <a:pt x="140" y="19"/>
                </a:lnTo>
                <a:lnTo>
                  <a:pt x="142" y="15"/>
                </a:lnTo>
                <a:lnTo>
                  <a:pt x="144" y="11"/>
                </a:lnTo>
                <a:lnTo>
                  <a:pt x="149" y="6"/>
                </a:lnTo>
                <a:lnTo>
                  <a:pt x="155" y="4"/>
                </a:lnTo>
                <a:lnTo>
                  <a:pt x="165" y="0"/>
                </a:lnTo>
                <a:lnTo>
                  <a:pt x="174" y="0"/>
                </a:lnTo>
                <a:lnTo>
                  <a:pt x="186" y="0"/>
                </a:lnTo>
                <a:lnTo>
                  <a:pt x="199" y="4"/>
                </a:lnTo>
                <a:lnTo>
                  <a:pt x="215" y="6"/>
                </a:lnTo>
                <a:lnTo>
                  <a:pt x="230" y="11"/>
                </a:lnTo>
                <a:lnTo>
                  <a:pt x="247" y="19"/>
                </a:lnTo>
                <a:lnTo>
                  <a:pt x="263" y="27"/>
                </a:lnTo>
                <a:lnTo>
                  <a:pt x="278" y="34"/>
                </a:lnTo>
                <a:lnTo>
                  <a:pt x="291" y="44"/>
                </a:lnTo>
                <a:lnTo>
                  <a:pt x="305" y="54"/>
                </a:lnTo>
                <a:lnTo>
                  <a:pt x="316" y="63"/>
                </a:lnTo>
                <a:lnTo>
                  <a:pt x="328" y="77"/>
                </a:lnTo>
                <a:lnTo>
                  <a:pt x="338" y="88"/>
                </a:lnTo>
                <a:lnTo>
                  <a:pt x="341" y="94"/>
                </a:lnTo>
                <a:lnTo>
                  <a:pt x="345" y="102"/>
                </a:lnTo>
                <a:lnTo>
                  <a:pt x="349" y="109"/>
                </a:lnTo>
                <a:lnTo>
                  <a:pt x="351" y="119"/>
                </a:lnTo>
                <a:lnTo>
                  <a:pt x="351" y="128"/>
                </a:lnTo>
                <a:lnTo>
                  <a:pt x="353" y="140"/>
                </a:lnTo>
                <a:lnTo>
                  <a:pt x="353" y="151"/>
                </a:lnTo>
                <a:lnTo>
                  <a:pt x="351" y="163"/>
                </a:lnTo>
                <a:lnTo>
                  <a:pt x="351" y="176"/>
                </a:lnTo>
                <a:lnTo>
                  <a:pt x="347" y="190"/>
                </a:lnTo>
                <a:lnTo>
                  <a:pt x="345" y="203"/>
                </a:lnTo>
                <a:lnTo>
                  <a:pt x="341" y="218"/>
                </a:lnTo>
                <a:lnTo>
                  <a:pt x="336" y="236"/>
                </a:lnTo>
                <a:lnTo>
                  <a:pt x="332" y="251"/>
                </a:lnTo>
                <a:lnTo>
                  <a:pt x="326" y="268"/>
                </a:lnTo>
                <a:lnTo>
                  <a:pt x="318" y="287"/>
                </a:lnTo>
                <a:lnTo>
                  <a:pt x="311" y="305"/>
                </a:lnTo>
                <a:lnTo>
                  <a:pt x="305" y="322"/>
                </a:lnTo>
                <a:lnTo>
                  <a:pt x="299" y="339"/>
                </a:lnTo>
                <a:lnTo>
                  <a:pt x="295" y="354"/>
                </a:lnTo>
                <a:lnTo>
                  <a:pt x="290" y="368"/>
                </a:lnTo>
                <a:lnTo>
                  <a:pt x="286" y="379"/>
                </a:lnTo>
                <a:lnTo>
                  <a:pt x="284" y="391"/>
                </a:lnTo>
                <a:lnTo>
                  <a:pt x="280" y="402"/>
                </a:lnTo>
                <a:lnTo>
                  <a:pt x="278" y="412"/>
                </a:lnTo>
                <a:lnTo>
                  <a:pt x="276" y="420"/>
                </a:lnTo>
                <a:lnTo>
                  <a:pt x="276" y="427"/>
                </a:lnTo>
                <a:lnTo>
                  <a:pt x="276" y="435"/>
                </a:lnTo>
                <a:lnTo>
                  <a:pt x="276" y="439"/>
                </a:lnTo>
                <a:lnTo>
                  <a:pt x="276" y="443"/>
                </a:lnTo>
                <a:lnTo>
                  <a:pt x="278" y="446"/>
                </a:lnTo>
                <a:lnTo>
                  <a:pt x="280" y="448"/>
                </a:lnTo>
                <a:lnTo>
                  <a:pt x="286" y="452"/>
                </a:lnTo>
                <a:lnTo>
                  <a:pt x="291" y="454"/>
                </a:lnTo>
                <a:lnTo>
                  <a:pt x="299" y="456"/>
                </a:lnTo>
                <a:lnTo>
                  <a:pt x="307" y="456"/>
                </a:lnTo>
                <a:lnTo>
                  <a:pt x="316" y="456"/>
                </a:lnTo>
                <a:lnTo>
                  <a:pt x="326" y="454"/>
                </a:lnTo>
                <a:lnTo>
                  <a:pt x="338" y="452"/>
                </a:lnTo>
                <a:lnTo>
                  <a:pt x="349" y="448"/>
                </a:lnTo>
                <a:lnTo>
                  <a:pt x="353" y="448"/>
                </a:lnTo>
                <a:lnTo>
                  <a:pt x="359" y="446"/>
                </a:lnTo>
                <a:lnTo>
                  <a:pt x="366" y="444"/>
                </a:lnTo>
                <a:lnTo>
                  <a:pt x="376" y="444"/>
                </a:lnTo>
                <a:lnTo>
                  <a:pt x="387" y="443"/>
                </a:lnTo>
                <a:lnTo>
                  <a:pt x="401" y="441"/>
                </a:lnTo>
                <a:lnTo>
                  <a:pt x="416" y="439"/>
                </a:lnTo>
                <a:lnTo>
                  <a:pt x="434" y="437"/>
                </a:lnTo>
                <a:lnTo>
                  <a:pt x="453" y="435"/>
                </a:lnTo>
                <a:lnTo>
                  <a:pt x="472" y="433"/>
                </a:lnTo>
                <a:lnTo>
                  <a:pt x="495" y="431"/>
                </a:lnTo>
                <a:lnTo>
                  <a:pt x="520" y="427"/>
                </a:lnTo>
                <a:lnTo>
                  <a:pt x="545" y="425"/>
                </a:lnTo>
                <a:lnTo>
                  <a:pt x="574" y="421"/>
                </a:lnTo>
                <a:lnTo>
                  <a:pt x="602" y="418"/>
                </a:lnTo>
                <a:lnTo>
                  <a:pt x="635" y="416"/>
                </a:lnTo>
                <a:lnTo>
                  <a:pt x="668" y="412"/>
                </a:lnTo>
                <a:lnTo>
                  <a:pt x="702" y="408"/>
                </a:lnTo>
                <a:lnTo>
                  <a:pt x="741" y="404"/>
                </a:lnTo>
                <a:lnTo>
                  <a:pt x="779" y="400"/>
                </a:lnTo>
                <a:lnTo>
                  <a:pt x="819" y="395"/>
                </a:lnTo>
                <a:lnTo>
                  <a:pt x="862" y="391"/>
                </a:lnTo>
                <a:lnTo>
                  <a:pt x="906" y="387"/>
                </a:lnTo>
                <a:lnTo>
                  <a:pt x="952" y="381"/>
                </a:lnTo>
                <a:lnTo>
                  <a:pt x="1000" y="377"/>
                </a:lnTo>
                <a:lnTo>
                  <a:pt x="1050" y="372"/>
                </a:lnTo>
                <a:lnTo>
                  <a:pt x="1102" y="366"/>
                </a:lnTo>
                <a:lnTo>
                  <a:pt x="1155" y="360"/>
                </a:lnTo>
                <a:lnTo>
                  <a:pt x="1211" y="354"/>
                </a:lnTo>
                <a:lnTo>
                  <a:pt x="1269" y="349"/>
                </a:lnTo>
                <a:lnTo>
                  <a:pt x="1326" y="343"/>
                </a:lnTo>
                <a:lnTo>
                  <a:pt x="1388" y="337"/>
                </a:lnTo>
                <a:lnTo>
                  <a:pt x="1388" y="448"/>
                </a:lnTo>
                <a:lnTo>
                  <a:pt x="1336" y="452"/>
                </a:lnTo>
                <a:lnTo>
                  <a:pt x="1286" y="458"/>
                </a:lnTo>
                <a:lnTo>
                  <a:pt x="1238" y="462"/>
                </a:lnTo>
                <a:lnTo>
                  <a:pt x="1188" y="467"/>
                </a:lnTo>
                <a:lnTo>
                  <a:pt x="1142" y="471"/>
                </a:lnTo>
                <a:lnTo>
                  <a:pt x="1096" y="477"/>
                </a:lnTo>
                <a:lnTo>
                  <a:pt x="1052" y="481"/>
                </a:lnTo>
                <a:lnTo>
                  <a:pt x="1008" y="487"/>
                </a:lnTo>
                <a:lnTo>
                  <a:pt x="963" y="490"/>
                </a:lnTo>
                <a:lnTo>
                  <a:pt x="923" y="494"/>
                </a:lnTo>
                <a:lnTo>
                  <a:pt x="881" y="500"/>
                </a:lnTo>
                <a:lnTo>
                  <a:pt x="842" y="504"/>
                </a:lnTo>
                <a:lnTo>
                  <a:pt x="802" y="510"/>
                </a:lnTo>
                <a:lnTo>
                  <a:pt x="766" y="513"/>
                </a:lnTo>
                <a:lnTo>
                  <a:pt x="729" y="519"/>
                </a:lnTo>
                <a:lnTo>
                  <a:pt x="693" y="523"/>
                </a:lnTo>
                <a:lnTo>
                  <a:pt x="658" y="529"/>
                </a:lnTo>
                <a:lnTo>
                  <a:pt x="624" y="533"/>
                </a:lnTo>
                <a:lnTo>
                  <a:pt x="591" y="538"/>
                </a:lnTo>
                <a:lnTo>
                  <a:pt x="560" y="544"/>
                </a:lnTo>
                <a:lnTo>
                  <a:pt x="528" y="550"/>
                </a:lnTo>
                <a:lnTo>
                  <a:pt x="497" y="556"/>
                </a:lnTo>
                <a:lnTo>
                  <a:pt x="468" y="561"/>
                </a:lnTo>
                <a:lnTo>
                  <a:pt x="439" y="569"/>
                </a:lnTo>
                <a:lnTo>
                  <a:pt x="410" y="575"/>
                </a:lnTo>
                <a:lnTo>
                  <a:pt x="384" y="582"/>
                </a:lnTo>
                <a:lnTo>
                  <a:pt x="357" y="590"/>
                </a:lnTo>
                <a:lnTo>
                  <a:pt x="332" y="598"/>
                </a:lnTo>
                <a:lnTo>
                  <a:pt x="307" y="605"/>
                </a:lnTo>
                <a:lnTo>
                  <a:pt x="282" y="613"/>
                </a:lnTo>
                <a:lnTo>
                  <a:pt x="261" y="623"/>
                </a:lnTo>
                <a:lnTo>
                  <a:pt x="238" y="630"/>
                </a:lnTo>
                <a:lnTo>
                  <a:pt x="217" y="638"/>
                </a:lnTo>
                <a:lnTo>
                  <a:pt x="195" y="646"/>
                </a:lnTo>
                <a:lnTo>
                  <a:pt x="176" y="653"/>
                </a:lnTo>
                <a:lnTo>
                  <a:pt x="159" y="659"/>
                </a:lnTo>
                <a:lnTo>
                  <a:pt x="142" y="663"/>
                </a:lnTo>
                <a:lnTo>
                  <a:pt x="126" y="667"/>
                </a:lnTo>
                <a:lnTo>
                  <a:pt x="111" y="671"/>
                </a:lnTo>
                <a:lnTo>
                  <a:pt x="98" y="674"/>
                </a:lnTo>
                <a:lnTo>
                  <a:pt x="86" y="676"/>
                </a:lnTo>
                <a:lnTo>
                  <a:pt x="75" y="676"/>
                </a:lnTo>
                <a:lnTo>
                  <a:pt x="65" y="676"/>
                </a:lnTo>
                <a:lnTo>
                  <a:pt x="55" y="676"/>
                </a:lnTo>
                <a:lnTo>
                  <a:pt x="48" y="674"/>
                </a:lnTo>
                <a:lnTo>
                  <a:pt x="40" y="672"/>
                </a:lnTo>
                <a:lnTo>
                  <a:pt x="34" y="671"/>
                </a:lnTo>
                <a:lnTo>
                  <a:pt x="30" y="667"/>
                </a:lnTo>
                <a:lnTo>
                  <a:pt x="23" y="659"/>
                </a:lnTo>
                <a:lnTo>
                  <a:pt x="17" y="650"/>
                </a:lnTo>
                <a:lnTo>
                  <a:pt x="11" y="640"/>
                </a:lnTo>
                <a:lnTo>
                  <a:pt x="7" y="627"/>
                </a:lnTo>
                <a:lnTo>
                  <a:pt x="4" y="613"/>
                </a:lnTo>
                <a:lnTo>
                  <a:pt x="2" y="600"/>
                </a:lnTo>
                <a:lnTo>
                  <a:pt x="0" y="584"/>
                </a:lnTo>
                <a:lnTo>
                  <a:pt x="0" y="567"/>
                </a:lnTo>
                <a:lnTo>
                  <a:pt x="0" y="550"/>
                </a:lnTo>
                <a:lnTo>
                  <a:pt x="4" y="535"/>
                </a:lnTo>
                <a:lnTo>
                  <a:pt x="7" y="521"/>
                </a:lnTo>
                <a:lnTo>
                  <a:pt x="13" y="508"/>
                </a:lnTo>
                <a:lnTo>
                  <a:pt x="21" y="496"/>
                </a:lnTo>
                <a:lnTo>
                  <a:pt x="30" y="485"/>
                </a:lnTo>
                <a:lnTo>
                  <a:pt x="42" y="475"/>
                </a:lnTo>
                <a:lnTo>
                  <a:pt x="55" y="467"/>
                </a:lnTo>
                <a:lnTo>
                  <a:pt x="63" y="464"/>
                </a:lnTo>
                <a:lnTo>
                  <a:pt x="69" y="458"/>
                </a:lnTo>
                <a:lnTo>
                  <a:pt x="76" y="452"/>
                </a:lnTo>
                <a:lnTo>
                  <a:pt x="82" y="444"/>
                </a:lnTo>
                <a:lnTo>
                  <a:pt x="90" y="437"/>
                </a:lnTo>
                <a:lnTo>
                  <a:pt x="96" y="429"/>
                </a:lnTo>
                <a:lnTo>
                  <a:pt x="103" y="420"/>
                </a:lnTo>
                <a:lnTo>
                  <a:pt x="109" y="410"/>
                </a:lnTo>
                <a:lnTo>
                  <a:pt x="115" y="399"/>
                </a:lnTo>
                <a:lnTo>
                  <a:pt x="121" y="387"/>
                </a:lnTo>
                <a:lnTo>
                  <a:pt x="126" y="374"/>
                </a:lnTo>
                <a:lnTo>
                  <a:pt x="132" y="360"/>
                </a:lnTo>
                <a:lnTo>
                  <a:pt x="138" y="347"/>
                </a:lnTo>
                <a:lnTo>
                  <a:pt x="144" y="331"/>
                </a:lnTo>
                <a:lnTo>
                  <a:pt x="149" y="316"/>
                </a:lnTo>
                <a:lnTo>
                  <a:pt x="155" y="299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10"/>
          <p:cNvSpPr/>
          <p:nvPr/>
        </p:nvSpPr>
        <p:spPr>
          <a:xfrm>
            <a:off x="8534400" y="3278717"/>
            <a:ext cx="201084" cy="611716"/>
          </a:xfrm>
          <a:custGeom>
            <a:avLst/>
            <a:gdLst>
              <a:gd name="txL" fmla="*/ 0 w 230"/>
              <a:gd name="txT" fmla="*/ 0 h 700"/>
              <a:gd name="txR" fmla="*/ 230 w 230"/>
              <a:gd name="txB" fmla="*/ 700 h 7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0" h="700">
                <a:moveTo>
                  <a:pt x="15" y="89"/>
                </a:moveTo>
                <a:lnTo>
                  <a:pt x="12" y="85"/>
                </a:lnTo>
                <a:lnTo>
                  <a:pt x="8" y="79"/>
                </a:lnTo>
                <a:lnTo>
                  <a:pt x="4" y="73"/>
                </a:lnTo>
                <a:lnTo>
                  <a:pt x="2" y="69"/>
                </a:lnTo>
                <a:lnTo>
                  <a:pt x="0" y="64"/>
                </a:lnTo>
                <a:lnTo>
                  <a:pt x="0" y="58"/>
                </a:lnTo>
                <a:lnTo>
                  <a:pt x="0" y="54"/>
                </a:lnTo>
                <a:lnTo>
                  <a:pt x="0" y="48"/>
                </a:lnTo>
                <a:lnTo>
                  <a:pt x="0" y="43"/>
                </a:lnTo>
                <a:lnTo>
                  <a:pt x="2" y="37"/>
                </a:lnTo>
                <a:lnTo>
                  <a:pt x="4" y="31"/>
                </a:lnTo>
                <a:lnTo>
                  <a:pt x="8" y="25"/>
                </a:lnTo>
                <a:lnTo>
                  <a:pt x="12" y="20"/>
                </a:lnTo>
                <a:lnTo>
                  <a:pt x="15" y="14"/>
                </a:lnTo>
                <a:lnTo>
                  <a:pt x="21" y="6"/>
                </a:lnTo>
                <a:lnTo>
                  <a:pt x="27" y="0"/>
                </a:lnTo>
                <a:lnTo>
                  <a:pt x="46" y="8"/>
                </a:lnTo>
                <a:lnTo>
                  <a:pt x="65" y="16"/>
                </a:lnTo>
                <a:lnTo>
                  <a:pt x="85" y="23"/>
                </a:lnTo>
                <a:lnTo>
                  <a:pt x="100" y="31"/>
                </a:lnTo>
                <a:lnTo>
                  <a:pt x="115" y="39"/>
                </a:lnTo>
                <a:lnTo>
                  <a:pt x="131" y="46"/>
                </a:lnTo>
                <a:lnTo>
                  <a:pt x="144" y="52"/>
                </a:lnTo>
                <a:lnTo>
                  <a:pt x="157" y="60"/>
                </a:lnTo>
                <a:lnTo>
                  <a:pt x="169" y="68"/>
                </a:lnTo>
                <a:lnTo>
                  <a:pt x="179" y="73"/>
                </a:lnTo>
                <a:lnTo>
                  <a:pt x="188" y="81"/>
                </a:lnTo>
                <a:lnTo>
                  <a:pt x="198" y="87"/>
                </a:lnTo>
                <a:lnTo>
                  <a:pt x="204" y="94"/>
                </a:lnTo>
                <a:lnTo>
                  <a:pt x="211" y="100"/>
                </a:lnTo>
                <a:lnTo>
                  <a:pt x="217" y="108"/>
                </a:lnTo>
                <a:lnTo>
                  <a:pt x="221" y="114"/>
                </a:lnTo>
                <a:lnTo>
                  <a:pt x="223" y="117"/>
                </a:lnTo>
                <a:lnTo>
                  <a:pt x="225" y="121"/>
                </a:lnTo>
                <a:lnTo>
                  <a:pt x="227" y="127"/>
                </a:lnTo>
                <a:lnTo>
                  <a:pt x="227" y="133"/>
                </a:lnTo>
                <a:lnTo>
                  <a:pt x="228" y="140"/>
                </a:lnTo>
                <a:lnTo>
                  <a:pt x="228" y="150"/>
                </a:lnTo>
                <a:lnTo>
                  <a:pt x="230" y="158"/>
                </a:lnTo>
                <a:lnTo>
                  <a:pt x="230" y="169"/>
                </a:lnTo>
                <a:lnTo>
                  <a:pt x="230" y="181"/>
                </a:lnTo>
                <a:lnTo>
                  <a:pt x="230" y="192"/>
                </a:lnTo>
                <a:lnTo>
                  <a:pt x="230" y="205"/>
                </a:lnTo>
                <a:lnTo>
                  <a:pt x="230" y="219"/>
                </a:lnTo>
                <a:lnTo>
                  <a:pt x="230" y="234"/>
                </a:lnTo>
                <a:lnTo>
                  <a:pt x="230" y="250"/>
                </a:lnTo>
                <a:lnTo>
                  <a:pt x="228" y="267"/>
                </a:lnTo>
                <a:lnTo>
                  <a:pt x="228" y="284"/>
                </a:lnTo>
                <a:lnTo>
                  <a:pt x="227" y="303"/>
                </a:lnTo>
                <a:lnTo>
                  <a:pt x="227" y="322"/>
                </a:lnTo>
                <a:lnTo>
                  <a:pt x="225" y="343"/>
                </a:lnTo>
                <a:lnTo>
                  <a:pt x="223" y="366"/>
                </a:lnTo>
                <a:lnTo>
                  <a:pt x="221" y="388"/>
                </a:lnTo>
                <a:lnTo>
                  <a:pt x="219" y="412"/>
                </a:lnTo>
                <a:lnTo>
                  <a:pt x="217" y="435"/>
                </a:lnTo>
                <a:lnTo>
                  <a:pt x="215" y="462"/>
                </a:lnTo>
                <a:lnTo>
                  <a:pt x="213" y="489"/>
                </a:lnTo>
                <a:lnTo>
                  <a:pt x="209" y="516"/>
                </a:lnTo>
                <a:lnTo>
                  <a:pt x="207" y="545"/>
                </a:lnTo>
                <a:lnTo>
                  <a:pt x="204" y="573"/>
                </a:lnTo>
                <a:lnTo>
                  <a:pt x="202" y="604"/>
                </a:lnTo>
                <a:lnTo>
                  <a:pt x="198" y="635"/>
                </a:lnTo>
                <a:lnTo>
                  <a:pt x="194" y="667"/>
                </a:lnTo>
                <a:lnTo>
                  <a:pt x="190" y="700"/>
                </a:lnTo>
                <a:lnTo>
                  <a:pt x="65" y="700"/>
                </a:lnTo>
                <a:lnTo>
                  <a:pt x="65" y="660"/>
                </a:lnTo>
                <a:lnTo>
                  <a:pt x="65" y="619"/>
                </a:lnTo>
                <a:lnTo>
                  <a:pt x="65" y="581"/>
                </a:lnTo>
                <a:lnTo>
                  <a:pt x="65" y="545"/>
                </a:lnTo>
                <a:lnTo>
                  <a:pt x="65" y="510"/>
                </a:lnTo>
                <a:lnTo>
                  <a:pt x="65" y="478"/>
                </a:lnTo>
                <a:lnTo>
                  <a:pt x="63" y="447"/>
                </a:lnTo>
                <a:lnTo>
                  <a:pt x="63" y="418"/>
                </a:lnTo>
                <a:lnTo>
                  <a:pt x="63" y="389"/>
                </a:lnTo>
                <a:lnTo>
                  <a:pt x="63" y="363"/>
                </a:lnTo>
                <a:lnTo>
                  <a:pt x="61" y="340"/>
                </a:lnTo>
                <a:lnTo>
                  <a:pt x="61" y="317"/>
                </a:lnTo>
                <a:lnTo>
                  <a:pt x="61" y="296"/>
                </a:lnTo>
                <a:lnTo>
                  <a:pt x="60" y="276"/>
                </a:lnTo>
                <a:lnTo>
                  <a:pt x="60" y="259"/>
                </a:lnTo>
                <a:lnTo>
                  <a:pt x="58" y="244"/>
                </a:lnTo>
                <a:lnTo>
                  <a:pt x="58" y="228"/>
                </a:lnTo>
                <a:lnTo>
                  <a:pt x="56" y="215"/>
                </a:lnTo>
                <a:lnTo>
                  <a:pt x="54" y="202"/>
                </a:lnTo>
                <a:lnTo>
                  <a:pt x="54" y="190"/>
                </a:lnTo>
                <a:lnTo>
                  <a:pt x="52" y="179"/>
                </a:lnTo>
                <a:lnTo>
                  <a:pt x="50" y="167"/>
                </a:lnTo>
                <a:lnTo>
                  <a:pt x="46" y="156"/>
                </a:lnTo>
                <a:lnTo>
                  <a:pt x="44" y="146"/>
                </a:lnTo>
                <a:lnTo>
                  <a:pt x="42" y="137"/>
                </a:lnTo>
                <a:lnTo>
                  <a:pt x="38" y="129"/>
                </a:lnTo>
                <a:lnTo>
                  <a:pt x="35" y="119"/>
                </a:lnTo>
                <a:lnTo>
                  <a:pt x="33" y="112"/>
                </a:lnTo>
                <a:lnTo>
                  <a:pt x="29" y="106"/>
                </a:lnTo>
                <a:lnTo>
                  <a:pt x="25" y="100"/>
                </a:lnTo>
                <a:lnTo>
                  <a:pt x="19" y="94"/>
                </a:lnTo>
                <a:lnTo>
                  <a:pt x="15" y="89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11"/>
          <p:cNvSpPr/>
          <p:nvPr/>
        </p:nvSpPr>
        <p:spPr>
          <a:xfrm>
            <a:off x="9080500" y="3431117"/>
            <a:ext cx="215900" cy="698500"/>
          </a:xfrm>
          <a:custGeom>
            <a:avLst/>
            <a:gdLst>
              <a:gd name="txL" fmla="*/ 0 w 248"/>
              <a:gd name="txT" fmla="*/ 0 h 799"/>
              <a:gd name="txR" fmla="*/ 248 w 248"/>
              <a:gd name="txB" fmla="*/ 799 h 7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8" h="799">
                <a:moveTo>
                  <a:pt x="4" y="19"/>
                </a:moveTo>
                <a:lnTo>
                  <a:pt x="8" y="11"/>
                </a:lnTo>
                <a:lnTo>
                  <a:pt x="11" y="6"/>
                </a:lnTo>
                <a:lnTo>
                  <a:pt x="17" y="2"/>
                </a:lnTo>
                <a:lnTo>
                  <a:pt x="25" y="0"/>
                </a:lnTo>
                <a:lnTo>
                  <a:pt x="33" y="0"/>
                </a:lnTo>
                <a:lnTo>
                  <a:pt x="42" y="0"/>
                </a:lnTo>
                <a:lnTo>
                  <a:pt x="54" y="4"/>
                </a:lnTo>
                <a:lnTo>
                  <a:pt x="65" y="7"/>
                </a:lnTo>
                <a:lnTo>
                  <a:pt x="79" y="13"/>
                </a:lnTo>
                <a:lnTo>
                  <a:pt x="92" y="19"/>
                </a:lnTo>
                <a:lnTo>
                  <a:pt x="106" y="25"/>
                </a:lnTo>
                <a:lnTo>
                  <a:pt x="121" y="32"/>
                </a:lnTo>
                <a:lnTo>
                  <a:pt x="136" y="42"/>
                </a:lnTo>
                <a:lnTo>
                  <a:pt x="152" y="52"/>
                </a:lnTo>
                <a:lnTo>
                  <a:pt x="167" y="63"/>
                </a:lnTo>
                <a:lnTo>
                  <a:pt x="184" y="75"/>
                </a:lnTo>
                <a:lnTo>
                  <a:pt x="192" y="80"/>
                </a:lnTo>
                <a:lnTo>
                  <a:pt x="200" y="88"/>
                </a:lnTo>
                <a:lnTo>
                  <a:pt x="207" y="94"/>
                </a:lnTo>
                <a:lnTo>
                  <a:pt x="215" y="99"/>
                </a:lnTo>
                <a:lnTo>
                  <a:pt x="221" y="107"/>
                </a:lnTo>
                <a:lnTo>
                  <a:pt x="226" y="113"/>
                </a:lnTo>
                <a:lnTo>
                  <a:pt x="230" y="119"/>
                </a:lnTo>
                <a:lnTo>
                  <a:pt x="234" y="126"/>
                </a:lnTo>
                <a:lnTo>
                  <a:pt x="238" y="132"/>
                </a:lnTo>
                <a:lnTo>
                  <a:pt x="242" y="138"/>
                </a:lnTo>
                <a:lnTo>
                  <a:pt x="244" y="144"/>
                </a:lnTo>
                <a:lnTo>
                  <a:pt x="246" y="151"/>
                </a:lnTo>
                <a:lnTo>
                  <a:pt x="248" y="157"/>
                </a:lnTo>
                <a:lnTo>
                  <a:pt x="248" y="163"/>
                </a:lnTo>
                <a:lnTo>
                  <a:pt x="248" y="170"/>
                </a:lnTo>
                <a:lnTo>
                  <a:pt x="248" y="176"/>
                </a:lnTo>
                <a:lnTo>
                  <a:pt x="246" y="182"/>
                </a:lnTo>
                <a:lnTo>
                  <a:pt x="246" y="190"/>
                </a:lnTo>
                <a:lnTo>
                  <a:pt x="244" y="197"/>
                </a:lnTo>
                <a:lnTo>
                  <a:pt x="242" y="207"/>
                </a:lnTo>
                <a:lnTo>
                  <a:pt x="240" y="216"/>
                </a:lnTo>
                <a:lnTo>
                  <a:pt x="238" y="228"/>
                </a:lnTo>
                <a:lnTo>
                  <a:pt x="236" y="239"/>
                </a:lnTo>
                <a:lnTo>
                  <a:pt x="234" y="251"/>
                </a:lnTo>
                <a:lnTo>
                  <a:pt x="232" y="264"/>
                </a:lnTo>
                <a:lnTo>
                  <a:pt x="228" y="278"/>
                </a:lnTo>
                <a:lnTo>
                  <a:pt x="226" y="291"/>
                </a:lnTo>
                <a:lnTo>
                  <a:pt x="223" y="306"/>
                </a:lnTo>
                <a:lnTo>
                  <a:pt x="221" y="324"/>
                </a:lnTo>
                <a:lnTo>
                  <a:pt x="217" y="339"/>
                </a:lnTo>
                <a:lnTo>
                  <a:pt x="213" y="356"/>
                </a:lnTo>
                <a:lnTo>
                  <a:pt x="209" y="375"/>
                </a:lnTo>
                <a:lnTo>
                  <a:pt x="194" y="450"/>
                </a:lnTo>
                <a:lnTo>
                  <a:pt x="178" y="523"/>
                </a:lnTo>
                <a:lnTo>
                  <a:pt x="165" y="596"/>
                </a:lnTo>
                <a:lnTo>
                  <a:pt x="154" y="669"/>
                </a:lnTo>
                <a:lnTo>
                  <a:pt x="150" y="686"/>
                </a:lnTo>
                <a:lnTo>
                  <a:pt x="148" y="701"/>
                </a:lnTo>
                <a:lnTo>
                  <a:pt x="144" y="716"/>
                </a:lnTo>
                <a:lnTo>
                  <a:pt x="140" y="730"/>
                </a:lnTo>
                <a:lnTo>
                  <a:pt x="136" y="743"/>
                </a:lnTo>
                <a:lnTo>
                  <a:pt x="132" y="755"/>
                </a:lnTo>
                <a:lnTo>
                  <a:pt x="129" y="764"/>
                </a:lnTo>
                <a:lnTo>
                  <a:pt x="125" y="772"/>
                </a:lnTo>
                <a:lnTo>
                  <a:pt x="121" y="780"/>
                </a:lnTo>
                <a:lnTo>
                  <a:pt x="117" y="785"/>
                </a:lnTo>
                <a:lnTo>
                  <a:pt x="113" y="791"/>
                </a:lnTo>
                <a:lnTo>
                  <a:pt x="107" y="795"/>
                </a:lnTo>
                <a:lnTo>
                  <a:pt x="104" y="799"/>
                </a:lnTo>
                <a:lnTo>
                  <a:pt x="100" y="799"/>
                </a:lnTo>
                <a:lnTo>
                  <a:pt x="94" y="799"/>
                </a:lnTo>
                <a:lnTo>
                  <a:pt x="90" y="799"/>
                </a:lnTo>
                <a:lnTo>
                  <a:pt x="88" y="799"/>
                </a:lnTo>
                <a:lnTo>
                  <a:pt x="86" y="797"/>
                </a:lnTo>
                <a:lnTo>
                  <a:pt x="84" y="795"/>
                </a:lnTo>
                <a:lnTo>
                  <a:pt x="81" y="791"/>
                </a:lnTo>
                <a:lnTo>
                  <a:pt x="79" y="789"/>
                </a:lnTo>
                <a:lnTo>
                  <a:pt x="77" y="785"/>
                </a:lnTo>
                <a:lnTo>
                  <a:pt x="75" y="782"/>
                </a:lnTo>
                <a:lnTo>
                  <a:pt x="75" y="776"/>
                </a:lnTo>
                <a:lnTo>
                  <a:pt x="73" y="770"/>
                </a:lnTo>
                <a:lnTo>
                  <a:pt x="71" y="766"/>
                </a:lnTo>
                <a:lnTo>
                  <a:pt x="69" y="759"/>
                </a:lnTo>
                <a:lnTo>
                  <a:pt x="67" y="753"/>
                </a:lnTo>
                <a:lnTo>
                  <a:pt x="67" y="745"/>
                </a:lnTo>
                <a:lnTo>
                  <a:pt x="65" y="738"/>
                </a:lnTo>
                <a:lnTo>
                  <a:pt x="63" y="728"/>
                </a:lnTo>
                <a:lnTo>
                  <a:pt x="63" y="720"/>
                </a:lnTo>
                <a:lnTo>
                  <a:pt x="61" y="711"/>
                </a:lnTo>
                <a:lnTo>
                  <a:pt x="61" y="701"/>
                </a:lnTo>
                <a:lnTo>
                  <a:pt x="59" y="690"/>
                </a:lnTo>
                <a:lnTo>
                  <a:pt x="59" y="678"/>
                </a:lnTo>
                <a:lnTo>
                  <a:pt x="58" y="667"/>
                </a:lnTo>
                <a:lnTo>
                  <a:pt x="58" y="655"/>
                </a:lnTo>
                <a:lnTo>
                  <a:pt x="56" y="644"/>
                </a:lnTo>
                <a:lnTo>
                  <a:pt x="56" y="630"/>
                </a:lnTo>
                <a:lnTo>
                  <a:pt x="56" y="617"/>
                </a:lnTo>
                <a:lnTo>
                  <a:pt x="56" y="601"/>
                </a:lnTo>
                <a:lnTo>
                  <a:pt x="54" y="588"/>
                </a:lnTo>
                <a:lnTo>
                  <a:pt x="54" y="573"/>
                </a:lnTo>
                <a:lnTo>
                  <a:pt x="54" y="555"/>
                </a:lnTo>
                <a:lnTo>
                  <a:pt x="54" y="540"/>
                </a:lnTo>
                <a:lnTo>
                  <a:pt x="54" y="523"/>
                </a:lnTo>
                <a:lnTo>
                  <a:pt x="54" y="506"/>
                </a:lnTo>
                <a:lnTo>
                  <a:pt x="54" y="471"/>
                </a:lnTo>
                <a:lnTo>
                  <a:pt x="54" y="439"/>
                </a:lnTo>
                <a:lnTo>
                  <a:pt x="52" y="406"/>
                </a:lnTo>
                <a:lnTo>
                  <a:pt x="52" y="377"/>
                </a:lnTo>
                <a:lnTo>
                  <a:pt x="50" y="349"/>
                </a:lnTo>
                <a:lnTo>
                  <a:pt x="50" y="322"/>
                </a:lnTo>
                <a:lnTo>
                  <a:pt x="48" y="297"/>
                </a:lnTo>
                <a:lnTo>
                  <a:pt x="46" y="274"/>
                </a:lnTo>
                <a:lnTo>
                  <a:pt x="44" y="251"/>
                </a:lnTo>
                <a:lnTo>
                  <a:pt x="40" y="230"/>
                </a:lnTo>
                <a:lnTo>
                  <a:pt x="38" y="211"/>
                </a:lnTo>
                <a:lnTo>
                  <a:pt x="35" y="193"/>
                </a:lnTo>
                <a:lnTo>
                  <a:pt x="33" y="176"/>
                </a:lnTo>
                <a:lnTo>
                  <a:pt x="29" y="163"/>
                </a:lnTo>
                <a:lnTo>
                  <a:pt x="25" y="149"/>
                </a:lnTo>
                <a:lnTo>
                  <a:pt x="21" y="138"/>
                </a:lnTo>
                <a:lnTo>
                  <a:pt x="15" y="117"/>
                </a:lnTo>
                <a:lnTo>
                  <a:pt x="10" y="98"/>
                </a:lnTo>
                <a:lnTo>
                  <a:pt x="4" y="80"/>
                </a:lnTo>
                <a:lnTo>
                  <a:pt x="2" y="65"/>
                </a:lnTo>
                <a:lnTo>
                  <a:pt x="0" y="52"/>
                </a:lnTo>
                <a:lnTo>
                  <a:pt x="0" y="38"/>
                </a:lnTo>
                <a:lnTo>
                  <a:pt x="2" y="29"/>
                </a:lnTo>
                <a:lnTo>
                  <a:pt x="4" y="19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12"/>
          <p:cNvSpPr/>
          <p:nvPr/>
        </p:nvSpPr>
        <p:spPr>
          <a:xfrm>
            <a:off x="8274051" y="2264833"/>
            <a:ext cx="1803400" cy="2207684"/>
          </a:xfrm>
          <a:custGeom>
            <a:avLst/>
            <a:gdLst>
              <a:gd name="txL" fmla="*/ 0 w 2061"/>
              <a:gd name="txT" fmla="*/ 0 h 2526"/>
              <a:gd name="txR" fmla="*/ 2061 w 2061"/>
              <a:gd name="txB" fmla="*/ 2526 h 252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061" h="2526">
                <a:moveTo>
                  <a:pt x="717" y="1154"/>
                </a:moveTo>
                <a:lnTo>
                  <a:pt x="683" y="1159"/>
                </a:lnTo>
                <a:lnTo>
                  <a:pt x="650" y="1163"/>
                </a:lnTo>
                <a:lnTo>
                  <a:pt x="621" y="1169"/>
                </a:lnTo>
                <a:lnTo>
                  <a:pt x="593" y="1173"/>
                </a:lnTo>
                <a:lnTo>
                  <a:pt x="566" y="1177"/>
                </a:lnTo>
                <a:lnTo>
                  <a:pt x="539" y="1181"/>
                </a:lnTo>
                <a:lnTo>
                  <a:pt x="516" y="1184"/>
                </a:lnTo>
                <a:lnTo>
                  <a:pt x="495" y="1186"/>
                </a:lnTo>
                <a:lnTo>
                  <a:pt x="476" y="1190"/>
                </a:lnTo>
                <a:lnTo>
                  <a:pt x="456" y="1192"/>
                </a:lnTo>
                <a:lnTo>
                  <a:pt x="441" y="1194"/>
                </a:lnTo>
                <a:lnTo>
                  <a:pt x="426" y="1196"/>
                </a:lnTo>
                <a:lnTo>
                  <a:pt x="414" y="1196"/>
                </a:lnTo>
                <a:lnTo>
                  <a:pt x="403" y="1198"/>
                </a:lnTo>
                <a:lnTo>
                  <a:pt x="395" y="1198"/>
                </a:lnTo>
                <a:lnTo>
                  <a:pt x="387" y="1198"/>
                </a:lnTo>
                <a:lnTo>
                  <a:pt x="374" y="1198"/>
                </a:lnTo>
                <a:lnTo>
                  <a:pt x="358" y="1200"/>
                </a:lnTo>
                <a:lnTo>
                  <a:pt x="343" y="1204"/>
                </a:lnTo>
                <a:lnTo>
                  <a:pt x="328" y="1209"/>
                </a:lnTo>
                <a:lnTo>
                  <a:pt x="309" y="1215"/>
                </a:lnTo>
                <a:lnTo>
                  <a:pt x="289" y="1223"/>
                </a:lnTo>
                <a:lnTo>
                  <a:pt x="270" y="1230"/>
                </a:lnTo>
                <a:lnTo>
                  <a:pt x="249" y="1242"/>
                </a:lnTo>
                <a:lnTo>
                  <a:pt x="228" y="1251"/>
                </a:lnTo>
                <a:lnTo>
                  <a:pt x="209" y="1261"/>
                </a:lnTo>
                <a:lnTo>
                  <a:pt x="190" y="1269"/>
                </a:lnTo>
                <a:lnTo>
                  <a:pt x="172" y="1274"/>
                </a:lnTo>
                <a:lnTo>
                  <a:pt x="157" y="1278"/>
                </a:lnTo>
                <a:lnTo>
                  <a:pt x="143" y="1282"/>
                </a:lnTo>
                <a:lnTo>
                  <a:pt x="130" y="1284"/>
                </a:lnTo>
                <a:lnTo>
                  <a:pt x="119" y="1284"/>
                </a:lnTo>
                <a:lnTo>
                  <a:pt x="107" y="1284"/>
                </a:lnTo>
                <a:lnTo>
                  <a:pt x="95" y="1280"/>
                </a:lnTo>
                <a:lnTo>
                  <a:pt x="92" y="1278"/>
                </a:lnTo>
                <a:lnTo>
                  <a:pt x="86" y="1276"/>
                </a:lnTo>
                <a:lnTo>
                  <a:pt x="80" y="1273"/>
                </a:lnTo>
                <a:lnTo>
                  <a:pt x="74" y="1269"/>
                </a:lnTo>
                <a:lnTo>
                  <a:pt x="71" y="1265"/>
                </a:lnTo>
                <a:lnTo>
                  <a:pt x="65" y="1261"/>
                </a:lnTo>
                <a:lnTo>
                  <a:pt x="61" y="1255"/>
                </a:lnTo>
                <a:lnTo>
                  <a:pt x="55" y="1250"/>
                </a:lnTo>
                <a:lnTo>
                  <a:pt x="49" y="1244"/>
                </a:lnTo>
                <a:lnTo>
                  <a:pt x="46" y="1238"/>
                </a:lnTo>
                <a:lnTo>
                  <a:pt x="40" y="1230"/>
                </a:lnTo>
                <a:lnTo>
                  <a:pt x="36" y="1223"/>
                </a:lnTo>
                <a:lnTo>
                  <a:pt x="26" y="1207"/>
                </a:lnTo>
                <a:lnTo>
                  <a:pt x="21" y="1194"/>
                </a:lnTo>
                <a:lnTo>
                  <a:pt x="13" y="1181"/>
                </a:lnTo>
                <a:lnTo>
                  <a:pt x="9" y="1169"/>
                </a:lnTo>
                <a:lnTo>
                  <a:pt x="5" y="1159"/>
                </a:lnTo>
                <a:lnTo>
                  <a:pt x="1" y="1150"/>
                </a:lnTo>
                <a:lnTo>
                  <a:pt x="0" y="1142"/>
                </a:lnTo>
                <a:lnTo>
                  <a:pt x="0" y="1135"/>
                </a:lnTo>
                <a:lnTo>
                  <a:pt x="0" y="1129"/>
                </a:lnTo>
                <a:lnTo>
                  <a:pt x="3" y="1121"/>
                </a:lnTo>
                <a:lnTo>
                  <a:pt x="7" y="1113"/>
                </a:lnTo>
                <a:lnTo>
                  <a:pt x="13" y="1106"/>
                </a:lnTo>
                <a:lnTo>
                  <a:pt x="21" y="1096"/>
                </a:lnTo>
                <a:lnTo>
                  <a:pt x="30" y="1087"/>
                </a:lnTo>
                <a:lnTo>
                  <a:pt x="42" y="1077"/>
                </a:lnTo>
                <a:lnTo>
                  <a:pt x="55" y="1066"/>
                </a:lnTo>
                <a:lnTo>
                  <a:pt x="59" y="1062"/>
                </a:lnTo>
                <a:lnTo>
                  <a:pt x="63" y="1060"/>
                </a:lnTo>
                <a:lnTo>
                  <a:pt x="65" y="1056"/>
                </a:lnTo>
                <a:lnTo>
                  <a:pt x="69" y="1050"/>
                </a:lnTo>
                <a:lnTo>
                  <a:pt x="72" y="1045"/>
                </a:lnTo>
                <a:lnTo>
                  <a:pt x="74" y="1039"/>
                </a:lnTo>
                <a:lnTo>
                  <a:pt x="78" y="1033"/>
                </a:lnTo>
                <a:lnTo>
                  <a:pt x="82" y="1027"/>
                </a:lnTo>
                <a:lnTo>
                  <a:pt x="84" y="1020"/>
                </a:lnTo>
                <a:lnTo>
                  <a:pt x="86" y="1012"/>
                </a:lnTo>
                <a:lnTo>
                  <a:pt x="90" y="1002"/>
                </a:lnTo>
                <a:lnTo>
                  <a:pt x="92" y="993"/>
                </a:lnTo>
                <a:lnTo>
                  <a:pt x="94" y="983"/>
                </a:lnTo>
                <a:lnTo>
                  <a:pt x="97" y="974"/>
                </a:lnTo>
                <a:lnTo>
                  <a:pt x="99" y="964"/>
                </a:lnTo>
                <a:lnTo>
                  <a:pt x="101" y="953"/>
                </a:lnTo>
                <a:lnTo>
                  <a:pt x="103" y="941"/>
                </a:lnTo>
                <a:lnTo>
                  <a:pt x="105" y="928"/>
                </a:lnTo>
                <a:lnTo>
                  <a:pt x="107" y="914"/>
                </a:lnTo>
                <a:lnTo>
                  <a:pt x="109" y="901"/>
                </a:lnTo>
                <a:lnTo>
                  <a:pt x="111" y="887"/>
                </a:lnTo>
                <a:lnTo>
                  <a:pt x="113" y="874"/>
                </a:lnTo>
                <a:lnTo>
                  <a:pt x="115" y="859"/>
                </a:lnTo>
                <a:lnTo>
                  <a:pt x="117" y="843"/>
                </a:lnTo>
                <a:lnTo>
                  <a:pt x="117" y="826"/>
                </a:lnTo>
                <a:lnTo>
                  <a:pt x="119" y="809"/>
                </a:lnTo>
                <a:lnTo>
                  <a:pt x="120" y="792"/>
                </a:lnTo>
                <a:lnTo>
                  <a:pt x="120" y="774"/>
                </a:lnTo>
                <a:lnTo>
                  <a:pt x="122" y="757"/>
                </a:lnTo>
                <a:lnTo>
                  <a:pt x="122" y="738"/>
                </a:lnTo>
                <a:lnTo>
                  <a:pt x="124" y="717"/>
                </a:lnTo>
                <a:lnTo>
                  <a:pt x="124" y="698"/>
                </a:lnTo>
                <a:lnTo>
                  <a:pt x="126" y="657"/>
                </a:lnTo>
                <a:lnTo>
                  <a:pt x="126" y="619"/>
                </a:lnTo>
                <a:lnTo>
                  <a:pt x="126" y="583"/>
                </a:lnTo>
                <a:lnTo>
                  <a:pt x="126" y="546"/>
                </a:lnTo>
                <a:lnTo>
                  <a:pt x="126" y="514"/>
                </a:lnTo>
                <a:lnTo>
                  <a:pt x="124" y="481"/>
                </a:lnTo>
                <a:lnTo>
                  <a:pt x="122" y="451"/>
                </a:lnTo>
                <a:lnTo>
                  <a:pt x="120" y="420"/>
                </a:lnTo>
                <a:lnTo>
                  <a:pt x="119" y="391"/>
                </a:lnTo>
                <a:lnTo>
                  <a:pt x="115" y="366"/>
                </a:lnTo>
                <a:lnTo>
                  <a:pt x="111" y="339"/>
                </a:lnTo>
                <a:lnTo>
                  <a:pt x="107" y="316"/>
                </a:lnTo>
                <a:lnTo>
                  <a:pt x="103" y="293"/>
                </a:lnTo>
                <a:lnTo>
                  <a:pt x="97" y="274"/>
                </a:lnTo>
                <a:lnTo>
                  <a:pt x="92" y="253"/>
                </a:lnTo>
                <a:lnTo>
                  <a:pt x="86" y="236"/>
                </a:lnTo>
                <a:lnTo>
                  <a:pt x="80" y="219"/>
                </a:lnTo>
                <a:lnTo>
                  <a:pt x="74" y="203"/>
                </a:lnTo>
                <a:lnTo>
                  <a:pt x="69" y="188"/>
                </a:lnTo>
                <a:lnTo>
                  <a:pt x="65" y="173"/>
                </a:lnTo>
                <a:lnTo>
                  <a:pt x="59" y="159"/>
                </a:lnTo>
                <a:lnTo>
                  <a:pt x="55" y="146"/>
                </a:lnTo>
                <a:lnTo>
                  <a:pt x="51" y="134"/>
                </a:lnTo>
                <a:lnTo>
                  <a:pt x="49" y="121"/>
                </a:lnTo>
                <a:lnTo>
                  <a:pt x="46" y="109"/>
                </a:lnTo>
                <a:lnTo>
                  <a:pt x="44" y="100"/>
                </a:lnTo>
                <a:lnTo>
                  <a:pt x="42" y="90"/>
                </a:lnTo>
                <a:lnTo>
                  <a:pt x="40" y="81"/>
                </a:lnTo>
                <a:lnTo>
                  <a:pt x="38" y="71"/>
                </a:lnTo>
                <a:lnTo>
                  <a:pt x="36" y="64"/>
                </a:lnTo>
                <a:lnTo>
                  <a:pt x="36" y="56"/>
                </a:lnTo>
                <a:lnTo>
                  <a:pt x="36" y="50"/>
                </a:lnTo>
                <a:lnTo>
                  <a:pt x="36" y="39"/>
                </a:lnTo>
                <a:lnTo>
                  <a:pt x="40" y="27"/>
                </a:lnTo>
                <a:lnTo>
                  <a:pt x="44" y="19"/>
                </a:lnTo>
                <a:lnTo>
                  <a:pt x="49" y="12"/>
                </a:lnTo>
                <a:lnTo>
                  <a:pt x="55" y="8"/>
                </a:lnTo>
                <a:lnTo>
                  <a:pt x="65" y="4"/>
                </a:lnTo>
                <a:lnTo>
                  <a:pt x="74" y="0"/>
                </a:lnTo>
                <a:lnTo>
                  <a:pt x="86" y="0"/>
                </a:lnTo>
                <a:lnTo>
                  <a:pt x="94" y="0"/>
                </a:lnTo>
                <a:lnTo>
                  <a:pt x="99" y="2"/>
                </a:lnTo>
                <a:lnTo>
                  <a:pt x="107" y="2"/>
                </a:lnTo>
                <a:lnTo>
                  <a:pt x="117" y="4"/>
                </a:lnTo>
                <a:lnTo>
                  <a:pt x="124" y="6"/>
                </a:lnTo>
                <a:lnTo>
                  <a:pt x="134" y="10"/>
                </a:lnTo>
                <a:lnTo>
                  <a:pt x="145" y="12"/>
                </a:lnTo>
                <a:lnTo>
                  <a:pt x="155" y="16"/>
                </a:lnTo>
                <a:lnTo>
                  <a:pt x="167" y="19"/>
                </a:lnTo>
                <a:lnTo>
                  <a:pt x="178" y="25"/>
                </a:lnTo>
                <a:lnTo>
                  <a:pt x="191" y="29"/>
                </a:lnTo>
                <a:lnTo>
                  <a:pt x="205" y="35"/>
                </a:lnTo>
                <a:lnTo>
                  <a:pt x="218" y="41"/>
                </a:lnTo>
                <a:lnTo>
                  <a:pt x="232" y="48"/>
                </a:lnTo>
                <a:lnTo>
                  <a:pt x="247" y="54"/>
                </a:lnTo>
                <a:lnTo>
                  <a:pt x="263" y="62"/>
                </a:lnTo>
                <a:lnTo>
                  <a:pt x="263" y="119"/>
                </a:lnTo>
                <a:lnTo>
                  <a:pt x="263" y="175"/>
                </a:lnTo>
                <a:lnTo>
                  <a:pt x="263" y="230"/>
                </a:lnTo>
                <a:lnTo>
                  <a:pt x="263" y="282"/>
                </a:lnTo>
                <a:lnTo>
                  <a:pt x="263" y="332"/>
                </a:lnTo>
                <a:lnTo>
                  <a:pt x="263" y="382"/>
                </a:lnTo>
                <a:lnTo>
                  <a:pt x="263" y="429"/>
                </a:lnTo>
                <a:lnTo>
                  <a:pt x="264" y="474"/>
                </a:lnTo>
                <a:lnTo>
                  <a:pt x="264" y="518"/>
                </a:lnTo>
                <a:lnTo>
                  <a:pt x="264" y="560"/>
                </a:lnTo>
                <a:lnTo>
                  <a:pt x="264" y="600"/>
                </a:lnTo>
                <a:lnTo>
                  <a:pt x="264" y="638"/>
                </a:lnTo>
                <a:lnTo>
                  <a:pt x="266" y="675"/>
                </a:lnTo>
                <a:lnTo>
                  <a:pt x="266" y="709"/>
                </a:lnTo>
                <a:lnTo>
                  <a:pt x="266" y="744"/>
                </a:lnTo>
                <a:lnTo>
                  <a:pt x="266" y="774"/>
                </a:lnTo>
                <a:lnTo>
                  <a:pt x="268" y="805"/>
                </a:lnTo>
                <a:lnTo>
                  <a:pt x="268" y="832"/>
                </a:lnTo>
                <a:lnTo>
                  <a:pt x="268" y="859"/>
                </a:lnTo>
                <a:lnTo>
                  <a:pt x="270" y="884"/>
                </a:lnTo>
                <a:lnTo>
                  <a:pt x="270" y="907"/>
                </a:lnTo>
                <a:lnTo>
                  <a:pt x="270" y="928"/>
                </a:lnTo>
                <a:lnTo>
                  <a:pt x="272" y="947"/>
                </a:lnTo>
                <a:lnTo>
                  <a:pt x="272" y="964"/>
                </a:lnTo>
                <a:lnTo>
                  <a:pt x="274" y="979"/>
                </a:lnTo>
                <a:lnTo>
                  <a:pt x="274" y="993"/>
                </a:lnTo>
                <a:lnTo>
                  <a:pt x="274" y="1006"/>
                </a:lnTo>
                <a:lnTo>
                  <a:pt x="276" y="1016"/>
                </a:lnTo>
                <a:lnTo>
                  <a:pt x="276" y="1025"/>
                </a:lnTo>
                <a:lnTo>
                  <a:pt x="278" y="1031"/>
                </a:lnTo>
                <a:lnTo>
                  <a:pt x="278" y="1037"/>
                </a:lnTo>
                <a:lnTo>
                  <a:pt x="280" y="1041"/>
                </a:lnTo>
                <a:lnTo>
                  <a:pt x="284" y="1046"/>
                </a:lnTo>
                <a:lnTo>
                  <a:pt x="287" y="1052"/>
                </a:lnTo>
                <a:lnTo>
                  <a:pt x="291" y="1056"/>
                </a:lnTo>
                <a:lnTo>
                  <a:pt x="297" y="1060"/>
                </a:lnTo>
                <a:lnTo>
                  <a:pt x="305" y="1064"/>
                </a:lnTo>
                <a:lnTo>
                  <a:pt x="312" y="1066"/>
                </a:lnTo>
                <a:lnTo>
                  <a:pt x="322" y="1069"/>
                </a:lnTo>
                <a:lnTo>
                  <a:pt x="332" y="1071"/>
                </a:lnTo>
                <a:lnTo>
                  <a:pt x="343" y="1073"/>
                </a:lnTo>
                <a:lnTo>
                  <a:pt x="355" y="1075"/>
                </a:lnTo>
                <a:lnTo>
                  <a:pt x="368" y="1075"/>
                </a:lnTo>
                <a:lnTo>
                  <a:pt x="382" y="1075"/>
                </a:lnTo>
                <a:lnTo>
                  <a:pt x="397" y="1075"/>
                </a:lnTo>
                <a:lnTo>
                  <a:pt x="414" y="1075"/>
                </a:lnTo>
                <a:lnTo>
                  <a:pt x="431" y="1075"/>
                </a:lnTo>
                <a:lnTo>
                  <a:pt x="449" y="1073"/>
                </a:lnTo>
                <a:lnTo>
                  <a:pt x="468" y="1071"/>
                </a:lnTo>
                <a:lnTo>
                  <a:pt x="489" y="1069"/>
                </a:lnTo>
                <a:lnTo>
                  <a:pt x="512" y="1068"/>
                </a:lnTo>
                <a:lnTo>
                  <a:pt x="537" y="1064"/>
                </a:lnTo>
                <a:lnTo>
                  <a:pt x="562" y="1062"/>
                </a:lnTo>
                <a:lnTo>
                  <a:pt x="589" y="1058"/>
                </a:lnTo>
                <a:lnTo>
                  <a:pt x="618" y="1054"/>
                </a:lnTo>
                <a:lnTo>
                  <a:pt x="648" y="1050"/>
                </a:lnTo>
                <a:lnTo>
                  <a:pt x="681" y="1046"/>
                </a:lnTo>
                <a:lnTo>
                  <a:pt x="716" y="1043"/>
                </a:lnTo>
                <a:lnTo>
                  <a:pt x="750" y="1037"/>
                </a:lnTo>
                <a:lnTo>
                  <a:pt x="787" y="1033"/>
                </a:lnTo>
                <a:lnTo>
                  <a:pt x="825" y="1027"/>
                </a:lnTo>
                <a:lnTo>
                  <a:pt x="865" y="1022"/>
                </a:lnTo>
                <a:lnTo>
                  <a:pt x="908" y="1016"/>
                </a:lnTo>
                <a:lnTo>
                  <a:pt x="950" y="1010"/>
                </a:lnTo>
                <a:lnTo>
                  <a:pt x="992" y="1004"/>
                </a:lnTo>
                <a:lnTo>
                  <a:pt x="1034" y="999"/>
                </a:lnTo>
                <a:lnTo>
                  <a:pt x="1073" y="993"/>
                </a:lnTo>
                <a:lnTo>
                  <a:pt x="1111" y="987"/>
                </a:lnTo>
                <a:lnTo>
                  <a:pt x="1147" y="983"/>
                </a:lnTo>
                <a:lnTo>
                  <a:pt x="1182" y="977"/>
                </a:lnTo>
                <a:lnTo>
                  <a:pt x="1215" y="974"/>
                </a:lnTo>
                <a:lnTo>
                  <a:pt x="1245" y="970"/>
                </a:lnTo>
                <a:lnTo>
                  <a:pt x="1276" y="966"/>
                </a:lnTo>
                <a:lnTo>
                  <a:pt x="1303" y="962"/>
                </a:lnTo>
                <a:lnTo>
                  <a:pt x="1330" y="960"/>
                </a:lnTo>
                <a:lnTo>
                  <a:pt x="1355" y="956"/>
                </a:lnTo>
                <a:lnTo>
                  <a:pt x="1378" y="954"/>
                </a:lnTo>
                <a:lnTo>
                  <a:pt x="1399" y="953"/>
                </a:lnTo>
                <a:lnTo>
                  <a:pt x="1420" y="951"/>
                </a:lnTo>
                <a:lnTo>
                  <a:pt x="1437" y="949"/>
                </a:lnTo>
                <a:lnTo>
                  <a:pt x="1455" y="947"/>
                </a:lnTo>
                <a:lnTo>
                  <a:pt x="1470" y="945"/>
                </a:lnTo>
                <a:lnTo>
                  <a:pt x="1485" y="943"/>
                </a:lnTo>
                <a:lnTo>
                  <a:pt x="1499" y="941"/>
                </a:lnTo>
                <a:lnTo>
                  <a:pt x="1514" y="939"/>
                </a:lnTo>
                <a:lnTo>
                  <a:pt x="1526" y="937"/>
                </a:lnTo>
                <a:lnTo>
                  <a:pt x="1539" y="935"/>
                </a:lnTo>
                <a:lnTo>
                  <a:pt x="1551" y="933"/>
                </a:lnTo>
                <a:lnTo>
                  <a:pt x="1562" y="931"/>
                </a:lnTo>
                <a:lnTo>
                  <a:pt x="1572" y="930"/>
                </a:lnTo>
                <a:lnTo>
                  <a:pt x="1581" y="928"/>
                </a:lnTo>
                <a:lnTo>
                  <a:pt x="1591" y="926"/>
                </a:lnTo>
                <a:lnTo>
                  <a:pt x="1599" y="924"/>
                </a:lnTo>
                <a:lnTo>
                  <a:pt x="1606" y="922"/>
                </a:lnTo>
                <a:lnTo>
                  <a:pt x="1612" y="918"/>
                </a:lnTo>
                <a:lnTo>
                  <a:pt x="1618" y="916"/>
                </a:lnTo>
                <a:lnTo>
                  <a:pt x="1639" y="908"/>
                </a:lnTo>
                <a:lnTo>
                  <a:pt x="1650" y="905"/>
                </a:lnTo>
                <a:lnTo>
                  <a:pt x="1662" y="903"/>
                </a:lnTo>
                <a:lnTo>
                  <a:pt x="1672" y="901"/>
                </a:lnTo>
                <a:lnTo>
                  <a:pt x="1683" y="899"/>
                </a:lnTo>
                <a:lnTo>
                  <a:pt x="1695" y="897"/>
                </a:lnTo>
                <a:lnTo>
                  <a:pt x="1706" y="897"/>
                </a:lnTo>
                <a:lnTo>
                  <a:pt x="1712" y="897"/>
                </a:lnTo>
                <a:lnTo>
                  <a:pt x="1720" y="899"/>
                </a:lnTo>
                <a:lnTo>
                  <a:pt x="1727" y="901"/>
                </a:lnTo>
                <a:lnTo>
                  <a:pt x="1735" y="903"/>
                </a:lnTo>
                <a:lnTo>
                  <a:pt x="1744" y="905"/>
                </a:lnTo>
                <a:lnTo>
                  <a:pt x="1754" y="908"/>
                </a:lnTo>
                <a:lnTo>
                  <a:pt x="1766" y="912"/>
                </a:lnTo>
                <a:lnTo>
                  <a:pt x="1777" y="918"/>
                </a:lnTo>
                <a:lnTo>
                  <a:pt x="1791" y="924"/>
                </a:lnTo>
                <a:lnTo>
                  <a:pt x="1804" y="930"/>
                </a:lnTo>
                <a:lnTo>
                  <a:pt x="1819" y="937"/>
                </a:lnTo>
                <a:lnTo>
                  <a:pt x="1835" y="943"/>
                </a:lnTo>
                <a:lnTo>
                  <a:pt x="1852" y="953"/>
                </a:lnTo>
                <a:lnTo>
                  <a:pt x="1869" y="960"/>
                </a:lnTo>
                <a:lnTo>
                  <a:pt x="1887" y="970"/>
                </a:lnTo>
                <a:lnTo>
                  <a:pt x="1906" y="979"/>
                </a:lnTo>
                <a:lnTo>
                  <a:pt x="1925" y="989"/>
                </a:lnTo>
                <a:lnTo>
                  <a:pt x="1942" y="999"/>
                </a:lnTo>
                <a:lnTo>
                  <a:pt x="1959" y="1008"/>
                </a:lnTo>
                <a:lnTo>
                  <a:pt x="1973" y="1018"/>
                </a:lnTo>
                <a:lnTo>
                  <a:pt x="1988" y="1027"/>
                </a:lnTo>
                <a:lnTo>
                  <a:pt x="2000" y="1035"/>
                </a:lnTo>
                <a:lnTo>
                  <a:pt x="2011" y="1045"/>
                </a:lnTo>
                <a:lnTo>
                  <a:pt x="2023" y="1052"/>
                </a:lnTo>
                <a:lnTo>
                  <a:pt x="2032" y="1060"/>
                </a:lnTo>
                <a:lnTo>
                  <a:pt x="2040" y="1068"/>
                </a:lnTo>
                <a:lnTo>
                  <a:pt x="2046" y="1075"/>
                </a:lnTo>
                <a:lnTo>
                  <a:pt x="2052" y="1083"/>
                </a:lnTo>
                <a:lnTo>
                  <a:pt x="2055" y="1090"/>
                </a:lnTo>
                <a:lnTo>
                  <a:pt x="2059" y="1096"/>
                </a:lnTo>
                <a:lnTo>
                  <a:pt x="2061" y="1104"/>
                </a:lnTo>
                <a:lnTo>
                  <a:pt x="2061" y="1110"/>
                </a:lnTo>
                <a:lnTo>
                  <a:pt x="2061" y="1123"/>
                </a:lnTo>
                <a:lnTo>
                  <a:pt x="2059" y="1135"/>
                </a:lnTo>
                <a:lnTo>
                  <a:pt x="2055" y="1146"/>
                </a:lnTo>
                <a:lnTo>
                  <a:pt x="2052" y="1158"/>
                </a:lnTo>
                <a:lnTo>
                  <a:pt x="2048" y="1167"/>
                </a:lnTo>
                <a:lnTo>
                  <a:pt x="2040" y="1179"/>
                </a:lnTo>
                <a:lnTo>
                  <a:pt x="2034" y="1188"/>
                </a:lnTo>
                <a:lnTo>
                  <a:pt x="2025" y="1198"/>
                </a:lnTo>
                <a:lnTo>
                  <a:pt x="2021" y="1204"/>
                </a:lnTo>
                <a:lnTo>
                  <a:pt x="2015" y="1209"/>
                </a:lnTo>
                <a:lnTo>
                  <a:pt x="2011" y="1219"/>
                </a:lnTo>
                <a:lnTo>
                  <a:pt x="2006" y="1227"/>
                </a:lnTo>
                <a:lnTo>
                  <a:pt x="2002" y="1238"/>
                </a:lnTo>
                <a:lnTo>
                  <a:pt x="1996" y="1250"/>
                </a:lnTo>
                <a:lnTo>
                  <a:pt x="1992" y="1263"/>
                </a:lnTo>
                <a:lnTo>
                  <a:pt x="1988" y="1278"/>
                </a:lnTo>
                <a:lnTo>
                  <a:pt x="1983" y="1296"/>
                </a:lnTo>
                <a:lnTo>
                  <a:pt x="1979" y="1313"/>
                </a:lnTo>
                <a:lnTo>
                  <a:pt x="1973" y="1332"/>
                </a:lnTo>
                <a:lnTo>
                  <a:pt x="1969" y="1351"/>
                </a:lnTo>
                <a:lnTo>
                  <a:pt x="1963" y="1374"/>
                </a:lnTo>
                <a:lnTo>
                  <a:pt x="1959" y="1397"/>
                </a:lnTo>
                <a:lnTo>
                  <a:pt x="1954" y="1422"/>
                </a:lnTo>
                <a:lnTo>
                  <a:pt x="1950" y="1447"/>
                </a:lnTo>
                <a:lnTo>
                  <a:pt x="1940" y="1501"/>
                </a:lnTo>
                <a:lnTo>
                  <a:pt x="1931" y="1554"/>
                </a:lnTo>
                <a:lnTo>
                  <a:pt x="1910" y="1661"/>
                </a:lnTo>
                <a:lnTo>
                  <a:pt x="1887" y="1769"/>
                </a:lnTo>
                <a:lnTo>
                  <a:pt x="1862" y="1878"/>
                </a:lnTo>
                <a:lnTo>
                  <a:pt x="1856" y="1905"/>
                </a:lnTo>
                <a:lnTo>
                  <a:pt x="1850" y="1932"/>
                </a:lnTo>
                <a:lnTo>
                  <a:pt x="1842" y="1958"/>
                </a:lnTo>
                <a:lnTo>
                  <a:pt x="1837" y="1983"/>
                </a:lnTo>
                <a:lnTo>
                  <a:pt x="1829" y="2008"/>
                </a:lnTo>
                <a:lnTo>
                  <a:pt x="1823" y="2031"/>
                </a:lnTo>
                <a:lnTo>
                  <a:pt x="1816" y="2056"/>
                </a:lnTo>
                <a:lnTo>
                  <a:pt x="1808" y="2079"/>
                </a:lnTo>
                <a:lnTo>
                  <a:pt x="1802" y="2102"/>
                </a:lnTo>
                <a:lnTo>
                  <a:pt x="1794" y="2123"/>
                </a:lnTo>
                <a:lnTo>
                  <a:pt x="1787" y="2146"/>
                </a:lnTo>
                <a:lnTo>
                  <a:pt x="1779" y="2167"/>
                </a:lnTo>
                <a:lnTo>
                  <a:pt x="1771" y="2188"/>
                </a:lnTo>
                <a:lnTo>
                  <a:pt x="1764" y="2208"/>
                </a:lnTo>
                <a:lnTo>
                  <a:pt x="1756" y="2227"/>
                </a:lnTo>
                <a:lnTo>
                  <a:pt x="1748" y="2246"/>
                </a:lnTo>
                <a:lnTo>
                  <a:pt x="1741" y="2265"/>
                </a:lnTo>
                <a:lnTo>
                  <a:pt x="1733" y="2282"/>
                </a:lnTo>
                <a:lnTo>
                  <a:pt x="1725" y="2300"/>
                </a:lnTo>
                <a:lnTo>
                  <a:pt x="1716" y="2315"/>
                </a:lnTo>
                <a:lnTo>
                  <a:pt x="1708" y="2332"/>
                </a:lnTo>
                <a:lnTo>
                  <a:pt x="1698" y="2347"/>
                </a:lnTo>
                <a:lnTo>
                  <a:pt x="1691" y="2361"/>
                </a:lnTo>
                <a:lnTo>
                  <a:pt x="1681" y="2376"/>
                </a:lnTo>
                <a:lnTo>
                  <a:pt x="1672" y="2388"/>
                </a:lnTo>
                <a:lnTo>
                  <a:pt x="1662" y="2401"/>
                </a:lnTo>
                <a:lnTo>
                  <a:pt x="1652" y="2413"/>
                </a:lnTo>
                <a:lnTo>
                  <a:pt x="1641" y="2424"/>
                </a:lnTo>
                <a:lnTo>
                  <a:pt x="1631" y="2436"/>
                </a:lnTo>
                <a:lnTo>
                  <a:pt x="1620" y="2445"/>
                </a:lnTo>
                <a:lnTo>
                  <a:pt x="1610" y="2455"/>
                </a:lnTo>
                <a:lnTo>
                  <a:pt x="1599" y="2464"/>
                </a:lnTo>
                <a:lnTo>
                  <a:pt x="1587" y="2472"/>
                </a:lnTo>
                <a:lnTo>
                  <a:pt x="1577" y="2480"/>
                </a:lnTo>
                <a:lnTo>
                  <a:pt x="1568" y="2487"/>
                </a:lnTo>
                <a:lnTo>
                  <a:pt x="1558" y="2493"/>
                </a:lnTo>
                <a:lnTo>
                  <a:pt x="1549" y="2499"/>
                </a:lnTo>
                <a:lnTo>
                  <a:pt x="1541" y="2505"/>
                </a:lnTo>
                <a:lnTo>
                  <a:pt x="1531" y="2510"/>
                </a:lnTo>
                <a:lnTo>
                  <a:pt x="1524" y="2514"/>
                </a:lnTo>
                <a:lnTo>
                  <a:pt x="1516" y="2518"/>
                </a:lnTo>
                <a:lnTo>
                  <a:pt x="1508" y="2520"/>
                </a:lnTo>
                <a:lnTo>
                  <a:pt x="1503" y="2522"/>
                </a:lnTo>
                <a:lnTo>
                  <a:pt x="1495" y="2524"/>
                </a:lnTo>
                <a:lnTo>
                  <a:pt x="1489" y="2526"/>
                </a:lnTo>
                <a:lnTo>
                  <a:pt x="1483" y="2526"/>
                </a:lnTo>
                <a:lnTo>
                  <a:pt x="1480" y="2526"/>
                </a:lnTo>
                <a:lnTo>
                  <a:pt x="1474" y="2526"/>
                </a:lnTo>
                <a:lnTo>
                  <a:pt x="1470" y="2524"/>
                </a:lnTo>
                <a:lnTo>
                  <a:pt x="1464" y="2524"/>
                </a:lnTo>
                <a:lnTo>
                  <a:pt x="1460" y="2520"/>
                </a:lnTo>
                <a:lnTo>
                  <a:pt x="1457" y="2518"/>
                </a:lnTo>
                <a:lnTo>
                  <a:pt x="1453" y="2514"/>
                </a:lnTo>
                <a:lnTo>
                  <a:pt x="1449" y="2508"/>
                </a:lnTo>
                <a:lnTo>
                  <a:pt x="1445" y="2505"/>
                </a:lnTo>
                <a:lnTo>
                  <a:pt x="1443" y="2499"/>
                </a:lnTo>
                <a:lnTo>
                  <a:pt x="1439" y="2491"/>
                </a:lnTo>
                <a:lnTo>
                  <a:pt x="1437" y="2483"/>
                </a:lnTo>
                <a:lnTo>
                  <a:pt x="1434" y="2476"/>
                </a:lnTo>
                <a:lnTo>
                  <a:pt x="1432" y="2468"/>
                </a:lnTo>
                <a:lnTo>
                  <a:pt x="1430" y="2459"/>
                </a:lnTo>
                <a:lnTo>
                  <a:pt x="1428" y="2449"/>
                </a:lnTo>
                <a:lnTo>
                  <a:pt x="1426" y="2437"/>
                </a:lnTo>
                <a:lnTo>
                  <a:pt x="1424" y="2426"/>
                </a:lnTo>
                <a:lnTo>
                  <a:pt x="1422" y="2414"/>
                </a:lnTo>
                <a:lnTo>
                  <a:pt x="1420" y="2403"/>
                </a:lnTo>
                <a:lnTo>
                  <a:pt x="1416" y="2391"/>
                </a:lnTo>
                <a:lnTo>
                  <a:pt x="1410" y="2380"/>
                </a:lnTo>
                <a:lnTo>
                  <a:pt x="1405" y="2370"/>
                </a:lnTo>
                <a:lnTo>
                  <a:pt x="1399" y="2359"/>
                </a:lnTo>
                <a:lnTo>
                  <a:pt x="1391" y="2347"/>
                </a:lnTo>
                <a:lnTo>
                  <a:pt x="1384" y="2338"/>
                </a:lnTo>
                <a:lnTo>
                  <a:pt x="1374" y="2326"/>
                </a:lnTo>
                <a:lnTo>
                  <a:pt x="1364" y="2317"/>
                </a:lnTo>
                <a:lnTo>
                  <a:pt x="1353" y="2307"/>
                </a:lnTo>
                <a:lnTo>
                  <a:pt x="1341" y="2296"/>
                </a:lnTo>
                <a:lnTo>
                  <a:pt x="1330" y="2286"/>
                </a:lnTo>
                <a:lnTo>
                  <a:pt x="1316" y="2277"/>
                </a:lnTo>
                <a:lnTo>
                  <a:pt x="1301" y="2267"/>
                </a:lnTo>
                <a:lnTo>
                  <a:pt x="1286" y="2257"/>
                </a:lnTo>
                <a:lnTo>
                  <a:pt x="1270" y="2248"/>
                </a:lnTo>
                <a:lnTo>
                  <a:pt x="1257" y="2240"/>
                </a:lnTo>
                <a:lnTo>
                  <a:pt x="1243" y="2231"/>
                </a:lnTo>
                <a:lnTo>
                  <a:pt x="1232" y="2223"/>
                </a:lnTo>
                <a:lnTo>
                  <a:pt x="1220" y="2215"/>
                </a:lnTo>
                <a:lnTo>
                  <a:pt x="1211" y="2208"/>
                </a:lnTo>
                <a:lnTo>
                  <a:pt x="1201" y="2200"/>
                </a:lnTo>
                <a:lnTo>
                  <a:pt x="1194" y="2194"/>
                </a:lnTo>
                <a:lnTo>
                  <a:pt x="1188" y="2188"/>
                </a:lnTo>
                <a:lnTo>
                  <a:pt x="1182" y="2181"/>
                </a:lnTo>
                <a:lnTo>
                  <a:pt x="1176" y="2175"/>
                </a:lnTo>
                <a:lnTo>
                  <a:pt x="1172" y="2171"/>
                </a:lnTo>
                <a:lnTo>
                  <a:pt x="1171" y="2165"/>
                </a:lnTo>
                <a:lnTo>
                  <a:pt x="1169" y="2160"/>
                </a:lnTo>
                <a:lnTo>
                  <a:pt x="1169" y="2156"/>
                </a:lnTo>
                <a:lnTo>
                  <a:pt x="1169" y="2152"/>
                </a:lnTo>
                <a:lnTo>
                  <a:pt x="1171" y="2148"/>
                </a:lnTo>
                <a:lnTo>
                  <a:pt x="1172" y="2144"/>
                </a:lnTo>
                <a:lnTo>
                  <a:pt x="1176" y="2142"/>
                </a:lnTo>
                <a:lnTo>
                  <a:pt x="1180" y="2140"/>
                </a:lnTo>
                <a:lnTo>
                  <a:pt x="1186" y="2139"/>
                </a:lnTo>
                <a:lnTo>
                  <a:pt x="1194" y="2139"/>
                </a:lnTo>
                <a:lnTo>
                  <a:pt x="1201" y="2137"/>
                </a:lnTo>
                <a:lnTo>
                  <a:pt x="1211" y="2139"/>
                </a:lnTo>
                <a:lnTo>
                  <a:pt x="1220" y="2139"/>
                </a:lnTo>
                <a:lnTo>
                  <a:pt x="1232" y="2139"/>
                </a:lnTo>
                <a:lnTo>
                  <a:pt x="1245" y="2140"/>
                </a:lnTo>
                <a:lnTo>
                  <a:pt x="1259" y="2144"/>
                </a:lnTo>
                <a:lnTo>
                  <a:pt x="1272" y="2146"/>
                </a:lnTo>
                <a:lnTo>
                  <a:pt x="1290" y="2150"/>
                </a:lnTo>
                <a:lnTo>
                  <a:pt x="1307" y="2154"/>
                </a:lnTo>
                <a:lnTo>
                  <a:pt x="1324" y="2158"/>
                </a:lnTo>
                <a:lnTo>
                  <a:pt x="1343" y="2162"/>
                </a:lnTo>
                <a:lnTo>
                  <a:pt x="1361" y="2165"/>
                </a:lnTo>
                <a:lnTo>
                  <a:pt x="1378" y="2169"/>
                </a:lnTo>
                <a:lnTo>
                  <a:pt x="1393" y="2171"/>
                </a:lnTo>
                <a:lnTo>
                  <a:pt x="1409" y="2173"/>
                </a:lnTo>
                <a:lnTo>
                  <a:pt x="1424" y="2173"/>
                </a:lnTo>
                <a:lnTo>
                  <a:pt x="1437" y="2173"/>
                </a:lnTo>
                <a:lnTo>
                  <a:pt x="1451" y="2173"/>
                </a:lnTo>
                <a:lnTo>
                  <a:pt x="1462" y="2173"/>
                </a:lnTo>
                <a:lnTo>
                  <a:pt x="1476" y="2171"/>
                </a:lnTo>
                <a:lnTo>
                  <a:pt x="1485" y="2169"/>
                </a:lnTo>
                <a:lnTo>
                  <a:pt x="1497" y="2165"/>
                </a:lnTo>
                <a:lnTo>
                  <a:pt x="1506" y="2162"/>
                </a:lnTo>
                <a:lnTo>
                  <a:pt x="1514" y="2158"/>
                </a:lnTo>
                <a:lnTo>
                  <a:pt x="1522" y="2152"/>
                </a:lnTo>
                <a:lnTo>
                  <a:pt x="1529" y="2146"/>
                </a:lnTo>
                <a:lnTo>
                  <a:pt x="1533" y="2142"/>
                </a:lnTo>
                <a:lnTo>
                  <a:pt x="1537" y="2139"/>
                </a:lnTo>
                <a:lnTo>
                  <a:pt x="1541" y="2133"/>
                </a:lnTo>
                <a:lnTo>
                  <a:pt x="1545" y="2129"/>
                </a:lnTo>
                <a:lnTo>
                  <a:pt x="1549" y="2121"/>
                </a:lnTo>
                <a:lnTo>
                  <a:pt x="1553" y="2116"/>
                </a:lnTo>
                <a:lnTo>
                  <a:pt x="1556" y="2108"/>
                </a:lnTo>
                <a:lnTo>
                  <a:pt x="1560" y="2100"/>
                </a:lnTo>
                <a:lnTo>
                  <a:pt x="1564" y="2091"/>
                </a:lnTo>
                <a:lnTo>
                  <a:pt x="1568" y="2081"/>
                </a:lnTo>
                <a:lnTo>
                  <a:pt x="1572" y="2072"/>
                </a:lnTo>
                <a:lnTo>
                  <a:pt x="1576" y="2062"/>
                </a:lnTo>
                <a:lnTo>
                  <a:pt x="1579" y="2050"/>
                </a:lnTo>
                <a:lnTo>
                  <a:pt x="1585" y="2039"/>
                </a:lnTo>
                <a:lnTo>
                  <a:pt x="1589" y="2026"/>
                </a:lnTo>
                <a:lnTo>
                  <a:pt x="1593" y="2012"/>
                </a:lnTo>
                <a:lnTo>
                  <a:pt x="1597" y="1999"/>
                </a:lnTo>
                <a:lnTo>
                  <a:pt x="1602" y="1985"/>
                </a:lnTo>
                <a:lnTo>
                  <a:pt x="1606" y="1970"/>
                </a:lnTo>
                <a:lnTo>
                  <a:pt x="1610" y="1953"/>
                </a:lnTo>
                <a:lnTo>
                  <a:pt x="1616" y="1937"/>
                </a:lnTo>
                <a:lnTo>
                  <a:pt x="1620" y="1920"/>
                </a:lnTo>
                <a:lnTo>
                  <a:pt x="1624" y="1903"/>
                </a:lnTo>
                <a:lnTo>
                  <a:pt x="1629" y="1884"/>
                </a:lnTo>
                <a:lnTo>
                  <a:pt x="1633" y="1865"/>
                </a:lnTo>
                <a:lnTo>
                  <a:pt x="1639" y="1845"/>
                </a:lnTo>
                <a:lnTo>
                  <a:pt x="1643" y="1826"/>
                </a:lnTo>
                <a:lnTo>
                  <a:pt x="1649" y="1805"/>
                </a:lnTo>
                <a:lnTo>
                  <a:pt x="1652" y="1784"/>
                </a:lnTo>
                <a:lnTo>
                  <a:pt x="1658" y="1761"/>
                </a:lnTo>
                <a:lnTo>
                  <a:pt x="1662" y="1738"/>
                </a:lnTo>
                <a:lnTo>
                  <a:pt x="1668" y="1715"/>
                </a:lnTo>
                <a:lnTo>
                  <a:pt x="1673" y="1692"/>
                </a:lnTo>
                <a:lnTo>
                  <a:pt x="1677" y="1669"/>
                </a:lnTo>
                <a:lnTo>
                  <a:pt x="1683" y="1646"/>
                </a:lnTo>
                <a:lnTo>
                  <a:pt x="1687" y="1625"/>
                </a:lnTo>
                <a:lnTo>
                  <a:pt x="1691" y="1604"/>
                </a:lnTo>
                <a:lnTo>
                  <a:pt x="1695" y="1583"/>
                </a:lnTo>
                <a:lnTo>
                  <a:pt x="1700" y="1564"/>
                </a:lnTo>
                <a:lnTo>
                  <a:pt x="1704" y="1543"/>
                </a:lnTo>
                <a:lnTo>
                  <a:pt x="1708" y="1525"/>
                </a:lnTo>
                <a:lnTo>
                  <a:pt x="1712" y="1506"/>
                </a:lnTo>
                <a:lnTo>
                  <a:pt x="1716" y="1489"/>
                </a:lnTo>
                <a:lnTo>
                  <a:pt x="1718" y="1472"/>
                </a:lnTo>
                <a:lnTo>
                  <a:pt x="1721" y="1455"/>
                </a:lnTo>
                <a:lnTo>
                  <a:pt x="1725" y="1439"/>
                </a:lnTo>
                <a:lnTo>
                  <a:pt x="1727" y="1424"/>
                </a:lnTo>
                <a:lnTo>
                  <a:pt x="1731" y="1409"/>
                </a:lnTo>
                <a:lnTo>
                  <a:pt x="1733" y="1393"/>
                </a:lnTo>
                <a:lnTo>
                  <a:pt x="1737" y="1380"/>
                </a:lnTo>
                <a:lnTo>
                  <a:pt x="1739" y="1366"/>
                </a:lnTo>
                <a:lnTo>
                  <a:pt x="1741" y="1355"/>
                </a:lnTo>
                <a:lnTo>
                  <a:pt x="1743" y="1341"/>
                </a:lnTo>
                <a:lnTo>
                  <a:pt x="1744" y="1330"/>
                </a:lnTo>
                <a:lnTo>
                  <a:pt x="1746" y="1320"/>
                </a:lnTo>
                <a:lnTo>
                  <a:pt x="1748" y="1309"/>
                </a:lnTo>
                <a:lnTo>
                  <a:pt x="1750" y="1299"/>
                </a:lnTo>
                <a:lnTo>
                  <a:pt x="1750" y="1290"/>
                </a:lnTo>
                <a:lnTo>
                  <a:pt x="1752" y="1282"/>
                </a:lnTo>
                <a:lnTo>
                  <a:pt x="1754" y="1274"/>
                </a:lnTo>
                <a:lnTo>
                  <a:pt x="1754" y="1267"/>
                </a:lnTo>
                <a:lnTo>
                  <a:pt x="1754" y="1259"/>
                </a:lnTo>
                <a:lnTo>
                  <a:pt x="1756" y="1253"/>
                </a:lnTo>
                <a:lnTo>
                  <a:pt x="1756" y="1248"/>
                </a:lnTo>
                <a:lnTo>
                  <a:pt x="1756" y="1227"/>
                </a:lnTo>
                <a:lnTo>
                  <a:pt x="1756" y="1205"/>
                </a:lnTo>
                <a:lnTo>
                  <a:pt x="1756" y="1186"/>
                </a:lnTo>
                <a:lnTo>
                  <a:pt x="1752" y="1169"/>
                </a:lnTo>
                <a:lnTo>
                  <a:pt x="1748" y="1154"/>
                </a:lnTo>
                <a:lnTo>
                  <a:pt x="1744" y="1138"/>
                </a:lnTo>
                <a:lnTo>
                  <a:pt x="1739" y="1123"/>
                </a:lnTo>
                <a:lnTo>
                  <a:pt x="1731" y="1110"/>
                </a:lnTo>
                <a:lnTo>
                  <a:pt x="1727" y="1104"/>
                </a:lnTo>
                <a:lnTo>
                  <a:pt x="1721" y="1098"/>
                </a:lnTo>
                <a:lnTo>
                  <a:pt x="1716" y="1092"/>
                </a:lnTo>
                <a:lnTo>
                  <a:pt x="1710" y="1089"/>
                </a:lnTo>
                <a:lnTo>
                  <a:pt x="1702" y="1083"/>
                </a:lnTo>
                <a:lnTo>
                  <a:pt x="1695" y="1079"/>
                </a:lnTo>
                <a:lnTo>
                  <a:pt x="1687" y="1075"/>
                </a:lnTo>
                <a:lnTo>
                  <a:pt x="1677" y="1073"/>
                </a:lnTo>
                <a:lnTo>
                  <a:pt x="1668" y="1069"/>
                </a:lnTo>
                <a:lnTo>
                  <a:pt x="1658" y="1068"/>
                </a:lnTo>
                <a:lnTo>
                  <a:pt x="1647" y="1066"/>
                </a:lnTo>
                <a:lnTo>
                  <a:pt x="1635" y="1064"/>
                </a:lnTo>
                <a:lnTo>
                  <a:pt x="1624" y="1062"/>
                </a:lnTo>
                <a:lnTo>
                  <a:pt x="1610" y="1060"/>
                </a:lnTo>
                <a:lnTo>
                  <a:pt x="1597" y="1060"/>
                </a:lnTo>
                <a:lnTo>
                  <a:pt x="1581" y="1060"/>
                </a:lnTo>
                <a:lnTo>
                  <a:pt x="1566" y="1060"/>
                </a:lnTo>
                <a:lnTo>
                  <a:pt x="1549" y="1060"/>
                </a:lnTo>
                <a:lnTo>
                  <a:pt x="1531" y="1062"/>
                </a:lnTo>
                <a:lnTo>
                  <a:pt x="1514" y="1062"/>
                </a:lnTo>
                <a:lnTo>
                  <a:pt x="1495" y="1062"/>
                </a:lnTo>
                <a:lnTo>
                  <a:pt x="1476" y="1064"/>
                </a:lnTo>
                <a:lnTo>
                  <a:pt x="1455" y="1066"/>
                </a:lnTo>
                <a:lnTo>
                  <a:pt x="1434" y="1068"/>
                </a:lnTo>
                <a:lnTo>
                  <a:pt x="1412" y="1068"/>
                </a:lnTo>
                <a:lnTo>
                  <a:pt x="1387" y="1069"/>
                </a:lnTo>
                <a:lnTo>
                  <a:pt x="1364" y="1071"/>
                </a:lnTo>
                <a:lnTo>
                  <a:pt x="1339" y="1075"/>
                </a:lnTo>
                <a:lnTo>
                  <a:pt x="1313" y="1077"/>
                </a:lnTo>
                <a:lnTo>
                  <a:pt x="1286" y="1079"/>
                </a:lnTo>
                <a:lnTo>
                  <a:pt x="1259" y="1083"/>
                </a:lnTo>
                <a:lnTo>
                  <a:pt x="1230" y="1085"/>
                </a:lnTo>
                <a:lnTo>
                  <a:pt x="1172" y="1092"/>
                </a:lnTo>
                <a:lnTo>
                  <a:pt x="1111" y="1098"/>
                </a:lnTo>
                <a:lnTo>
                  <a:pt x="1050" y="1106"/>
                </a:lnTo>
                <a:lnTo>
                  <a:pt x="986" y="1115"/>
                </a:lnTo>
                <a:lnTo>
                  <a:pt x="921" y="1123"/>
                </a:lnTo>
                <a:lnTo>
                  <a:pt x="856" y="1133"/>
                </a:lnTo>
                <a:lnTo>
                  <a:pt x="787" y="1144"/>
                </a:lnTo>
                <a:lnTo>
                  <a:pt x="717" y="1154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4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77051" y="4864100"/>
            <a:ext cx="4616451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“山”靠左上，“夹”的两点呈内八字形，最后撇、捺写舒展。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62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峡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xiá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665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峡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16000" y="50270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海峡  峡谷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16000" y="5560484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海峡两岸一家亲。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1016000" y="4495800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X 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山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1016000" y="3962400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36" name="Freeform 45"/>
          <p:cNvSpPr/>
          <p:nvPr/>
        </p:nvSpPr>
        <p:spPr>
          <a:xfrm>
            <a:off x="9376833" y="2656417"/>
            <a:ext cx="345017" cy="400049"/>
          </a:xfrm>
          <a:custGeom>
            <a:avLst/>
            <a:gdLst>
              <a:gd name="txL" fmla="*/ 0 w 407"/>
              <a:gd name="txT" fmla="*/ 0 h 473"/>
              <a:gd name="txR" fmla="*/ 407 w 407"/>
              <a:gd name="txB" fmla="*/ 473 h 47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07" h="473">
                <a:moveTo>
                  <a:pt x="186" y="34"/>
                </a:moveTo>
                <a:lnTo>
                  <a:pt x="186" y="17"/>
                </a:lnTo>
                <a:lnTo>
                  <a:pt x="186" y="0"/>
                </a:lnTo>
                <a:lnTo>
                  <a:pt x="203" y="0"/>
                </a:lnTo>
                <a:lnTo>
                  <a:pt x="220" y="0"/>
                </a:lnTo>
                <a:lnTo>
                  <a:pt x="254" y="0"/>
                </a:lnTo>
                <a:lnTo>
                  <a:pt x="271" y="0"/>
                </a:lnTo>
                <a:lnTo>
                  <a:pt x="305" y="17"/>
                </a:lnTo>
                <a:lnTo>
                  <a:pt x="339" y="51"/>
                </a:lnTo>
                <a:lnTo>
                  <a:pt x="390" y="85"/>
                </a:lnTo>
                <a:lnTo>
                  <a:pt x="407" y="102"/>
                </a:lnTo>
                <a:lnTo>
                  <a:pt x="407" y="118"/>
                </a:lnTo>
                <a:lnTo>
                  <a:pt x="407" y="135"/>
                </a:lnTo>
                <a:lnTo>
                  <a:pt x="390" y="169"/>
                </a:lnTo>
                <a:lnTo>
                  <a:pt x="356" y="203"/>
                </a:lnTo>
                <a:lnTo>
                  <a:pt x="322" y="254"/>
                </a:lnTo>
                <a:lnTo>
                  <a:pt x="220" y="338"/>
                </a:lnTo>
                <a:lnTo>
                  <a:pt x="169" y="389"/>
                </a:lnTo>
                <a:lnTo>
                  <a:pt x="119" y="423"/>
                </a:lnTo>
                <a:lnTo>
                  <a:pt x="68" y="440"/>
                </a:lnTo>
                <a:lnTo>
                  <a:pt x="34" y="456"/>
                </a:lnTo>
                <a:lnTo>
                  <a:pt x="17" y="473"/>
                </a:lnTo>
                <a:lnTo>
                  <a:pt x="0" y="473"/>
                </a:lnTo>
                <a:lnTo>
                  <a:pt x="0" y="456"/>
                </a:lnTo>
                <a:lnTo>
                  <a:pt x="0" y="423"/>
                </a:lnTo>
                <a:lnTo>
                  <a:pt x="34" y="389"/>
                </a:lnTo>
                <a:lnTo>
                  <a:pt x="68" y="338"/>
                </a:lnTo>
                <a:lnTo>
                  <a:pt x="119" y="287"/>
                </a:lnTo>
                <a:lnTo>
                  <a:pt x="152" y="237"/>
                </a:lnTo>
                <a:lnTo>
                  <a:pt x="186" y="152"/>
                </a:lnTo>
                <a:lnTo>
                  <a:pt x="203" y="85"/>
                </a:lnTo>
                <a:lnTo>
                  <a:pt x="186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1" name="Freeform 43"/>
          <p:cNvSpPr/>
          <p:nvPr/>
        </p:nvSpPr>
        <p:spPr>
          <a:xfrm>
            <a:off x="8788400" y="2328333"/>
            <a:ext cx="960967" cy="270933"/>
          </a:xfrm>
          <a:custGeom>
            <a:avLst/>
            <a:gdLst>
              <a:gd name="txL" fmla="*/ 0 w 1135"/>
              <a:gd name="txT" fmla="*/ 0 h 321"/>
              <a:gd name="txR" fmla="*/ 1135 w 1135"/>
              <a:gd name="txB" fmla="*/ 321 h 3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35" h="321">
                <a:moveTo>
                  <a:pt x="407" y="152"/>
                </a:moveTo>
                <a:lnTo>
                  <a:pt x="593" y="101"/>
                </a:lnTo>
                <a:lnTo>
                  <a:pt x="780" y="50"/>
                </a:lnTo>
                <a:lnTo>
                  <a:pt x="847" y="17"/>
                </a:lnTo>
                <a:lnTo>
                  <a:pt x="915" y="0"/>
                </a:lnTo>
                <a:lnTo>
                  <a:pt x="983" y="0"/>
                </a:lnTo>
                <a:lnTo>
                  <a:pt x="1034" y="0"/>
                </a:lnTo>
                <a:lnTo>
                  <a:pt x="1085" y="0"/>
                </a:lnTo>
                <a:lnTo>
                  <a:pt x="1118" y="17"/>
                </a:lnTo>
                <a:lnTo>
                  <a:pt x="1135" y="50"/>
                </a:lnTo>
                <a:lnTo>
                  <a:pt x="1135" y="67"/>
                </a:lnTo>
                <a:lnTo>
                  <a:pt x="1135" y="84"/>
                </a:lnTo>
                <a:lnTo>
                  <a:pt x="1118" y="101"/>
                </a:lnTo>
                <a:lnTo>
                  <a:pt x="1102" y="101"/>
                </a:lnTo>
                <a:lnTo>
                  <a:pt x="1068" y="118"/>
                </a:lnTo>
                <a:lnTo>
                  <a:pt x="1034" y="135"/>
                </a:lnTo>
                <a:lnTo>
                  <a:pt x="1000" y="152"/>
                </a:lnTo>
                <a:lnTo>
                  <a:pt x="949" y="169"/>
                </a:lnTo>
                <a:lnTo>
                  <a:pt x="881" y="169"/>
                </a:lnTo>
                <a:lnTo>
                  <a:pt x="763" y="219"/>
                </a:lnTo>
                <a:lnTo>
                  <a:pt x="644" y="236"/>
                </a:lnTo>
                <a:lnTo>
                  <a:pt x="542" y="270"/>
                </a:lnTo>
                <a:lnTo>
                  <a:pt x="424" y="270"/>
                </a:lnTo>
                <a:lnTo>
                  <a:pt x="322" y="287"/>
                </a:lnTo>
                <a:lnTo>
                  <a:pt x="254" y="304"/>
                </a:lnTo>
                <a:lnTo>
                  <a:pt x="204" y="321"/>
                </a:lnTo>
                <a:lnTo>
                  <a:pt x="170" y="321"/>
                </a:lnTo>
                <a:lnTo>
                  <a:pt x="153" y="304"/>
                </a:lnTo>
                <a:lnTo>
                  <a:pt x="119" y="304"/>
                </a:lnTo>
                <a:lnTo>
                  <a:pt x="68" y="270"/>
                </a:lnTo>
                <a:lnTo>
                  <a:pt x="0" y="236"/>
                </a:lnTo>
                <a:lnTo>
                  <a:pt x="221" y="185"/>
                </a:lnTo>
                <a:lnTo>
                  <a:pt x="407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2" name="Freeform 44"/>
          <p:cNvSpPr/>
          <p:nvPr/>
        </p:nvSpPr>
        <p:spPr>
          <a:xfrm>
            <a:off x="8773584" y="2827867"/>
            <a:ext cx="245533" cy="273051"/>
          </a:xfrm>
          <a:custGeom>
            <a:avLst/>
            <a:gdLst>
              <a:gd name="txL" fmla="*/ 0 w 288"/>
              <a:gd name="txT" fmla="*/ 0 h 321"/>
              <a:gd name="txR" fmla="*/ 288 w 288"/>
              <a:gd name="txB" fmla="*/ 321 h 3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88" h="321">
                <a:moveTo>
                  <a:pt x="221" y="321"/>
                </a:moveTo>
                <a:lnTo>
                  <a:pt x="204" y="304"/>
                </a:lnTo>
                <a:lnTo>
                  <a:pt x="170" y="287"/>
                </a:lnTo>
                <a:lnTo>
                  <a:pt x="136" y="237"/>
                </a:lnTo>
                <a:lnTo>
                  <a:pt x="102" y="169"/>
                </a:lnTo>
                <a:lnTo>
                  <a:pt x="51" y="118"/>
                </a:lnTo>
                <a:lnTo>
                  <a:pt x="17" y="68"/>
                </a:lnTo>
                <a:lnTo>
                  <a:pt x="0" y="34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19" y="0"/>
                </a:lnTo>
                <a:lnTo>
                  <a:pt x="153" y="17"/>
                </a:lnTo>
                <a:lnTo>
                  <a:pt x="204" y="34"/>
                </a:lnTo>
                <a:lnTo>
                  <a:pt x="238" y="51"/>
                </a:lnTo>
                <a:lnTo>
                  <a:pt x="271" y="84"/>
                </a:lnTo>
                <a:lnTo>
                  <a:pt x="288" y="118"/>
                </a:lnTo>
                <a:lnTo>
                  <a:pt x="288" y="169"/>
                </a:lnTo>
                <a:lnTo>
                  <a:pt x="288" y="220"/>
                </a:lnTo>
                <a:lnTo>
                  <a:pt x="271" y="253"/>
                </a:lnTo>
                <a:lnTo>
                  <a:pt x="254" y="287"/>
                </a:lnTo>
                <a:lnTo>
                  <a:pt x="238" y="304"/>
                </a:lnTo>
                <a:lnTo>
                  <a:pt x="221" y="3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3" name="Freeform 48"/>
          <p:cNvSpPr/>
          <p:nvPr/>
        </p:nvSpPr>
        <p:spPr>
          <a:xfrm>
            <a:off x="8058151" y="2214033"/>
            <a:ext cx="258233" cy="1187451"/>
          </a:xfrm>
          <a:custGeom>
            <a:avLst/>
            <a:gdLst>
              <a:gd name="txL" fmla="*/ 0 w 305"/>
              <a:gd name="txT" fmla="*/ 0 h 1403"/>
              <a:gd name="txR" fmla="*/ 305 w 305"/>
              <a:gd name="txB" fmla="*/ 1403 h 1403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1403">
                <a:moveTo>
                  <a:pt x="34" y="102"/>
                </a:moveTo>
                <a:lnTo>
                  <a:pt x="0" y="68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36" y="17"/>
                </a:lnTo>
                <a:lnTo>
                  <a:pt x="204" y="34"/>
                </a:lnTo>
                <a:lnTo>
                  <a:pt x="254" y="51"/>
                </a:lnTo>
                <a:lnTo>
                  <a:pt x="271" y="68"/>
                </a:lnTo>
                <a:lnTo>
                  <a:pt x="288" y="85"/>
                </a:lnTo>
                <a:lnTo>
                  <a:pt x="305" y="119"/>
                </a:lnTo>
                <a:lnTo>
                  <a:pt x="288" y="169"/>
                </a:lnTo>
                <a:lnTo>
                  <a:pt x="288" y="203"/>
                </a:lnTo>
                <a:lnTo>
                  <a:pt x="271" y="271"/>
                </a:lnTo>
                <a:lnTo>
                  <a:pt x="271" y="338"/>
                </a:lnTo>
                <a:lnTo>
                  <a:pt x="254" y="440"/>
                </a:lnTo>
                <a:lnTo>
                  <a:pt x="254" y="507"/>
                </a:lnTo>
                <a:lnTo>
                  <a:pt x="254" y="575"/>
                </a:lnTo>
                <a:lnTo>
                  <a:pt x="254" y="676"/>
                </a:lnTo>
                <a:lnTo>
                  <a:pt x="237" y="778"/>
                </a:lnTo>
                <a:lnTo>
                  <a:pt x="237" y="913"/>
                </a:lnTo>
                <a:lnTo>
                  <a:pt x="237" y="1048"/>
                </a:lnTo>
                <a:lnTo>
                  <a:pt x="237" y="1200"/>
                </a:lnTo>
                <a:lnTo>
                  <a:pt x="237" y="1369"/>
                </a:lnTo>
                <a:lnTo>
                  <a:pt x="119" y="1403"/>
                </a:lnTo>
                <a:lnTo>
                  <a:pt x="119" y="1200"/>
                </a:lnTo>
                <a:lnTo>
                  <a:pt x="119" y="1014"/>
                </a:lnTo>
                <a:lnTo>
                  <a:pt x="119" y="845"/>
                </a:lnTo>
                <a:lnTo>
                  <a:pt x="119" y="710"/>
                </a:lnTo>
                <a:lnTo>
                  <a:pt x="102" y="592"/>
                </a:lnTo>
                <a:lnTo>
                  <a:pt x="102" y="474"/>
                </a:lnTo>
                <a:lnTo>
                  <a:pt x="102" y="389"/>
                </a:lnTo>
                <a:lnTo>
                  <a:pt x="102" y="321"/>
                </a:lnTo>
                <a:lnTo>
                  <a:pt x="85" y="237"/>
                </a:lnTo>
                <a:lnTo>
                  <a:pt x="68" y="169"/>
                </a:lnTo>
                <a:lnTo>
                  <a:pt x="51" y="119"/>
                </a:lnTo>
                <a:lnTo>
                  <a:pt x="34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4" name="Freeform 49"/>
          <p:cNvSpPr/>
          <p:nvPr/>
        </p:nvSpPr>
        <p:spPr>
          <a:xfrm>
            <a:off x="7727951" y="2857500"/>
            <a:ext cx="831849" cy="844551"/>
          </a:xfrm>
          <a:custGeom>
            <a:avLst/>
            <a:gdLst>
              <a:gd name="txL" fmla="*/ 0 w 982"/>
              <a:gd name="txT" fmla="*/ 0 h 997"/>
              <a:gd name="txR" fmla="*/ 982 w 982"/>
              <a:gd name="txB" fmla="*/ 997 h 99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82" h="997">
                <a:moveTo>
                  <a:pt x="203" y="929"/>
                </a:moveTo>
                <a:lnTo>
                  <a:pt x="169" y="963"/>
                </a:lnTo>
                <a:lnTo>
                  <a:pt x="152" y="980"/>
                </a:lnTo>
                <a:lnTo>
                  <a:pt x="135" y="997"/>
                </a:lnTo>
                <a:lnTo>
                  <a:pt x="118" y="997"/>
                </a:lnTo>
                <a:lnTo>
                  <a:pt x="101" y="997"/>
                </a:lnTo>
                <a:lnTo>
                  <a:pt x="84" y="980"/>
                </a:lnTo>
                <a:lnTo>
                  <a:pt x="67" y="963"/>
                </a:lnTo>
                <a:lnTo>
                  <a:pt x="50" y="929"/>
                </a:lnTo>
                <a:lnTo>
                  <a:pt x="17" y="912"/>
                </a:lnTo>
                <a:lnTo>
                  <a:pt x="0" y="878"/>
                </a:lnTo>
                <a:lnTo>
                  <a:pt x="0" y="828"/>
                </a:lnTo>
                <a:lnTo>
                  <a:pt x="0" y="777"/>
                </a:lnTo>
                <a:lnTo>
                  <a:pt x="17" y="760"/>
                </a:lnTo>
                <a:lnTo>
                  <a:pt x="50" y="726"/>
                </a:lnTo>
                <a:lnTo>
                  <a:pt x="50" y="709"/>
                </a:lnTo>
                <a:lnTo>
                  <a:pt x="67" y="692"/>
                </a:lnTo>
                <a:lnTo>
                  <a:pt x="84" y="608"/>
                </a:lnTo>
                <a:lnTo>
                  <a:pt x="101" y="524"/>
                </a:lnTo>
                <a:lnTo>
                  <a:pt x="101" y="405"/>
                </a:lnTo>
                <a:lnTo>
                  <a:pt x="101" y="355"/>
                </a:lnTo>
                <a:lnTo>
                  <a:pt x="101" y="304"/>
                </a:lnTo>
                <a:lnTo>
                  <a:pt x="101" y="219"/>
                </a:lnTo>
                <a:lnTo>
                  <a:pt x="84" y="152"/>
                </a:lnTo>
                <a:lnTo>
                  <a:pt x="67" y="118"/>
                </a:lnTo>
                <a:lnTo>
                  <a:pt x="50" y="67"/>
                </a:lnTo>
                <a:lnTo>
                  <a:pt x="33" y="50"/>
                </a:lnTo>
                <a:lnTo>
                  <a:pt x="50" y="34"/>
                </a:lnTo>
                <a:lnTo>
                  <a:pt x="50" y="17"/>
                </a:lnTo>
                <a:lnTo>
                  <a:pt x="67" y="17"/>
                </a:lnTo>
                <a:lnTo>
                  <a:pt x="84" y="0"/>
                </a:lnTo>
                <a:lnTo>
                  <a:pt x="118" y="17"/>
                </a:lnTo>
                <a:lnTo>
                  <a:pt x="237" y="50"/>
                </a:lnTo>
                <a:lnTo>
                  <a:pt x="271" y="67"/>
                </a:lnTo>
                <a:lnTo>
                  <a:pt x="288" y="101"/>
                </a:lnTo>
                <a:lnTo>
                  <a:pt x="288" y="118"/>
                </a:lnTo>
                <a:lnTo>
                  <a:pt x="288" y="135"/>
                </a:lnTo>
                <a:lnTo>
                  <a:pt x="288" y="203"/>
                </a:lnTo>
                <a:lnTo>
                  <a:pt x="271" y="253"/>
                </a:lnTo>
                <a:lnTo>
                  <a:pt x="271" y="321"/>
                </a:lnTo>
                <a:lnTo>
                  <a:pt x="254" y="388"/>
                </a:lnTo>
                <a:lnTo>
                  <a:pt x="254" y="473"/>
                </a:lnTo>
                <a:lnTo>
                  <a:pt x="237" y="557"/>
                </a:lnTo>
                <a:lnTo>
                  <a:pt x="237" y="608"/>
                </a:lnTo>
                <a:lnTo>
                  <a:pt x="237" y="642"/>
                </a:lnTo>
                <a:lnTo>
                  <a:pt x="254" y="659"/>
                </a:lnTo>
                <a:lnTo>
                  <a:pt x="254" y="676"/>
                </a:lnTo>
                <a:lnTo>
                  <a:pt x="271" y="659"/>
                </a:lnTo>
                <a:lnTo>
                  <a:pt x="305" y="659"/>
                </a:lnTo>
                <a:lnTo>
                  <a:pt x="338" y="659"/>
                </a:lnTo>
                <a:lnTo>
                  <a:pt x="372" y="642"/>
                </a:lnTo>
                <a:lnTo>
                  <a:pt x="423" y="625"/>
                </a:lnTo>
                <a:lnTo>
                  <a:pt x="491" y="608"/>
                </a:lnTo>
                <a:lnTo>
                  <a:pt x="576" y="574"/>
                </a:lnTo>
                <a:lnTo>
                  <a:pt x="711" y="524"/>
                </a:lnTo>
                <a:lnTo>
                  <a:pt x="830" y="507"/>
                </a:lnTo>
                <a:lnTo>
                  <a:pt x="914" y="473"/>
                </a:lnTo>
                <a:lnTo>
                  <a:pt x="982" y="473"/>
                </a:lnTo>
                <a:lnTo>
                  <a:pt x="982" y="557"/>
                </a:lnTo>
                <a:lnTo>
                  <a:pt x="847" y="608"/>
                </a:lnTo>
                <a:lnTo>
                  <a:pt x="745" y="642"/>
                </a:lnTo>
                <a:lnTo>
                  <a:pt x="643" y="692"/>
                </a:lnTo>
                <a:lnTo>
                  <a:pt x="559" y="726"/>
                </a:lnTo>
                <a:lnTo>
                  <a:pt x="474" y="760"/>
                </a:lnTo>
                <a:lnTo>
                  <a:pt x="423" y="777"/>
                </a:lnTo>
                <a:lnTo>
                  <a:pt x="372" y="794"/>
                </a:lnTo>
                <a:lnTo>
                  <a:pt x="338" y="811"/>
                </a:lnTo>
                <a:lnTo>
                  <a:pt x="254" y="878"/>
                </a:lnTo>
                <a:lnTo>
                  <a:pt x="203" y="92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5" name="Freeform 50"/>
          <p:cNvSpPr/>
          <p:nvPr/>
        </p:nvSpPr>
        <p:spPr>
          <a:xfrm>
            <a:off x="8646584" y="3086100"/>
            <a:ext cx="1318683" cy="315384"/>
          </a:xfrm>
          <a:custGeom>
            <a:avLst/>
            <a:gdLst>
              <a:gd name="txL" fmla="*/ 0 w 1559"/>
              <a:gd name="txT" fmla="*/ 0 h 372"/>
              <a:gd name="txR" fmla="*/ 1559 w 1559"/>
              <a:gd name="txB" fmla="*/ 372 h 3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59" h="372">
                <a:moveTo>
                  <a:pt x="51" y="338"/>
                </a:moveTo>
                <a:lnTo>
                  <a:pt x="17" y="321"/>
                </a:lnTo>
                <a:lnTo>
                  <a:pt x="17" y="304"/>
                </a:lnTo>
                <a:lnTo>
                  <a:pt x="0" y="270"/>
                </a:lnTo>
                <a:lnTo>
                  <a:pt x="135" y="237"/>
                </a:lnTo>
                <a:lnTo>
                  <a:pt x="288" y="203"/>
                </a:lnTo>
                <a:lnTo>
                  <a:pt x="406" y="169"/>
                </a:lnTo>
                <a:lnTo>
                  <a:pt x="525" y="152"/>
                </a:lnTo>
                <a:lnTo>
                  <a:pt x="644" y="118"/>
                </a:lnTo>
                <a:lnTo>
                  <a:pt x="745" y="101"/>
                </a:lnTo>
                <a:lnTo>
                  <a:pt x="847" y="85"/>
                </a:lnTo>
                <a:lnTo>
                  <a:pt x="932" y="68"/>
                </a:lnTo>
                <a:lnTo>
                  <a:pt x="999" y="51"/>
                </a:lnTo>
                <a:lnTo>
                  <a:pt x="1067" y="34"/>
                </a:lnTo>
                <a:lnTo>
                  <a:pt x="1135" y="17"/>
                </a:lnTo>
                <a:lnTo>
                  <a:pt x="1186" y="17"/>
                </a:lnTo>
                <a:lnTo>
                  <a:pt x="1237" y="0"/>
                </a:lnTo>
                <a:lnTo>
                  <a:pt x="1271" y="0"/>
                </a:lnTo>
                <a:lnTo>
                  <a:pt x="1304" y="0"/>
                </a:lnTo>
                <a:lnTo>
                  <a:pt x="1321" y="0"/>
                </a:lnTo>
                <a:lnTo>
                  <a:pt x="1423" y="0"/>
                </a:lnTo>
                <a:lnTo>
                  <a:pt x="1457" y="17"/>
                </a:lnTo>
                <a:lnTo>
                  <a:pt x="1491" y="34"/>
                </a:lnTo>
                <a:lnTo>
                  <a:pt x="1542" y="85"/>
                </a:lnTo>
                <a:lnTo>
                  <a:pt x="1559" y="101"/>
                </a:lnTo>
                <a:lnTo>
                  <a:pt x="1559" y="118"/>
                </a:lnTo>
                <a:lnTo>
                  <a:pt x="1542" y="135"/>
                </a:lnTo>
                <a:lnTo>
                  <a:pt x="1525" y="135"/>
                </a:lnTo>
                <a:lnTo>
                  <a:pt x="1508" y="152"/>
                </a:lnTo>
                <a:lnTo>
                  <a:pt x="1474" y="152"/>
                </a:lnTo>
                <a:lnTo>
                  <a:pt x="1423" y="169"/>
                </a:lnTo>
                <a:lnTo>
                  <a:pt x="1355" y="169"/>
                </a:lnTo>
                <a:lnTo>
                  <a:pt x="1287" y="169"/>
                </a:lnTo>
                <a:lnTo>
                  <a:pt x="1237" y="169"/>
                </a:lnTo>
                <a:lnTo>
                  <a:pt x="1169" y="169"/>
                </a:lnTo>
                <a:lnTo>
                  <a:pt x="1101" y="186"/>
                </a:lnTo>
                <a:lnTo>
                  <a:pt x="1033" y="186"/>
                </a:lnTo>
                <a:lnTo>
                  <a:pt x="949" y="203"/>
                </a:lnTo>
                <a:lnTo>
                  <a:pt x="847" y="220"/>
                </a:lnTo>
                <a:lnTo>
                  <a:pt x="745" y="237"/>
                </a:lnTo>
                <a:lnTo>
                  <a:pt x="627" y="270"/>
                </a:lnTo>
                <a:lnTo>
                  <a:pt x="525" y="287"/>
                </a:lnTo>
                <a:lnTo>
                  <a:pt x="423" y="304"/>
                </a:lnTo>
                <a:lnTo>
                  <a:pt x="339" y="321"/>
                </a:lnTo>
                <a:lnTo>
                  <a:pt x="271" y="338"/>
                </a:lnTo>
                <a:lnTo>
                  <a:pt x="220" y="355"/>
                </a:lnTo>
                <a:lnTo>
                  <a:pt x="169" y="355"/>
                </a:lnTo>
                <a:lnTo>
                  <a:pt x="152" y="372"/>
                </a:lnTo>
                <a:lnTo>
                  <a:pt x="135" y="372"/>
                </a:lnTo>
                <a:lnTo>
                  <a:pt x="102" y="355"/>
                </a:lnTo>
                <a:lnTo>
                  <a:pt x="51" y="3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6" name="Freeform 46"/>
          <p:cNvSpPr/>
          <p:nvPr/>
        </p:nvSpPr>
        <p:spPr>
          <a:xfrm>
            <a:off x="8473017" y="2728384"/>
            <a:ext cx="201083" cy="802216"/>
          </a:xfrm>
          <a:custGeom>
            <a:avLst/>
            <a:gdLst>
              <a:gd name="txL" fmla="*/ 0 w 237"/>
              <a:gd name="txT" fmla="*/ 0 h 946"/>
              <a:gd name="txR" fmla="*/ 237 w 237"/>
              <a:gd name="txB" fmla="*/ 946 h 946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37" h="946">
                <a:moveTo>
                  <a:pt x="0" y="67"/>
                </a:moveTo>
                <a:lnTo>
                  <a:pt x="0" y="33"/>
                </a:lnTo>
                <a:lnTo>
                  <a:pt x="0" y="0"/>
                </a:lnTo>
                <a:lnTo>
                  <a:pt x="17" y="0"/>
                </a:lnTo>
                <a:lnTo>
                  <a:pt x="50" y="0"/>
                </a:lnTo>
                <a:lnTo>
                  <a:pt x="84" y="0"/>
                </a:lnTo>
                <a:lnTo>
                  <a:pt x="118" y="17"/>
                </a:lnTo>
                <a:lnTo>
                  <a:pt x="169" y="50"/>
                </a:lnTo>
                <a:lnTo>
                  <a:pt x="203" y="67"/>
                </a:lnTo>
                <a:lnTo>
                  <a:pt x="220" y="101"/>
                </a:lnTo>
                <a:lnTo>
                  <a:pt x="237" y="118"/>
                </a:lnTo>
                <a:lnTo>
                  <a:pt x="237" y="135"/>
                </a:lnTo>
                <a:lnTo>
                  <a:pt x="237" y="202"/>
                </a:lnTo>
                <a:lnTo>
                  <a:pt x="220" y="270"/>
                </a:lnTo>
                <a:lnTo>
                  <a:pt x="220" y="371"/>
                </a:lnTo>
                <a:lnTo>
                  <a:pt x="169" y="574"/>
                </a:lnTo>
                <a:lnTo>
                  <a:pt x="152" y="676"/>
                </a:lnTo>
                <a:lnTo>
                  <a:pt x="118" y="760"/>
                </a:lnTo>
                <a:lnTo>
                  <a:pt x="101" y="844"/>
                </a:lnTo>
                <a:lnTo>
                  <a:pt x="84" y="895"/>
                </a:lnTo>
                <a:lnTo>
                  <a:pt x="67" y="929"/>
                </a:lnTo>
                <a:lnTo>
                  <a:pt x="50" y="946"/>
                </a:lnTo>
                <a:lnTo>
                  <a:pt x="33" y="929"/>
                </a:lnTo>
                <a:lnTo>
                  <a:pt x="33" y="912"/>
                </a:lnTo>
                <a:lnTo>
                  <a:pt x="17" y="878"/>
                </a:lnTo>
                <a:lnTo>
                  <a:pt x="17" y="844"/>
                </a:lnTo>
                <a:lnTo>
                  <a:pt x="17" y="811"/>
                </a:lnTo>
                <a:lnTo>
                  <a:pt x="17" y="760"/>
                </a:lnTo>
                <a:lnTo>
                  <a:pt x="33" y="709"/>
                </a:lnTo>
                <a:lnTo>
                  <a:pt x="33" y="591"/>
                </a:lnTo>
                <a:lnTo>
                  <a:pt x="33" y="473"/>
                </a:lnTo>
                <a:lnTo>
                  <a:pt x="33" y="388"/>
                </a:lnTo>
                <a:lnTo>
                  <a:pt x="33" y="287"/>
                </a:lnTo>
                <a:lnTo>
                  <a:pt x="33" y="219"/>
                </a:lnTo>
                <a:lnTo>
                  <a:pt x="33" y="152"/>
                </a:lnTo>
                <a:lnTo>
                  <a:pt x="17" y="118"/>
                </a:lnTo>
                <a:lnTo>
                  <a:pt x="0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7" name="Freeform 42"/>
          <p:cNvSpPr/>
          <p:nvPr/>
        </p:nvSpPr>
        <p:spPr>
          <a:xfrm>
            <a:off x="8343900" y="1883833"/>
            <a:ext cx="975784" cy="2332567"/>
          </a:xfrm>
          <a:custGeom>
            <a:avLst/>
            <a:gdLst>
              <a:gd name="txL" fmla="*/ 0 w 1152"/>
              <a:gd name="txT" fmla="*/ 0 h 2754"/>
              <a:gd name="txR" fmla="*/ 1152 w 1152"/>
              <a:gd name="txB" fmla="*/ 2754 h 275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52" h="2754">
                <a:moveTo>
                  <a:pt x="881" y="67"/>
                </a:moveTo>
                <a:lnTo>
                  <a:pt x="864" y="67"/>
                </a:lnTo>
                <a:lnTo>
                  <a:pt x="864" y="51"/>
                </a:lnTo>
                <a:lnTo>
                  <a:pt x="864" y="17"/>
                </a:lnTo>
                <a:lnTo>
                  <a:pt x="881" y="0"/>
                </a:lnTo>
                <a:lnTo>
                  <a:pt x="898" y="0"/>
                </a:lnTo>
                <a:lnTo>
                  <a:pt x="932" y="0"/>
                </a:lnTo>
                <a:lnTo>
                  <a:pt x="983" y="17"/>
                </a:lnTo>
                <a:lnTo>
                  <a:pt x="1067" y="34"/>
                </a:lnTo>
                <a:lnTo>
                  <a:pt x="1084" y="51"/>
                </a:lnTo>
                <a:lnTo>
                  <a:pt x="1118" y="67"/>
                </a:lnTo>
                <a:lnTo>
                  <a:pt x="1135" y="101"/>
                </a:lnTo>
                <a:lnTo>
                  <a:pt x="1152" y="118"/>
                </a:lnTo>
                <a:lnTo>
                  <a:pt x="1135" y="152"/>
                </a:lnTo>
                <a:lnTo>
                  <a:pt x="1135" y="169"/>
                </a:lnTo>
                <a:lnTo>
                  <a:pt x="1135" y="203"/>
                </a:lnTo>
                <a:lnTo>
                  <a:pt x="1135" y="236"/>
                </a:lnTo>
                <a:lnTo>
                  <a:pt x="1118" y="287"/>
                </a:lnTo>
                <a:lnTo>
                  <a:pt x="1118" y="355"/>
                </a:lnTo>
                <a:lnTo>
                  <a:pt x="1118" y="422"/>
                </a:lnTo>
                <a:lnTo>
                  <a:pt x="1118" y="507"/>
                </a:lnTo>
                <a:lnTo>
                  <a:pt x="1118" y="608"/>
                </a:lnTo>
                <a:lnTo>
                  <a:pt x="1118" y="811"/>
                </a:lnTo>
                <a:lnTo>
                  <a:pt x="1101" y="980"/>
                </a:lnTo>
                <a:lnTo>
                  <a:pt x="1101" y="1149"/>
                </a:lnTo>
                <a:lnTo>
                  <a:pt x="1084" y="1284"/>
                </a:lnTo>
                <a:lnTo>
                  <a:pt x="1084" y="1419"/>
                </a:lnTo>
                <a:lnTo>
                  <a:pt x="1051" y="1554"/>
                </a:lnTo>
                <a:lnTo>
                  <a:pt x="983" y="1808"/>
                </a:lnTo>
                <a:lnTo>
                  <a:pt x="932" y="1943"/>
                </a:lnTo>
                <a:lnTo>
                  <a:pt x="881" y="2061"/>
                </a:lnTo>
                <a:lnTo>
                  <a:pt x="796" y="2179"/>
                </a:lnTo>
                <a:lnTo>
                  <a:pt x="695" y="2298"/>
                </a:lnTo>
                <a:lnTo>
                  <a:pt x="593" y="2416"/>
                </a:lnTo>
                <a:lnTo>
                  <a:pt x="491" y="2517"/>
                </a:lnTo>
                <a:lnTo>
                  <a:pt x="373" y="2585"/>
                </a:lnTo>
                <a:lnTo>
                  <a:pt x="254" y="2652"/>
                </a:lnTo>
                <a:lnTo>
                  <a:pt x="153" y="2703"/>
                </a:lnTo>
                <a:lnTo>
                  <a:pt x="68" y="2737"/>
                </a:lnTo>
                <a:lnTo>
                  <a:pt x="17" y="2754"/>
                </a:lnTo>
                <a:lnTo>
                  <a:pt x="0" y="2754"/>
                </a:lnTo>
                <a:lnTo>
                  <a:pt x="0" y="2737"/>
                </a:lnTo>
                <a:lnTo>
                  <a:pt x="17" y="2720"/>
                </a:lnTo>
                <a:lnTo>
                  <a:pt x="51" y="2686"/>
                </a:lnTo>
                <a:lnTo>
                  <a:pt x="85" y="2669"/>
                </a:lnTo>
                <a:lnTo>
                  <a:pt x="136" y="2636"/>
                </a:lnTo>
                <a:lnTo>
                  <a:pt x="186" y="2602"/>
                </a:lnTo>
                <a:lnTo>
                  <a:pt x="237" y="2551"/>
                </a:lnTo>
                <a:lnTo>
                  <a:pt x="356" y="2467"/>
                </a:lnTo>
                <a:lnTo>
                  <a:pt x="474" y="2348"/>
                </a:lnTo>
                <a:lnTo>
                  <a:pt x="593" y="2230"/>
                </a:lnTo>
                <a:lnTo>
                  <a:pt x="695" y="2078"/>
                </a:lnTo>
                <a:lnTo>
                  <a:pt x="779" y="1926"/>
                </a:lnTo>
                <a:lnTo>
                  <a:pt x="847" y="1740"/>
                </a:lnTo>
                <a:lnTo>
                  <a:pt x="881" y="1554"/>
                </a:lnTo>
                <a:lnTo>
                  <a:pt x="915" y="1368"/>
                </a:lnTo>
                <a:lnTo>
                  <a:pt x="932" y="1267"/>
                </a:lnTo>
                <a:lnTo>
                  <a:pt x="932" y="1183"/>
                </a:lnTo>
                <a:lnTo>
                  <a:pt x="932" y="1098"/>
                </a:lnTo>
                <a:lnTo>
                  <a:pt x="949" y="1030"/>
                </a:lnTo>
                <a:lnTo>
                  <a:pt x="949" y="963"/>
                </a:lnTo>
                <a:lnTo>
                  <a:pt x="949" y="912"/>
                </a:lnTo>
                <a:lnTo>
                  <a:pt x="949" y="862"/>
                </a:lnTo>
                <a:lnTo>
                  <a:pt x="949" y="811"/>
                </a:lnTo>
                <a:lnTo>
                  <a:pt x="949" y="743"/>
                </a:lnTo>
                <a:lnTo>
                  <a:pt x="949" y="642"/>
                </a:lnTo>
                <a:lnTo>
                  <a:pt x="949" y="524"/>
                </a:lnTo>
                <a:lnTo>
                  <a:pt x="932" y="372"/>
                </a:lnTo>
                <a:lnTo>
                  <a:pt x="932" y="304"/>
                </a:lnTo>
                <a:lnTo>
                  <a:pt x="932" y="253"/>
                </a:lnTo>
                <a:lnTo>
                  <a:pt x="915" y="203"/>
                </a:lnTo>
                <a:lnTo>
                  <a:pt x="915" y="152"/>
                </a:lnTo>
                <a:lnTo>
                  <a:pt x="898" y="118"/>
                </a:lnTo>
                <a:lnTo>
                  <a:pt x="898" y="101"/>
                </a:lnTo>
                <a:lnTo>
                  <a:pt x="881" y="84"/>
                </a:lnTo>
                <a:lnTo>
                  <a:pt x="881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8" name="Freeform 47"/>
          <p:cNvSpPr/>
          <p:nvPr/>
        </p:nvSpPr>
        <p:spPr>
          <a:xfrm>
            <a:off x="9148233" y="3287184"/>
            <a:ext cx="1189567" cy="929216"/>
          </a:xfrm>
          <a:custGeom>
            <a:avLst/>
            <a:gdLst>
              <a:gd name="txL" fmla="*/ 0 w 1406"/>
              <a:gd name="txT" fmla="*/ 0 h 1098"/>
              <a:gd name="txR" fmla="*/ 1406 w 1406"/>
              <a:gd name="txB" fmla="*/ 1098 h 109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06" h="1098">
                <a:moveTo>
                  <a:pt x="1220" y="1081"/>
                </a:moveTo>
                <a:lnTo>
                  <a:pt x="1067" y="1098"/>
                </a:lnTo>
                <a:lnTo>
                  <a:pt x="915" y="1098"/>
                </a:lnTo>
                <a:lnTo>
                  <a:pt x="847" y="1081"/>
                </a:lnTo>
                <a:lnTo>
                  <a:pt x="796" y="1064"/>
                </a:lnTo>
                <a:lnTo>
                  <a:pt x="745" y="1064"/>
                </a:lnTo>
                <a:lnTo>
                  <a:pt x="711" y="1047"/>
                </a:lnTo>
                <a:lnTo>
                  <a:pt x="678" y="1013"/>
                </a:lnTo>
                <a:lnTo>
                  <a:pt x="661" y="980"/>
                </a:lnTo>
                <a:lnTo>
                  <a:pt x="627" y="946"/>
                </a:lnTo>
                <a:lnTo>
                  <a:pt x="593" y="895"/>
                </a:lnTo>
                <a:lnTo>
                  <a:pt x="559" y="861"/>
                </a:lnTo>
                <a:lnTo>
                  <a:pt x="525" y="794"/>
                </a:lnTo>
                <a:lnTo>
                  <a:pt x="474" y="726"/>
                </a:lnTo>
                <a:lnTo>
                  <a:pt x="373" y="591"/>
                </a:lnTo>
                <a:lnTo>
                  <a:pt x="271" y="456"/>
                </a:lnTo>
                <a:lnTo>
                  <a:pt x="135" y="287"/>
                </a:lnTo>
                <a:lnTo>
                  <a:pt x="0" y="101"/>
                </a:lnTo>
                <a:lnTo>
                  <a:pt x="51" y="0"/>
                </a:lnTo>
                <a:lnTo>
                  <a:pt x="152" y="118"/>
                </a:lnTo>
                <a:lnTo>
                  <a:pt x="237" y="202"/>
                </a:lnTo>
                <a:lnTo>
                  <a:pt x="322" y="304"/>
                </a:lnTo>
                <a:lnTo>
                  <a:pt x="390" y="371"/>
                </a:lnTo>
                <a:lnTo>
                  <a:pt x="457" y="456"/>
                </a:lnTo>
                <a:lnTo>
                  <a:pt x="525" y="506"/>
                </a:lnTo>
                <a:lnTo>
                  <a:pt x="593" y="557"/>
                </a:lnTo>
                <a:lnTo>
                  <a:pt x="644" y="608"/>
                </a:lnTo>
                <a:lnTo>
                  <a:pt x="745" y="675"/>
                </a:lnTo>
                <a:lnTo>
                  <a:pt x="864" y="743"/>
                </a:lnTo>
                <a:lnTo>
                  <a:pt x="999" y="811"/>
                </a:lnTo>
                <a:lnTo>
                  <a:pt x="1135" y="878"/>
                </a:lnTo>
                <a:lnTo>
                  <a:pt x="1186" y="895"/>
                </a:lnTo>
                <a:lnTo>
                  <a:pt x="1254" y="929"/>
                </a:lnTo>
                <a:lnTo>
                  <a:pt x="1304" y="946"/>
                </a:lnTo>
                <a:lnTo>
                  <a:pt x="1338" y="963"/>
                </a:lnTo>
                <a:lnTo>
                  <a:pt x="1372" y="996"/>
                </a:lnTo>
                <a:lnTo>
                  <a:pt x="1389" y="996"/>
                </a:lnTo>
                <a:lnTo>
                  <a:pt x="1389" y="1013"/>
                </a:lnTo>
                <a:lnTo>
                  <a:pt x="1406" y="1030"/>
                </a:lnTo>
                <a:lnTo>
                  <a:pt x="1389" y="1047"/>
                </a:lnTo>
                <a:lnTo>
                  <a:pt x="1355" y="1047"/>
                </a:lnTo>
                <a:lnTo>
                  <a:pt x="1304" y="1064"/>
                </a:lnTo>
                <a:lnTo>
                  <a:pt x="1220" y="108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2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00333" y="4836584"/>
            <a:ext cx="4099984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上窄下宽，竖提要直，斜勾呈弓形，写舒展。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8686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mín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689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32933" y="4997451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民族  居民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32933" y="5520267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我们国家有</a:t>
            </a: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56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个民族。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1032933" y="4476751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M 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乛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1032933" y="395816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31"/>
          <p:cNvSpPr/>
          <p:nvPr/>
        </p:nvSpPr>
        <p:spPr>
          <a:xfrm>
            <a:off x="8216900" y="1900767"/>
            <a:ext cx="1276351" cy="601133"/>
          </a:xfrm>
          <a:custGeom>
            <a:avLst/>
            <a:gdLst>
              <a:gd name="txL" fmla="*/ 0 w 1508"/>
              <a:gd name="txT" fmla="*/ 0 h 710"/>
              <a:gd name="txR" fmla="*/ 1508 w 1508"/>
              <a:gd name="txB" fmla="*/ 710 h 710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08" h="710">
                <a:moveTo>
                  <a:pt x="1051" y="34"/>
                </a:moveTo>
                <a:lnTo>
                  <a:pt x="1101" y="0"/>
                </a:lnTo>
                <a:lnTo>
                  <a:pt x="1152" y="0"/>
                </a:lnTo>
                <a:lnTo>
                  <a:pt x="1169" y="17"/>
                </a:lnTo>
                <a:lnTo>
                  <a:pt x="1220" y="34"/>
                </a:lnTo>
                <a:lnTo>
                  <a:pt x="1271" y="51"/>
                </a:lnTo>
                <a:lnTo>
                  <a:pt x="1356" y="85"/>
                </a:lnTo>
                <a:lnTo>
                  <a:pt x="1423" y="119"/>
                </a:lnTo>
                <a:lnTo>
                  <a:pt x="1474" y="152"/>
                </a:lnTo>
                <a:lnTo>
                  <a:pt x="1491" y="186"/>
                </a:lnTo>
                <a:lnTo>
                  <a:pt x="1508" y="203"/>
                </a:lnTo>
                <a:lnTo>
                  <a:pt x="1491" y="220"/>
                </a:lnTo>
                <a:lnTo>
                  <a:pt x="1474" y="237"/>
                </a:lnTo>
                <a:lnTo>
                  <a:pt x="1440" y="254"/>
                </a:lnTo>
                <a:lnTo>
                  <a:pt x="1406" y="271"/>
                </a:lnTo>
                <a:lnTo>
                  <a:pt x="1389" y="288"/>
                </a:lnTo>
                <a:lnTo>
                  <a:pt x="1356" y="321"/>
                </a:lnTo>
                <a:lnTo>
                  <a:pt x="1322" y="355"/>
                </a:lnTo>
                <a:lnTo>
                  <a:pt x="1288" y="406"/>
                </a:lnTo>
                <a:lnTo>
                  <a:pt x="1271" y="473"/>
                </a:lnTo>
                <a:lnTo>
                  <a:pt x="1220" y="541"/>
                </a:lnTo>
                <a:lnTo>
                  <a:pt x="1186" y="626"/>
                </a:lnTo>
                <a:lnTo>
                  <a:pt x="1152" y="710"/>
                </a:lnTo>
                <a:lnTo>
                  <a:pt x="1034" y="710"/>
                </a:lnTo>
                <a:lnTo>
                  <a:pt x="1034" y="659"/>
                </a:lnTo>
                <a:lnTo>
                  <a:pt x="1034" y="609"/>
                </a:lnTo>
                <a:lnTo>
                  <a:pt x="1051" y="541"/>
                </a:lnTo>
                <a:lnTo>
                  <a:pt x="1068" y="457"/>
                </a:lnTo>
                <a:lnTo>
                  <a:pt x="1084" y="372"/>
                </a:lnTo>
                <a:lnTo>
                  <a:pt x="1084" y="304"/>
                </a:lnTo>
                <a:lnTo>
                  <a:pt x="1084" y="271"/>
                </a:lnTo>
                <a:lnTo>
                  <a:pt x="1084" y="254"/>
                </a:lnTo>
                <a:lnTo>
                  <a:pt x="1068" y="237"/>
                </a:lnTo>
                <a:lnTo>
                  <a:pt x="1051" y="237"/>
                </a:lnTo>
                <a:lnTo>
                  <a:pt x="1017" y="254"/>
                </a:lnTo>
                <a:lnTo>
                  <a:pt x="966" y="254"/>
                </a:lnTo>
                <a:lnTo>
                  <a:pt x="898" y="271"/>
                </a:lnTo>
                <a:lnTo>
                  <a:pt x="830" y="271"/>
                </a:lnTo>
                <a:lnTo>
                  <a:pt x="746" y="288"/>
                </a:lnTo>
                <a:lnTo>
                  <a:pt x="644" y="321"/>
                </a:lnTo>
                <a:lnTo>
                  <a:pt x="542" y="338"/>
                </a:lnTo>
                <a:lnTo>
                  <a:pt x="441" y="355"/>
                </a:lnTo>
                <a:lnTo>
                  <a:pt x="339" y="372"/>
                </a:lnTo>
                <a:lnTo>
                  <a:pt x="254" y="389"/>
                </a:lnTo>
                <a:lnTo>
                  <a:pt x="187" y="406"/>
                </a:lnTo>
                <a:lnTo>
                  <a:pt x="119" y="406"/>
                </a:lnTo>
                <a:lnTo>
                  <a:pt x="0" y="406"/>
                </a:lnTo>
                <a:lnTo>
                  <a:pt x="0" y="288"/>
                </a:lnTo>
                <a:lnTo>
                  <a:pt x="136" y="271"/>
                </a:lnTo>
                <a:lnTo>
                  <a:pt x="271" y="254"/>
                </a:lnTo>
                <a:lnTo>
                  <a:pt x="559" y="203"/>
                </a:lnTo>
                <a:lnTo>
                  <a:pt x="678" y="169"/>
                </a:lnTo>
                <a:lnTo>
                  <a:pt x="796" y="152"/>
                </a:lnTo>
                <a:lnTo>
                  <a:pt x="881" y="136"/>
                </a:lnTo>
                <a:lnTo>
                  <a:pt x="932" y="102"/>
                </a:lnTo>
                <a:lnTo>
                  <a:pt x="983" y="102"/>
                </a:lnTo>
                <a:lnTo>
                  <a:pt x="1017" y="85"/>
                </a:lnTo>
                <a:lnTo>
                  <a:pt x="1051" y="68"/>
                </a:lnTo>
                <a:lnTo>
                  <a:pt x="1051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32"/>
          <p:cNvSpPr/>
          <p:nvPr/>
        </p:nvSpPr>
        <p:spPr>
          <a:xfrm>
            <a:off x="8274051" y="2432051"/>
            <a:ext cx="1047749" cy="298449"/>
          </a:xfrm>
          <a:custGeom>
            <a:avLst/>
            <a:gdLst>
              <a:gd name="txL" fmla="*/ 0 w 1237"/>
              <a:gd name="txT" fmla="*/ 0 h 354"/>
              <a:gd name="txR" fmla="*/ 1237 w 1237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37" h="354">
                <a:moveTo>
                  <a:pt x="542" y="101"/>
                </a:moveTo>
                <a:lnTo>
                  <a:pt x="644" y="84"/>
                </a:lnTo>
                <a:lnTo>
                  <a:pt x="728" y="50"/>
                </a:lnTo>
                <a:lnTo>
                  <a:pt x="813" y="33"/>
                </a:lnTo>
                <a:lnTo>
                  <a:pt x="881" y="16"/>
                </a:lnTo>
                <a:lnTo>
                  <a:pt x="932" y="16"/>
                </a:lnTo>
                <a:lnTo>
                  <a:pt x="983" y="0"/>
                </a:lnTo>
                <a:lnTo>
                  <a:pt x="1016" y="0"/>
                </a:lnTo>
                <a:lnTo>
                  <a:pt x="1050" y="0"/>
                </a:lnTo>
                <a:lnTo>
                  <a:pt x="1118" y="0"/>
                </a:lnTo>
                <a:lnTo>
                  <a:pt x="1186" y="0"/>
                </a:lnTo>
                <a:lnTo>
                  <a:pt x="1203" y="16"/>
                </a:lnTo>
                <a:lnTo>
                  <a:pt x="1220" y="33"/>
                </a:lnTo>
                <a:lnTo>
                  <a:pt x="1237" y="50"/>
                </a:lnTo>
                <a:lnTo>
                  <a:pt x="1237" y="67"/>
                </a:lnTo>
                <a:lnTo>
                  <a:pt x="1220" y="67"/>
                </a:lnTo>
                <a:lnTo>
                  <a:pt x="1203" y="84"/>
                </a:lnTo>
                <a:lnTo>
                  <a:pt x="1152" y="101"/>
                </a:lnTo>
                <a:lnTo>
                  <a:pt x="1084" y="118"/>
                </a:lnTo>
                <a:lnTo>
                  <a:pt x="1016" y="152"/>
                </a:lnTo>
                <a:lnTo>
                  <a:pt x="915" y="168"/>
                </a:lnTo>
                <a:lnTo>
                  <a:pt x="796" y="202"/>
                </a:lnTo>
                <a:lnTo>
                  <a:pt x="661" y="219"/>
                </a:lnTo>
                <a:lnTo>
                  <a:pt x="525" y="253"/>
                </a:lnTo>
                <a:lnTo>
                  <a:pt x="407" y="287"/>
                </a:lnTo>
                <a:lnTo>
                  <a:pt x="305" y="304"/>
                </a:lnTo>
                <a:lnTo>
                  <a:pt x="220" y="321"/>
                </a:lnTo>
                <a:lnTo>
                  <a:pt x="135" y="337"/>
                </a:lnTo>
                <a:lnTo>
                  <a:pt x="68" y="337"/>
                </a:lnTo>
                <a:lnTo>
                  <a:pt x="34" y="354"/>
                </a:lnTo>
                <a:lnTo>
                  <a:pt x="0" y="354"/>
                </a:lnTo>
                <a:lnTo>
                  <a:pt x="0" y="219"/>
                </a:lnTo>
                <a:lnTo>
                  <a:pt x="34" y="219"/>
                </a:lnTo>
                <a:lnTo>
                  <a:pt x="85" y="219"/>
                </a:lnTo>
                <a:lnTo>
                  <a:pt x="135" y="202"/>
                </a:lnTo>
                <a:lnTo>
                  <a:pt x="203" y="185"/>
                </a:lnTo>
                <a:lnTo>
                  <a:pt x="271" y="168"/>
                </a:lnTo>
                <a:lnTo>
                  <a:pt x="356" y="152"/>
                </a:lnTo>
                <a:lnTo>
                  <a:pt x="457" y="135"/>
                </a:lnTo>
                <a:lnTo>
                  <a:pt x="542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4"/>
          <p:cNvSpPr/>
          <p:nvPr/>
        </p:nvSpPr>
        <p:spPr>
          <a:xfrm>
            <a:off x="8388351" y="2874433"/>
            <a:ext cx="1276349" cy="414867"/>
          </a:xfrm>
          <a:custGeom>
            <a:avLst/>
            <a:gdLst>
              <a:gd name="txL" fmla="*/ 0 w 1508"/>
              <a:gd name="txT" fmla="*/ 0 h 490"/>
              <a:gd name="txR" fmla="*/ 1508 w 1508"/>
              <a:gd name="txB" fmla="*/ 490 h 49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08" h="490">
                <a:moveTo>
                  <a:pt x="51" y="473"/>
                </a:moveTo>
                <a:lnTo>
                  <a:pt x="34" y="456"/>
                </a:lnTo>
                <a:lnTo>
                  <a:pt x="17" y="440"/>
                </a:lnTo>
                <a:lnTo>
                  <a:pt x="0" y="406"/>
                </a:lnTo>
                <a:lnTo>
                  <a:pt x="17" y="389"/>
                </a:lnTo>
                <a:lnTo>
                  <a:pt x="51" y="389"/>
                </a:lnTo>
                <a:lnTo>
                  <a:pt x="102" y="372"/>
                </a:lnTo>
                <a:lnTo>
                  <a:pt x="187" y="355"/>
                </a:lnTo>
                <a:lnTo>
                  <a:pt x="238" y="338"/>
                </a:lnTo>
                <a:lnTo>
                  <a:pt x="305" y="338"/>
                </a:lnTo>
                <a:lnTo>
                  <a:pt x="373" y="321"/>
                </a:lnTo>
                <a:lnTo>
                  <a:pt x="441" y="288"/>
                </a:lnTo>
                <a:lnTo>
                  <a:pt x="526" y="271"/>
                </a:lnTo>
                <a:lnTo>
                  <a:pt x="627" y="237"/>
                </a:lnTo>
                <a:lnTo>
                  <a:pt x="729" y="203"/>
                </a:lnTo>
                <a:lnTo>
                  <a:pt x="848" y="152"/>
                </a:lnTo>
                <a:lnTo>
                  <a:pt x="949" y="119"/>
                </a:lnTo>
                <a:lnTo>
                  <a:pt x="1051" y="85"/>
                </a:lnTo>
                <a:lnTo>
                  <a:pt x="1136" y="51"/>
                </a:lnTo>
                <a:lnTo>
                  <a:pt x="1203" y="34"/>
                </a:lnTo>
                <a:lnTo>
                  <a:pt x="1254" y="17"/>
                </a:lnTo>
                <a:lnTo>
                  <a:pt x="1305" y="0"/>
                </a:lnTo>
                <a:lnTo>
                  <a:pt x="1322" y="0"/>
                </a:lnTo>
                <a:lnTo>
                  <a:pt x="1339" y="0"/>
                </a:lnTo>
                <a:lnTo>
                  <a:pt x="1390" y="0"/>
                </a:lnTo>
                <a:lnTo>
                  <a:pt x="1441" y="17"/>
                </a:lnTo>
                <a:lnTo>
                  <a:pt x="1491" y="68"/>
                </a:lnTo>
                <a:lnTo>
                  <a:pt x="1508" y="85"/>
                </a:lnTo>
                <a:lnTo>
                  <a:pt x="1508" y="102"/>
                </a:lnTo>
                <a:lnTo>
                  <a:pt x="1491" y="102"/>
                </a:lnTo>
                <a:lnTo>
                  <a:pt x="1474" y="119"/>
                </a:lnTo>
                <a:lnTo>
                  <a:pt x="1441" y="135"/>
                </a:lnTo>
                <a:lnTo>
                  <a:pt x="1407" y="135"/>
                </a:lnTo>
                <a:lnTo>
                  <a:pt x="1373" y="152"/>
                </a:lnTo>
                <a:lnTo>
                  <a:pt x="1322" y="186"/>
                </a:lnTo>
                <a:lnTo>
                  <a:pt x="1254" y="203"/>
                </a:lnTo>
                <a:lnTo>
                  <a:pt x="1119" y="254"/>
                </a:lnTo>
                <a:lnTo>
                  <a:pt x="983" y="304"/>
                </a:lnTo>
                <a:lnTo>
                  <a:pt x="831" y="338"/>
                </a:lnTo>
                <a:lnTo>
                  <a:pt x="678" y="389"/>
                </a:lnTo>
                <a:lnTo>
                  <a:pt x="543" y="440"/>
                </a:lnTo>
                <a:lnTo>
                  <a:pt x="424" y="473"/>
                </a:lnTo>
                <a:lnTo>
                  <a:pt x="322" y="490"/>
                </a:lnTo>
                <a:lnTo>
                  <a:pt x="255" y="490"/>
                </a:lnTo>
                <a:lnTo>
                  <a:pt x="187" y="490"/>
                </a:lnTo>
                <a:lnTo>
                  <a:pt x="136" y="490"/>
                </a:lnTo>
                <a:lnTo>
                  <a:pt x="85" y="490"/>
                </a:lnTo>
                <a:lnTo>
                  <a:pt x="51" y="47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0"/>
          <p:cNvSpPr/>
          <p:nvPr/>
        </p:nvSpPr>
        <p:spPr>
          <a:xfrm>
            <a:off x="8030633" y="2116667"/>
            <a:ext cx="859367" cy="2173817"/>
          </a:xfrm>
          <a:custGeom>
            <a:avLst/>
            <a:gdLst>
              <a:gd name="txL" fmla="*/ 0 w 1016"/>
              <a:gd name="txT" fmla="*/ 0 h 2568"/>
              <a:gd name="txR" fmla="*/ 1016 w 1016"/>
              <a:gd name="txB" fmla="*/ 2568 h 256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16" h="2568">
                <a:moveTo>
                  <a:pt x="678" y="2129"/>
                </a:moveTo>
                <a:lnTo>
                  <a:pt x="610" y="2196"/>
                </a:lnTo>
                <a:lnTo>
                  <a:pt x="525" y="2247"/>
                </a:lnTo>
                <a:lnTo>
                  <a:pt x="474" y="2298"/>
                </a:lnTo>
                <a:lnTo>
                  <a:pt x="407" y="2348"/>
                </a:lnTo>
                <a:lnTo>
                  <a:pt x="373" y="2382"/>
                </a:lnTo>
                <a:lnTo>
                  <a:pt x="322" y="2433"/>
                </a:lnTo>
                <a:lnTo>
                  <a:pt x="288" y="2467"/>
                </a:lnTo>
                <a:lnTo>
                  <a:pt x="271" y="2483"/>
                </a:lnTo>
                <a:lnTo>
                  <a:pt x="237" y="2517"/>
                </a:lnTo>
                <a:lnTo>
                  <a:pt x="203" y="2551"/>
                </a:lnTo>
                <a:lnTo>
                  <a:pt x="169" y="2568"/>
                </a:lnTo>
                <a:lnTo>
                  <a:pt x="152" y="2568"/>
                </a:lnTo>
                <a:lnTo>
                  <a:pt x="135" y="2568"/>
                </a:lnTo>
                <a:lnTo>
                  <a:pt x="102" y="2551"/>
                </a:lnTo>
                <a:lnTo>
                  <a:pt x="85" y="2517"/>
                </a:lnTo>
                <a:lnTo>
                  <a:pt x="51" y="2483"/>
                </a:lnTo>
                <a:lnTo>
                  <a:pt x="17" y="2450"/>
                </a:lnTo>
                <a:lnTo>
                  <a:pt x="0" y="2416"/>
                </a:lnTo>
                <a:lnTo>
                  <a:pt x="0" y="2382"/>
                </a:lnTo>
                <a:lnTo>
                  <a:pt x="0" y="2348"/>
                </a:lnTo>
                <a:lnTo>
                  <a:pt x="17" y="2331"/>
                </a:lnTo>
                <a:lnTo>
                  <a:pt x="34" y="2298"/>
                </a:lnTo>
                <a:lnTo>
                  <a:pt x="51" y="2264"/>
                </a:lnTo>
                <a:lnTo>
                  <a:pt x="68" y="2213"/>
                </a:lnTo>
                <a:lnTo>
                  <a:pt x="85" y="2179"/>
                </a:lnTo>
                <a:lnTo>
                  <a:pt x="102" y="2146"/>
                </a:lnTo>
                <a:lnTo>
                  <a:pt x="119" y="2095"/>
                </a:lnTo>
                <a:lnTo>
                  <a:pt x="119" y="2044"/>
                </a:lnTo>
                <a:lnTo>
                  <a:pt x="135" y="1977"/>
                </a:lnTo>
                <a:lnTo>
                  <a:pt x="152" y="1909"/>
                </a:lnTo>
                <a:lnTo>
                  <a:pt x="152" y="1825"/>
                </a:lnTo>
                <a:lnTo>
                  <a:pt x="169" y="1723"/>
                </a:lnTo>
                <a:lnTo>
                  <a:pt x="169" y="1537"/>
                </a:lnTo>
                <a:lnTo>
                  <a:pt x="186" y="1368"/>
                </a:lnTo>
                <a:lnTo>
                  <a:pt x="186" y="1199"/>
                </a:lnTo>
                <a:lnTo>
                  <a:pt x="186" y="1047"/>
                </a:lnTo>
                <a:lnTo>
                  <a:pt x="186" y="743"/>
                </a:lnTo>
                <a:lnTo>
                  <a:pt x="169" y="439"/>
                </a:lnTo>
                <a:lnTo>
                  <a:pt x="152" y="321"/>
                </a:lnTo>
                <a:lnTo>
                  <a:pt x="135" y="219"/>
                </a:lnTo>
                <a:lnTo>
                  <a:pt x="119" y="152"/>
                </a:lnTo>
                <a:lnTo>
                  <a:pt x="119" y="118"/>
                </a:lnTo>
                <a:lnTo>
                  <a:pt x="102" y="101"/>
                </a:lnTo>
                <a:lnTo>
                  <a:pt x="85" y="67"/>
                </a:lnTo>
                <a:lnTo>
                  <a:pt x="68" y="50"/>
                </a:lnTo>
                <a:lnTo>
                  <a:pt x="51" y="0"/>
                </a:lnTo>
                <a:lnTo>
                  <a:pt x="85" y="0"/>
                </a:lnTo>
                <a:lnTo>
                  <a:pt x="119" y="0"/>
                </a:lnTo>
                <a:lnTo>
                  <a:pt x="186" y="0"/>
                </a:lnTo>
                <a:lnTo>
                  <a:pt x="237" y="17"/>
                </a:lnTo>
                <a:lnTo>
                  <a:pt x="288" y="17"/>
                </a:lnTo>
                <a:lnTo>
                  <a:pt x="322" y="34"/>
                </a:lnTo>
                <a:lnTo>
                  <a:pt x="339" y="34"/>
                </a:lnTo>
                <a:lnTo>
                  <a:pt x="339" y="50"/>
                </a:lnTo>
                <a:lnTo>
                  <a:pt x="339" y="67"/>
                </a:lnTo>
                <a:lnTo>
                  <a:pt x="339" y="101"/>
                </a:lnTo>
                <a:lnTo>
                  <a:pt x="339" y="152"/>
                </a:lnTo>
                <a:lnTo>
                  <a:pt x="339" y="203"/>
                </a:lnTo>
                <a:lnTo>
                  <a:pt x="339" y="270"/>
                </a:lnTo>
                <a:lnTo>
                  <a:pt x="339" y="355"/>
                </a:lnTo>
                <a:lnTo>
                  <a:pt x="339" y="439"/>
                </a:lnTo>
                <a:lnTo>
                  <a:pt x="339" y="557"/>
                </a:lnTo>
                <a:lnTo>
                  <a:pt x="339" y="659"/>
                </a:lnTo>
                <a:lnTo>
                  <a:pt x="339" y="895"/>
                </a:lnTo>
                <a:lnTo>
                  <a:pt x="339" y="1166"/>
                </a:lnTo>
                <a:lnTo>
                  <a:pt x="339" y="1453"/>
                </a:lnTo>
                <a:lnTo>
                  <a:pt x="322" y="1588"/>
                </a:lnTo>
                <a:lnTo>
                  <a:pt x="322" y="1723"/>
                </a:lnTo>
                <a:lnTo>
                  <a:pt x="322" y="1825"/>
                </a:lnTo>
                <a:lnTo>
                  <a:pt x="322" y="1909"/>
                </a:lnTo>
                <a:lnTo>
                  <a:pt x="322" y="1993"/>
                </a:lnTo>
                <a:lnTo>
                  <a:pt x="322" y="2044"/>
                </a:lnTo>
                <a:lnTo>
                  <a:pt x="322" y="2078"/>
                </a:lnTo>
                <a:lnTo>
                  <a:pt x="339" y="2095"/>
                </a:lnTo>
                <a:lnTo>
                  <a:pt x="356" y="2095"/>
                </a:lnTo>
                <a:lnTo>
                  <a:pt x="390" y="2078"/>
                </a:lnTo>
                <a:lnTo>
                  <a:pt x="423" y="2061"/>
                </a:lnTo>
                <a:lnTo>
                  <a:pt x="474" y="2044"/>
                </a:lnTo>
                <a:lnTo>
                  <a:pt x="525" y="2027"/>
                </a:lnTo>
                <a:lnTo>
                  <a:pt x="593" y="1993"/>
                </a:lnTo>
                <a:lnTo>
                  <a:pt x="678" y="1943"/>
                </a:lnTo>
                <a:lnTo>
                  <a:pt x="745" y="1909"/>
                </a:lnTo>
                <a:lnTo>
                  <a:pt x="813" y="1875"/>
                </a:lnTo>
                <a:lnTo>
                  <a:pt x="881" y="1858"/>
                </a:lnTo>
                <a:lnTo>
                  <a:pt x="915" y="1825"/>
                </a:lnTo>
                <a:lnTo>
                  <a:pt x="966" y="1825"/>
                </a:lnTo>
                <a:lnTo>
                  <a:pt x="983" y="1808"/>
                </a:lnTo>
                <a:lnTo>
                  <a:pt x="1016" y="1808"/>
                </a:lnTo>
                <a:lnTo>
                  <a:pt x="1016" y="1825"/>
                </a:lnTo>
                <a:lnTo>
                  <a:pt x="1000" y="1841"/>
                </a:lnTo>
                <a:lnTo>
                  <a:pt x="983" y="1875"/>
                </a:lnTo>
                <a:lnTo>
                  <a:pt x="949" y="1909"/>
                </a:lnTo>
                <a:lnTo>
                  <a:pt x="898" y="1960"/>
                </a:lnTo>
                <a:lnTo>
                  <a:pt x="830" y="2010"/>
                </a:lnTo>
                <a:lnTo>
                  <a:pt x="762" y="2061"/>
                </a:lnTo>
                <a:lnTo>
                  <a:pt x="678" y="212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3"/>
          <p:cNvSpPr/>
          <p:nvPr/>
        </p:nvSpPr>
        <p:spPr>
          <a:xfrm>
            <a:off x="8775700" y="2561167"/>
            <a:ext cx="1534584" cy="1828800"/>
          </a:xfrm>
          <a:custGeom>
            <a:avLst/>
            <a:gdLst>
              <a:gd name="txL" fmla="*/ 0 w 1813"/>
              <a:gd name="txT" fmla="*/ 0 h 2162"/>
              <a:gd name="txR" fmla="*/ 1813 w 1813"/>
              <a:gd name="txB" fmla="*/ 2162 h 216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13" h="2162">
                <a:moveTo>
                  <a:pt x="1508" y="1807"/>
                </a:moveTo>
                <a:lnTo>
                  <a:pt x="1525" y="1807"/>
                </a:lnTo>
                <a:lnTo>
                  <a:pt x="1525" y="1791"/>
                </a:lnTo>
                <a:lnTo>
                  <a:pt x="1542" y="1757"/>
                </a:lnTo>
                <a:lnTo>
                  <a:pt x="1559" y="1723"/>
                </a:lnTo>
                <a:lnTo>
                  <a:pt x="1576" y="1689"/>
                </a:lnTo>
                <a:lnTo>
                  <a:pt x="1576" y="1638"/>
                </a:lnTo>
                <a:lnTo>
                  <a:pt x="1592" y="1588"/>
                </a:lnTo>
                <a:lnTo>
                  <a:pt x="1609" y="1520"/>
                </a:lnTo>
                <a:lnTo>
                  <a:pt x="1626" y="1453"/>
                </a:lnTo>
                <a:lnTo>
                  <a:pt x="1643" y="1402"/>
                </a:lnTo>
                <a:lnTo>
                  <a:pt x="1643" y="1351"/>
                </a:lnTo>
                <a:lnTo>
                  <a:pt x="1660" y="1317"/>
                </a:lnTo>
                <a:lnTo>
                  <a:pt x="1660" y="1301"/>
                </a:lnTo>
                <a:lnTo>
                  <a:pt x="1677" y="1267"/>
                </a:lnTo>
                <a:lnTo>
                  <a:pt x="1694" y="1267"/>
                </a:lnTo>
                <a:lnTo>
                  <a:pt x="1711" y="1317"/>
                </a:lnTo>
                <a:lnTo>
                  <a:pt x="1711" y="1351"/>
                </a:lnTo>
                <a:lnTo>
                  <a:pt x="1711" y="1385"/>
                </a:lnTo>
                <a:lnTo>
                  <a:pt x="1728" y="1419"/>
                </a:lnTo>
                <a:lnTo>
                  <a:pt x="1728" y="1486"/>
                </a:lnTo>
                <a:lnTo>
                  <a:pt x="1745" y="1706"/>
                </a:lnTo>
                <a:lnTo>
                  <a:pt x="1762" y="1807"/>
                </a:lnTo>
                <a:lnTo>
                  <a:pt x="1779" y="1909"/>
                </a:lnTo>
                <a:lnTo>
                  <a:pt x="1796" y="1993"/>
                </a:lnTo>
                <a:lnTo>
                  <a:pt x="1813" y="2061"/>
                </a:lnTo>
                <a:lnTo>
                  <a:pt x="1813" y="2095"/>
                </a:lnTo>
                <a:lnTo>
                  <a:pt x="1796" y="2128"/>
                </a:lnTo>
                <a:lnTo>
                  <a:pt x="1762" y="2145"/>
                </a:lnTo>
                <a:lnTo>
                  <a:pt x="1728" y="2162"/>
                </a:lnTo>
                <a:lnTo>
                  <a:pt x="1660" y="2162"/>
                </a:lnTo>
                <a:lnTo>
                  <a:pt x="1592" y="2162"/>
                </a:lnTo>
                <a:lnTo>
                  <a:pt x="1491" y="2145"/>
                </a:lnTo>
                <a:lnTo>
                  <a:pt x="1406" y="2112"/>
                </a:lnTo>
                <a:lnTo>
                  <a:pt x="1288" y="2061"/>
                </a:lnTo>
                <a:lnTo>
                  <a:pt x="1186" y="1993"/>
                </a:lnTo>
                <a:lnTo>
                  <a:pt x="1067" y="1909"/>
                </a:lnTo>
                <a:lnTo>
                  <a:pt x="966" y="1824"/>
                </a:lnTo>
                <a:lnTo>
                  <a:pt x="864" y="1740"/>
                </a:lnTo>
                <a:lnTo>
                  <a:pt x="779" y="1638"/>
                </a:lnTo>
                <a:lnTo>
                  <a:pt x="678" y="1503"/>
                </a:lnTo>
                <a:lnTo>
                  <a:pt x="593" y="1368"/>
                </a:lnTo>
                <a:lnTo>
                  <a:pt x="508" y="1216"/>
                </a:lnTo>
                <a:lnTo>
                  <a:pt x="423" y="1047"/>
                </a:lnTo>
                <a:lnTo>
                  <a:pt x="339" y="878"/>
                </a:lnTo>
                <a:lnTo>
                  <a:pt x="271" y="726"/>
                </a:lnTo>
                <a:lnTo>
                  <a:pt x="220" y="574"/>
                </a:lnTo>
                <a:lnTo>
                  <a:pt x="169" y="439"/>
                </a:lnTo>
                <a:lnTo>
                  <a:pt x="135" y="304"/>
                </a:lnTo>
                <a:lnTo>
                  <a:pt x="85" y="185"/>
                </a:lnTo>
                <a:lnTo>
                  <a:pt x="51" y="101"/>
                </a:lnTo>
                <a:lnTo>
                  <a:pt x="0" y="0"/>
                </a:lnTo>
                <a:lnTo>
                  <a:pt x="51" y="16"/>
                </a:lnTo>
                <a:lnTo>
                  <a:pt x="102" y="33"/>
                </a:lnTo>
                <a:lnTo>
                  <a:pt x="152" y="33"/>
                </a:lnTo>
                <a:lnTo>
                  <a:pt x="186" y="50"/>
                </a:lnTo>
                <a:lnTo>
                  <a:pt x="220" y="50"/>
                </a:lnTo>
                <a:lnTo>
                  <a:pt x="237" y="67"/>
                </a:lnTo>
                <a:lnTo>
                  <a:pt x="254" y="67"/>
                </a:lnTo>
                <a:lnTo>
                  <a:pt x="271" y="67"/>
                </a:lnTo>
                <a:lnTo>
                  <a:pt x="271" y="84"/>
                </a:lnTo>
                <a:lnTo>
                  <a:pt x="271" y="118"/>
                </a:lnTo>
                <a:lnTo>
                  <a:pt x="288" y="135"/>
                </a:lnTo>
                <a:lnTo>
                  <a:pt x="305" y="185"/>
                </a:lnTo>
                <a:lnTo>
                  <a:pt x="305" y="219"/>
                </a:lnTo>
                <a:lnTo>
                  <a:pt x="322" y="287"/>
                </a:lnTo>
                <a:lnTo>
                  <a:pt x="356" y="354"/>
                </a:lnTo>
                <a:lnTo>
                  <a:pt x="373" y="422"/>
                </a:lnTo>
                <a:lnTo>
                  <a:pt x="423" y="574"/>
                </a:lnTo>
                <a:lnTo>
                  <a:pt x="474" y="743"/>
                </a:lnTo>
                <a:lnTo>
                  <a:pt x="559" y="895"/>
                </a:lnTo>
                <a:lnTo>
                  <a:pt x="644" y="1064"/>
                </a:lnTo>
                <a:lnTo>
                  <a:pt x="728" y="1216"/>
                </a:lnTo>
                <a:lnTo>
                  <a:pt x="830" y="1351"/>
                </a:lnTo>
                <a:lnTo>
                  <a:pt x="915" y="1469"/>
                </a:lnTo>
                <a:lnTo>
                  <a:pt x="1000" y="1571"/>
                </a:lnTo>
                <a:lnTo>
                  <a:pt x="1084" y="1638"/>
                </a:lnTo>
                <a:lnTo>
                  <a:pt x="1169" y="1689"/>
                </a:lnTo>
                <a:lnTo>
                  <a:pt x="1254" y="1740"/>
                </a:lnTo>
                <a:lnTo>
                  <a:pt x="1321" y="1774"/>
                </a:lnTo>
                <a:lnTo>
                  <a:pt x="1389" y="1791"/>
                </a:lnTo>
                <a:lnTo>
                  <a:pt x="1457" y="1807"/>
                </a:lnTo>
                <a:lnTo>
                  <a:pt x="1491" y="1824"/>
                </a:lnTo>
                <a:lnTo>
                  <a:pt x="1508" y="180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8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98217" y="4834467"/>
            <a:ext cx="44196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“方”的右上部的撇、横不要漏掉，最后一笔为捺。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9710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00551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zú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713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民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5"/>
          <p:cNvSpPr/>
          <p:nvPr/>
        </p:nvSpPr>
        <p:spPr>
          <a:xfrm>
            <a:off x="8140700" y="2087033"/>
            <a:ext cx="372533" cy="342900"/>
          </a:xfrm>
          <a:custGeom>
            <a:avLst/>
            <a:gdLst>
              <a:gd name="txL" fmla="*/ 0 w 440"/>
              <a:gd name="txT" fmla="*/ 0 h 405"/>
              <a:gd name="txR" fmla="*/ 440 w 440"/>
              <a:gd name="txB" fmla="*/ 405 h 405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440" h="405">
                <a:moveTo>
                  <a:pt x="0" y="33"/>
                </a:moveTo>
                <a:lnTo>
                  <a:pt x="16" y="16"/>
                </a:lnTo>
                <a:lnTo>
                  <a:pt x="33" y="16"/>
                </a:lnTo>
                <a:lnTo>
                  <a:pt x="67" y="0"/>
                </a:lnTo>
                <a:lnTo>
                  <a:pt x="101" y="0"/>
                </a:lnTo>
                <a:lnTo>
                  <a:pt x="186" y="16"/>
                </a:lnTo>
                <a:lnTo>
                  <a:pt x="271" y="33"/>
                </a:lnTo>
                <a:lnTo>
                  <a:pt x="321" y="67"/>
                </a:lnTo>
                <a:lnTo>
                  <a:pt x="355" y="101"/>
                </a:lnTo>
                <a:lnTo>
                  <a:pt x="389" y="135"/>
                </a:lnTo>
                <a:lnTo>
                  <a:pt x="406" y="185"/>
                </a:lnTo>
                <a:lnTo>
                  <a:pt x="440" y="236"/>
                </a:lnTo>
                <a:lnTo>
                  <a:pt x="440" y="270"/>
                </a:lnTo>
                <a:lnTo>
                  <a:pt x="440" y="304"/>
                </a:lnTo>
                <a:lnTo>
                  <a:pt x="440" y="337"/>
                </a:lnTo>
                <a:lnTo>
                  <a:pt x="423" y="371"/>
                </a:lnTo>
                <a:lnTo>
                  <a:pt x="389" y="388"/>
                </a:lnTo>
                <a:lnTo>
                  <a:pt x="355" y="405"/>
                </a:lnTo>
                <a:lnTo>
                  <a:pt x="321" y="388"/>
                </a:lnTo>
                <a:lnTo>
                  <a:pt x="288" y="371"/>
                </a:lnTo>
                <a:lnTo>
                  <a:pt x="237" y="321"/>
                </a:lnTo>
                <a:lnTo>
                  <a:pt x="186" y="270"/>
                </a:lnTo>
                <a:lnTo>
                  <a:pt x="135" y="202"/>
                </a:lnTo>
                <a:lnTo>
                  <a:pt x="67" y="135"/>
                </a:lnTo>
                <a:lnTo>
                  <a:pt x="33" y="84"/>
                </a:lnTo>
                <a:lnTo>
                  <a:pt x="0" y="50"/>
                </a:lnTo>
                <a:lnTo>
                  <a:pt x="0" y="3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86367" y="50397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民族  汉族 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86367" y="5566833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我们国家有</a:t>
            </a: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56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个民族。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986367" y="4512733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Z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方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986367" y="3985684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6"/>
          <p:cNvSpPr/>
          <p:nvPr/>
        </p:nvSpPr>
        <p:spPr>
          <a:xfrm>
            <a:off x="8801100" y="1900767"/>
            <a:ext cx="543984" cy="857251"/>
          </a:xfrm>
          <a:custGeom>
            <a:avLst/>
            <a:gdLst>
              <a:gd name="txL" fmla="*/ 0 w 644"/>
              <a:gd name="txT" fmla="*/ 0 h 1014"/>
              <a:gd name="txR" fmla="*/ 644 w 644"/>
              <a:gd name="txB" fmla="*/ 1014 h 101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44" h="1014">
                <a:moveTo>
                  <a:pt x="288" y="456"/>
                </a:moveTo>
                <a:lnTo>
                  <a:pt x="356" y="321"/>
                </a:lnTo>
                <a:lnTo>
                  <a:pt x="390" y="203"/>
                </a:lnTo>
                <a:lnTo>
                  <a:pt x="406" y="152"/>
                </a:lnTo>
                <a:lnTo>
                  <a:pt x="406" y="118"/>
                </a:lnTo>
                <a:lnTo>
                  <a:pt x="406" y="84"/>
                </a:lnTo>
                <a:lnTo>
                  <a:pt x="390" y="67"/>
                </a:lnTo>
                <a:lnTo>
                  <a:pt x="373" y="51"/>
                </a:lnTo>
                <a:lnTo>
                  <a:pt x="356" y="34"/>
                </a:lnTo>
                <a:lnTo>
                  <a:pt x="373" y="17"/>
                </a:lnTo>
                <a:lnTo>
                  <a:pt x="390" y="0"/>
                </a:lnTo>
                <a:lnTo>
                  <a:pt x="406" y="0"/>
                </a:lnTo>
                <a:lnTo>
                  <a:pt x="423" y="0"/>
                </a:lnTo>
                <a:lnTo>
                  <a:pt x="457" y="0"/>
                </a:lnTo>
                <a:lnTo>
                  <a:pt x="525" y="34"/>
                </a:lnTo>
                <a:lnTo>
                  <a:pt x="593" y="84"/>
                </a:lnTo>
                <a:lnTo>
                  <a:pt x="610" y="118"/>
                </a:lnTo>
                <a:lnTo>
                  <a:pt x="644" y="135"/>
                </a:lnTo>
                <a:lnTo>
                  <a:pt x="644" y="169"/>
                </a:lnTo>
                <a:lnTo>
                  <a:pt x="644" y="186"/>
                </a:lnTo>
                <a:lnTo>
                  <a:pt x="627" y="236"/>
                </a:lnTo>
                <a:lnTo>
                  <a:pt x="576" y="304"/>
                </a:lnTo>
                <a:lnTo>
                  <a:pt x="525" y="388"/>
                </a:lnTo>
                <a:lnTo>
                  <a:pt x="440" y="507"/>
                </a:lnTo>
                <a:lnTo>
                  <a:pt x="373" y="625"/>
                </a:lnTo>
                <a:lnTo>
                  <a:pt x="288" y="726"/>
                </a:lnTo>
                <a:lnTo>
                  <a:pt x="220" y="811"/>
                </a:lnTo>
                <a:lnTo>
                  <a:pt x="152" y="895"/>
                </a:lnTo>
                <a:lnTo>
                  <a:pt x="85" y="963"/>
                </a:lnTo>
                <a:lnTo>
                  <a:pt x="51" y="997"/>
                </a:lnTo>
                <a:lnTo>
                  <a:pt x="17" y="1014"/>
                </a:lnTo>
                <a:lnTo>
                  <a:pt x="0" y="1014"/>
                </a:lnTo>
                <a:lnTo>
                  <a:pt x="17" y="963"/>
                </a:lnTo>
                <a:lnTo>
                  <a:pt x="17" y="929"/>
                </a:lnTo>
                <a:lnTo>
                  <a:pt x="51" y="895"/>
                </a:lnTo>
                <a:lnTo>
                  <a:pt x="68" y="845"/>
                </a:lnTo>
                <a:lnTo>
                  <a:pt x="101" y="794"/>
                </a:lnTo>
                <a:lnTo>
                  <a:pt x="169" y="693"/>
                </a:lnTo>
                <a:lnTo>
                  <a:pt x="220" y="608"/>
                </a:lnTo>
                <a:lnTo>
                  <a:pt x="254" y="524"/>
                </a:lnTo>
                <a:lnTo>
                  <a:pt x="288" y="4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7"/>
          <p:cNvSpPr/>
          <p:nvPr/>
        </p:nvSpPr>
        <p:spPr>
          <a:xfrm>
            <a:off x="8972551" y="2343151"/>
            <a:ext cx="846667" cy="258233"/>
          </a:xfrm>
          <a:custGeom>
            <a:avLst/>
            <a:gdLst>
              <a:gd name="txL" fmla="*/ 0 w 1000"/>
              <a:gd name="txT" fmla="*/ 0 h 304"/>
              <a:gd name="txR" fmla="*/ 1000 w 1000"/>
              <a:gd name="txB" fmla="*/ 304 h 30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00" h="304">
                <a:moveTo>
                  <a:pt x="441" y="84"/>
                </a:moveTo>
                <a:lnTo>
                  <a:pt x="525" y="67"/>
                </a:lnTo>
                <a:lnTo>
                  <a:pt x="593" y="50"/>
                </a:lnTo>
                <a:lnTo>
                  <a:pt x="644" y="33"/>
                </a:lnTo>
                <a:lnTo>
                  <a:pt x="695" y="17"/>
                </a:lnTo>
                <a:lnTo>
                  <a:pt x="746" y="17"/>
                </a:lnTo>
                <a:lnTo>
                  <a:pt x="779" y="0"/>
                </a:lnTo>
                <a:lnTo>
                  <a:pt x="813" y="0"/>
                </a:lnTo>
                <a:lnTo>
                  <a:pt x="830" y="0"/>
                </a:lnTo>
                <a:lnTo>
                  <a:pt x="881" y="0"/>
                </a:lnTo>
                <a:lnTo>
                  <a:pt x="949" y="33"/>
                </a:lnTo>
                <a:lnTo>
                  <a:pt x="966" y="33"/>
                </a:lnTo>
                <a:lnTo>
                  <a:pt x="983" y="50"/>
                </a:lnTo>
                <a:lnTo>
                  <a:pt x="1000" y="67"/>
                </a:lnTo>
                <a:lnTo>
                  <a:pt x="1000" y="84"/>
                </a:lnTo>
                <a:lnTo>
                  <a:pt x="983" y="101"/>
                </a:lnTo>
                <a:lnTo>
                  <a:pt x="983" y="118"/>
                </a:lnTo>
                <a:lnTo>
                  <a:pt x="949" y="135"/>
                </a:lnTo>
                <a:lnTo>
                  <a:pt x="915" y="152"/>
                </a:lnTo>
                <a:lnTo>
                  <a:pt x="881" y="169"/>
                </a:lnTo>
                <a:lnTo>
                  <a:pt x="830" y="169"/>
                </a:lnTo>
                <a:lnTo>
                  <a:pt x="746" y="186"/>
                </a:lnTo>
                <a:lnTo>
                  <a:pt x="644" y="202"/>
                </a:lnTo>
                <a:lnTo>
                  <a:pt x="525" y="236"/>
                </a:lnTo>
                <a:lnTo>
                  <a:pt x="373" y="253"/>
                </a:lnTo>
                <a:lnTo>
                  <a:pt x="203" y="270"/>
                </a:lnTo>
                <a:lnTo>
                  <a:pt x="0" y="304"/>
                </a:lnTo>
                <a:lnTo>
                  <a:pt x="0" y="186"/>
                </a:lnTo>
                <a:lnTo>
                  <a:pt x="85" y="169"/>
                </a:lnTo>
                <a:lnTo>
                  <a:pt x="170" y="152"/>
                </a:lnTo>
                <a:lnTo>
                  <a:pt x="288" y="118"/>
                </a:lnTo>
                <a:lnTo>
                  <a:pt x="441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8"/>
          <p:cNvSpPr/>
          <p:nvPr/>
        </p:nvSpPr>
        <p:spPr>
          <a:xfrm>
            <a:off x="8813800" y="2730500"/>
            <a:ext cx="431800" cy="571500"/>
          </a:xfrm>
          <a:custGeom>
            <a:avLst/>
            <a:gdLst>
              <a:gd name="txL" fmla="*/ 0 w 508"/>
              <a:gd name="txT" fmla="*/ 0 h 676"/>
              <a:gd name="txR" fmla="*/ 508 w 508"/>
              <a:gd name="txB" fmla="*/ 676 h 67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08" h="676">
                <a:moveTo>
                  <a:pt x="271" y="84"/>
                </a:moveTo>
                <a:lnTo>
                  <a:pt x="254" y="67"/>
                </a:lnTo>
                <a:lnTo>
                  <a:pt x="254" y="51"/>
                </a:lnTo>
                <a:lnTo>
                  <a:pt x="254" y="34"/>
                </a:lnTo>
                <a:lnTo>
                  <a:pt x="271" y="17"/>
                </a:lnTo>
                <a:lnTo>
                  <a:pt x="288" y="0"/>
                </a:lnTo>
                <a:lnTo>
                  <a:pt x="322" y="0"/>
                </a:lnTo>
                <a:lnTo>
                  <a:pt x="339" y="0"/>
                </a:lnTo>
                <a:lnTo>
                  <a:pt x="373" y="0"/>
                </a:lnTo>
                <a:lnTo>
                  <a:pt x="389" y="17"/>
                </a:lnTo>
                <a:lnTo>
                  <a:pt x="423" y="17"/>
                </a:lnTo>
                <a:lnTo>
                  <a:pt x="474" y="67"/>
                </a:lnTo>
                <a:lnTo>
                  <a:pt x="508" y="118"/>
                </a:lnTo>
                <a:lnTo>
                  <a:pt x="491" y="152"/>
                </a:lnTo>
                <a:lnTo>
                  <a:pt x="474" y="203"/>
                </a:lnTo>
                <a:lnTo>
                  <a:pt x="423" y="270"/>
                </a:lnTo>
                <a:lnTo>
                  <a:pt x="373" y="338"/>
                </a:lnTo>
                <a:lnTo>
                  <a:pt x="305" y="422"/>
                </a:lnTo>
                <a:lnTo>
                  <a:pt x="237" y="507"/>
                </a:lnTo>
                <a:lnTo>
                  <a:pt x="186" y="557"/>
                </a:lnTo>
                <a:lnTo>
                  <a:pt x="135" y="608"/>
                </a:lnTo>
                <a:lnTo>
                  <a:pt x="84" y="642"/>
                </a:lnTo>
                <a:lnTo>
                  <a:pt x="51" y="659"/>
                </a:lnTo>
                <a:lnTo>
                  <a:pt x="17" y="676"/>
                </a:lnTo>
                <a:lnTo>
                  <a:pt x="0" y="676"/>
                </a:lnTo>
                <a:lnTo>
                  <a:pt x="0" y="659"/>
                </a:lnTo>
                <a:lnTo>
                  <a:pt x="17" y="625"/>
                </a:lnTo>
                <a:lnTo>
                  <a:pt x="51" y="557"/>
                </a:lnTo>
                <a:lnTo>
                  <a:pt x="101" y="473"/>
                </a:lnTo>
                <a:lnTo>
                  <a:pt x="152" y="388"/>
                </a:lnTo>
                <a:lnTo>
                  <a:pt x="186" y="321"/>
                </a:lnTo>
                <a:lnTo>
                  <a:pt x="237" y="253"/>
                </a:lnTo>
                <a:lnTo>
                  <a:pt x="271" y="186"/>
                </a:lnTo>
                <a:lnTo>
                  <a:pt x="288" y="152"/>
                </a:lnTo>
                <a:lnTo>
                  <a:pt x="288" y="118"/>
                </a:lnTo>
                <a:lnTo>
                  <a:pt x="288" y="101"/>
                </a:lnTo>
                <a:lnTo>
                  <a:pt x="271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1"/>
          <p:cNvSpPr/>
          <p:nvPr/>
        </p:nvSpPr>
        <p:spPr>
          <a:xfrm>
            <a:off x="8684684" y="3287184"/>
            <a:ext cx="1377949" cy="315383"/>
          </a:xfrm>
          <a:custGeom>
            <a:avLst/>
            <a:gdLst>
              <a:gd name="txL" fmla="*/ 0 w 1627"/>
              <a:gd name="txT" fmla="*/ 0 h 371"/>
              <a:gd name="txR" fmla="*/ 1627 w 1627"/>
              <a:gd name="txB" fmla="*/ 371 h 3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27" h="371">
                <a:moveTo>
                  <a:pt x="830" y="118"/>
                </a:moveTo>
                <a:lnTo>
                  <a:pt x="949" y="84"/>
                </a:lnTo>
                <a:lnTo>
                  <a:pt x="1051" y="67"/>
                </a:lnTo>
                <a:lnTo>
                  <a:pt x="1135" y="50"/>
                </a:lnTo>
                <a:lnTo>
                  <a:pt x="1203" y="34"/>
                </a:lnTo>
                <a:lnTo>
                  <a:pt x="1271" y="17"/>
                </a:lnTo>
                <a:lnTo>
                  <a:pt x="1322" y="0"/>
                </a:lnTo>
                <a:lnTo>
                  <a:pt x="1373" y="0"/>
                </a:lnTo>
                <a:lnTo>
                  <a:pt x="1407" y="0"/>
                </a:lnTo>
                <a:lnTo>
                  <a:pt x="1440" y="0"/>
                </a:lnTo>
                <a:lnTo>
                  <a:pt x="1491" y="17"/>
                </a:lnTo>
                <a:lnTo>
                  <a:pt x="1525" y="34"/>
                </a:lnTo>
                <a:lnTo>
                  <a:pt x="1559" y="50"/>
                </a:lnTo>
                <a:lnTo>
                  <a:pt x="1593" y="101"/>
                </a:lnTo>
                <a:lnTo>
                  <a:pt x="1610" y="118"/>
                </a:lnTo>
                <a:lnTo>
                  <a:pt x="1627" y="135"/>
                </a:lnTo>
                <a:lnTo>
                  <a:pt x="1610" y="152"/>
                </a:lnTo>
                <a:lnTo>
                  <a:pt x="1593" y="169"/>
                </a:lnTo>
                <a:lnTo>
                  <a:pt x="1559" y="169"/>
                </a:lnTo>
                <a:lnTo>
                  <a:pt x="1508" y="186"/>
                </a:lnTo>
                <a:lnTo>
                  <a:pt x="1440" y="186"/>
                </a:lnTo>
                <a:lnTo>
                  <a:pt x="1356" y="186"/>
                </a:lnTo>
                <a:lnTo>
                  <a:pt x="1271" y="186"/>
                </a:lnTo>
                <a:lnTo>
                  <a:pt x="1169" y="186"/>
                </a:lnTo>
                <a:lnTo>
                  <a:pt x="1051" y="203"/>
                </a:lnTo>
                <a:lnTo>
                  <a:pt x="915" y="236"/>
                </a:lnTo>
                <a:lnTo>
                  <a:pt x="780" y="253"/>
                </a:lnTo>
                <a:lnTo>
                  <a:pt x="627" y="287"/>
                </a:lnTo>
                <a:lnTo>
                  <a:pt x="542" y="304"/>
                </a:lnTo>
                <a:lnTo>
                  <a:pt x="475" y="321"/>
                </a:lnTo>
                <a:lnTo>
                  <a:pt x="424" y="338"/>
                </a:lnTo>
                <a:lnTo>
                  <a:pt x="373" y="355"/>
                </a:lnTo>
                <a:lnTo>
                  <a:pt x="322" y="355"/>
                </a:lnTo>
                <a:lnTo>
                  <a:pt x="288" y="371"/>
                </a:lnTo>
                <a:lnTo>
                  <a:pt x="254" y="371"/>
                </a:lnTo>
                <a:lnTo>
                  <a:pt x="237" y="371"/>
                </a:lnTo>
                <a:lnTo>
                  <a:pt x="153" y="355"/>
                </a:lnTo>
                <a:lnTo>
                  <a:pt x="85" y="338"/>
                </a:lnTo>
                <a:lnTo>
                  <a:pt x="51" y="304"/>
                </a:lnTo>
                <a:lnTo>
                  <a:pt x="17" y="304"/>
                </a:lnTo>
                <a:lnTo>
                  <a:pt x="0" y="287"/>
                </a:lnTo>
                <a:lnTo>
                  <a:pt x="0" y="270"/>
                </a:lnTo>
                <a:lnTo>
                  <a:pt x="17" y="270"/>
                </a:lnTo>
                <a:lnTo>
                  <a:pt x="51" y="253"/>
                </a:lnTo>
                <a:lnTo>
                  <a:pt x="102" y="253"/>
                </a:lnTo>
                <a:lnTo>
                  <a:pt x="187" y="236"/>
                </a:lnTo>
                <a:lnTo>
                  <a:pt x="237" y="236"/>
                </a:lnTo>
                <a:lnTo>
                  <a:pt x="288" y="219"/>
                </a:lnTo>
                <a:lnTo>
                  <a:pt x="356" y="203"/>
                </a:lnTo>
                <a:lnTo>
                  <a:pt x="424" y="186"/>
                </a:lnTo>
                <a:lnTo>
                  <a:pt x="509" y="169"/>
                </a:lnTo>
                <a:lnTo>
                  <a:pt x="610" y="152"/>
                </a:lnTo>
                <a:lnTo>
                  <a:pt x="712" y="135"/>
                </a:lnTo>
                <a:lnTo>
                  <a:pt x="830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2"/>
          <p:cNvSpPr/>
          <p:nvPr/>
        </p:nvSpPr>
        <p:spPr>
          <a:xfrm>
            <a:off x="7696200" y="2658533"/>
            <a:ext cx="1003300" cy="342900"/>
          </a:xfrm>
          <a:custGeom>
            <a:avLst/>
            <a:gdLst>
              <a:gd name="txL" fmla="*/ 0 w 1186"/>
              <a:gd name="txT" fmla="*/ 0 h 406"/>
              <a:gd name="txR" fmla="*/ 1186 w 1186"/>
              <a:gd name="txB" fmla="*/ 406 h 40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86" h="406">
                <a:moveTo>
                  <a:pt x="509" y="152"/>
                </a:moveTo>
                <a:lnTo>
                  <a:pt x="644" y="119"/>
                </a:lnTo>
                <a:lnTo>
                  <a:pt x="746" y="85"/>
                </a:lnTo>
                <a:lnTo>
                  <a:pt x="847" y="68"/>
                </a:lnTo>
                <a:lnTo>
                  <a:pt x="915" y="34"/>
                </a:lnTo>
                <a:lnTo>
                  <a:pt x="983" y="17"/>
                </a:lnTo>
                <a:lnTo>
                  <a:pt x="1034" y="17"/>
                </a:lnTo>
                <a:lnTo>
                  <a:pt x="1085" y="0"/>
                </a:lnTo>
                <a:lnTo>
                  <a:pt x="1102" y="0"/>
                </a:lnTo>
                <a:lnTo>
                  <a:pt x="1152" y="0"/>
                </a:lnTo>
                <a:lnTo>
                  <a:pt x="1186" y="34"/>
                </a:lnTo>
                <a:lnTo>
                  <a:pt x="1186" y="68"/>
                </a:lnTo>
                <a:lnTo>
                  <a:pt x="1186" y="102"/>
                </a:lnTo>
                <a:lnTo>
                  <a:pt x="1169" y="119"/>
                </a:lnTo>
                <a:lnTo>
                  <a:pt x="1152" y="136"/>
                </a:lnTo>
                <a:lnTo>
                  <a:pt x="1135" y="152"/>
                </a:lnTo>
                <a:lnTo>
                  <a:pt x="1102" y="169"/>
                </a:lnTo>
                <a:lnTo>
                  <a:pt x="1051" y="186"/>
                </a:lnTo>
                <a:lnTo>
                  <a:pt x="1000" y="203"/>
                </a:lnTo>
                <a:lnTo>
                  <a:pt x="932" y="220"/>
                </a:lnTo>
                <a:lnTo>
                  <a:pt x="864" y="237"/>
                </a:lnTo>
                <a:lnTo>
                  <a:pt x="712" y="288"/>
                </a:lnTo>
                <a:lnTo>
                  <a:pt x="593" y="321"/>
                </a:lnTo>
                <a:lnTo>
                  <a:pt x="475" y="338"/>
                </a:lnTo>
                <a:lnTo>
                  <a:pt x="390" y="355"/>
                </a:lnTo>
                <a:lnTo>
                  <a:pt x="305" y="372"/>
                </a:lnTo>
                <a:lnTo>
                  <a:pt x="237" y="389"/>
                </a:lnTo>
                <a:lnTo>
                  <a:pt x="204" y="389"/>
                </a:lnTo>
                <a:lnTo>
                  <a:pt x="170" y="406"/>
                </a:lnTo>
                <a:lnTo>
                  <a:pt x="136" y="389"/>
                </a:lnTo>
                <a:lnTo>
                  <a:pt x="68" y="355"/>
                </a:lnTo>
                <a:lnTo>
                  <a:pt x="34" y="338"/>
                </a:lnTo>
                <a:lnTo>
                  <a:pt x="17" y="338"/>
                </a:lnTo>
                <a:lnTo>
                  <a:pt x="0" y="321"/>
                </a:lnTo>
                <a:lnTo>
                  <a:pt x="0" y="304"/>
                </a:lnTo>
                <a:lnTo>
                  <a:pt x="34" y="288"/>
                </a:lnTo>
                <a:lnTo>
                  <a:pt x="68" y="271"/>
                </a:lnTo>
                <a:lnTo>
                  <a:pt x="119" y="254"/>
                </a:lnTo>
                <a:lnTo>
                  <a:pt x="204" y="237"/>
                </a:lnTo>
                <a:lnTo>
                  <a:pt x="288" y="220"/>
                </a:lnTo>
                <a:lnTo>
                  <a:pt x="390" y="186"/>
                </a:lnTo>
                <a:lnTo>
                  <a:pt x="509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44"/>
          <p:cNvSpPr/>
          <p:nvPr/>
        </p:nvSpPr>
        <p:spPr>
          <a:xfrm>
            <a:off x="8068733" y="3115733"/>
            <a:ext cx="630767" cy="1102784"/>
          </a:xfrm>
          <a:custGeom>
            <a:avLst/>
            <a:gdLst>
              <a:gd name="txL" fmla="*/ 0 w 745"/>
              <a:gd name="txT" fmla="*/ 0 h 1301"/>
              <a:gd name="txR" fmla="*/ 745 w 745"/>
              <a:gd name="txB" fmla="*/ 1301 h 130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45" h="1301">
                <a:moveTo>
                  <a:pt x="661" y="101"/>
                </a:moveTo>
                <a:lnTo>
                  <a:pt x="694" y="135"/>
                </a:lnTo>
                <a:lnTo>
                  <a:pt x="728" y="169"/>
                </a:lnTo>
                <a:lnTo>
                  <a:pt x="745" y="186"/>
                </a:lnTo>
                <a:lnTo>
                  <a:pt x="745" y="203"/>
                </a:lnTo>
                <a:lnTo>
                  <a:pt x="728" y="237"/>
                </a:lnTo>
                <a:lnTo>
                  <a:pt x="711" y="253"/>
                </a:lnTo>
                <a:lnTo>
                  <a:pt x="694" y="287"/>
                </a:lnTo>
                <a:lnTo>
                  <a:pt x="677" y="321"/>
                </a:lnTo>
                <a:lnTo>
                  <a:pt x="677" y="338"/>
                </a:lnTo>
                <a:lnTo>
                  <a:pt x="661" y="372"/>
                </a:lnTo>
                <a:lnTo>
                  <a:pt x="661" y="406"/>
                </a:lnTo>
                <a:lnTo>
                  <a:pt x="644" y="439"/>
                </a:lnTo>
                <a:lnTo>
                  <a:pt x="627" y="490"/>
                </a:lnTo>
                <a:lnTo>
                  <a:pt x="610" y="558"/>
                </a:lnTo>
                <a:lnTo>
                  <a:pt x="593" y="625"/>
                </a:lnTo>
                <a:lnTo>
                  <a:pt x="576" y="710"/>
                </a:lnTo>
                <a:lnTo>
                  <a:pt x="525" y="879"/>
                </a:lnTo>
                <a:lnTo>
                  <a:pt x="474" y="1014"/>
                </a:lnTo>
                <a:lnTo>
                  <a:pt x="457" y="1064"/>
                </a:lnTo>
                <a:lnTo>
                  <a:pt x="423" y="1115"/>
                </a:lnTo>
                <a:lnTo>
                  <a:pt x="406" y="1166"/>
                </a:lnTo>
                <a:lnTo>
                  <a:pt x="389" y="1200"/>
                </a:lnTo>
                <a:lnTo>
                  <a:pt x="339" y="1250"/>
                </a:lnTo>
                <a:lnTo>
                  <a:pt x="288" y="1284"/>
                </a:lnTo>
                <a:lnTo>
                  <a:pt x="254" y="1301"/>
                </a:lnTo>
                <a:lnTo>
                  <a:pt x="220" y="1301"/>
                </a:lnTo>
                <a:lnTo>
                  <a:pt x="203" y="1301"/>
                </a:lnTo>
                <a:lnTo>
                  <a:pt x="186" y="1284"/>
                </a:lnTo>
                <a:lnTo>
                  <a:pt x="186" y="1267"/>
                </a:lnTo>
                <a:lnTo>
                  <a:pt x="186" y="1217"/>
                </a:lnTo>
                <a:lnTo>
                  <a:pt x="186" y="1183"/>
                </a:lnTo>
                <a:lnTo>
                  <a:pt x="152" y="1149"/>
                </a:lnTo>
                <a:lnTo>
                  <a:pt x="135" y="1098"/>
                </a:lnTo>
                <a:lnTo>
                  <a:pt x="85" y="1048"/>
                </a:lnTo>
                <a:lnTo>
                  <a:pt x="34" y="997"/>
                </a:lnTo>
                <a:lnTo>
                  <a:pt x="0" y="946"/>
                </a:lnTo>
                <a:lnTo>
                  <a:pt x="0" y="929"/>
                </a:lnTo>
                <a:lnTo>
                  <a:pt x="0" y="912"/>
                </a:lnTo>
                <a:lnTo>
                  <a:pt x="17" y="895"/>
                </a:lnTo>
                <a:lnTo>
                  <a:pt x="34" y="912"/>
                </a:lnTo>
                <a:lnTo>
                  <a:pt x="85" y="929"/>
                </a:lnTo>
                <a:lnTo>
                  <a:pt x="135" y="946"/>
                </a:lnTo>
                <a:lnTo>
                  <a:pt x="186" y="963"/>
                </a:lnTo>
                <a:lnTo>
                  <a:pt x="237" y="980"/>
                </a:lnTo>
                <a:lnTo>
                  <a:pt x="271" y="980"/>
                </a:lnTo>
                <a:lnTo>
                  <a:pt x="288" y="963"/>
                </a:lnTo>
                <a:lnTo>
                  <a:pt x="305" y="946"/>
                </a:lnTo>
                <a:lnTo>
                  <a:pt x="339" y="895"/>
                </a:lnTo>
                <a:lnTo>
                  <a:pt x="373" y="845"/>
                </a:lnTo>
                <a:lnTo>
                  <a:pt x="389" y="760"/>
                </a:lnTo>
                <a:lnTo>
                  <a:pt x="440" y="574"/>
                </a:lnTo>
                <a:lnTo>
                  <a:pt x="491" y="389"/>
                </a:lnTo>
                <a:lnTo>
                  <a:pt x="491" y="304"/>
                </a:lnTo>
                <a:lnTo>
                  <a:pt x="491" y="237"/>
                </a:lnTo>
                <a:lnTo>
                  <a:pt x="474" y="186"/>
                </a:lnTo>
                <a:lnTo>
                  <a:pt x="457" y="152"/>
                </a:lnTo>
                <a:lnTo>
                  <a:pt x="423" y="135"/>
                </a:lnTo>
                <a:lnTo>
                  <a:pt x="356" y="135"/>
                </a:lnTo>
                <a:lnTo>
                  <a:pt x="271" y="118"/>
                </a:lnTo>
                <a:lnTo>
                  <a:pt x="169" y="118"/>
                </a:lnTo>
                <a:lnTo>
                  <a:pt x="169" y="17"/>
                </a:lnTo>
                <a:lnTo>
                  <a:pt x="203" y="17"/>
                </a:lnTo>
                <a:lnTo>
                  <a:pt x="254" y="17"/>
                </a:lnTo>
                <a:lnTo>
                  <a:pt x="339" y="17"/>
                </a:lnTo>
                <a:lnTo>
                  <a:pt x="389" y="34"/>
                </a:lnTo>
                <a:lnTo>
                  <a:pt x="423" y="34"/>
                </a:lnTo>
                <a:lnTo>
                  <a:pt x="457" y="17"/>
                </a:lnTo>
                <a:lnTo>
                  <a:pt x="491" y="17"/>
                </a:lnTo>
                <a:lnTo>
                  <a:pt x="525" y="0"/>
                </a:lnTo>
                <a:lnTo>
                  <a:pt x="559" y="17"/>
                </a:lnTo>
                <a:lnTo>
                  <a:pt x="576" y="17"/>
                </a:lnTo>
                <a:lnTo>
                  <a:pt x="610" y="51"/>
                </a:lnTo>
                <a:lnTo>
                  <a:pt x="644" y="68"/>
                </a:lnTo>
                <a:lnTo>
                  <a:pt x="661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45"/>
          <p:cNvSpPr/>
          <p:nvPr/>
        </p:nvSpPr>
        <p:spPr>
          <a:xfrm>
            <a:off x="9000067" y="2844800"/>
            <a:ext cx="762000" cy="256117"/>
          </a:xfrm>
          <a:custGeom>
            <a:avLst/>
            <a:gdLst>
              <a:gd name="txL" fmla="*/ 0 w 898"/>
              <a:gd name="txT" fmla="*/ 0 h 304"/>
              <a:gd name="txR" fmla="*/ 898 w 898"/>
              <a:gd name="txB" fmla="*/ 304 h 30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98" h="304">
                <a:moveTo>
                  <a:pt x="542" y="237"/>
                </a:moveTo>
                <a:lnTo>
                  <a:pt x="474" y="253"/>
                </a:lnTo>
                <a:lnTo>
                  <a:pt x="407" y="270"/>
                </a:lnTo>
                <a:lnTo>
                  <a:pt x="339" y="287"/>
                </a:lnTo>
                <a:lnTo>
                  <a:pt x="288" y="287"/>
                </a:lnTo>
                <a:lnTo>
                  <a:pt x="237" y="304"/>
                </a:lnTo>
                <a:lnTo>
                  <a:pt x="203" y="304"/>
                </a:lnTo>
                <a:lnTo>
                  <a:pt x="186" y="304"/>
                </a:lnTo>
                <a:lnTo>
                  <a:pt x="153" y="304"/>
                </a:lnTo>
                <a:lnTo>
                  <a:pt x="85" y="304"/>
                </a:lnTo>
                <a:lnTo>
                  <a:pt x="0" y="304"/>
                </a:lnTo>
                <a:lnTo>
                  <a:pt x="0" y="203"/>
                </a:lnTo>
                <a:lnTo>
                  <a:pt x="34" y="203"/>
                </a:lnTo>
                <a:lnTo>
                  <a:pt x="68" y="186"/>
                </a:lnTo>
                <a:lnTo>
                  <a:pt x="119" y="186"/>
                </a:lnTo>
                <a:lnTo>
                  <a:pt x="169" y="169"/>
                </a:lnTo>
                <a:lnTo>
                  <a:pt x="220" y="152"/>
                </a:lnTo>
                <a:lnTo>
                  <a:pt x="305" y="135"/>
                </a:lnTo>
                <a:lnTo>
                  <a:pt x="373" y="101"/>
                </a:lnTo>
                <a:lnTo>
                  <a:pt x="457" y="84"/>
                </a:lnTo>
                <a:lnTo>
                  <a:pt x="542" y="51"/>
                </a:lnTo>
                <a:lnTo>
                  <a:pt x="610" y="34"/>
                </a:lnTo>
                <a:lnTo>
                  <a:pt x="661" y="17"/>
                </a:lnTo>
                <a:lnTo>
                  <a:pt x="712" y="17"/>
                </a:lnTo>
                <a:lnTo>
                  <a:pt x="762" y="0"/>
                </a:lnTo>
                <a:lnTo>
                  <a:pt x="796" y="0"/>
                </a:lnTo>
                <a:lnTo>
                  <a:pt x="830" y="0"/>
                </a:lnTo>
                <a:lnTo>
                  <a:pt x="847" y="17"/>
                </a:lnTo>
                <a:lnTo>
                  <a:pt x="864" y="34"/>
                </a:lnTo>
                <a:lnTo>
                  <a:pt x="881" y="51"/>
                </a:lnTo>
                <a:lnTo>
                  <a:pt x="898" y="101"/>
                </a:lnTo>
                <a:lnTo>
                  <a:pt x="881" y="118"/>
                </a:lnTo>
                <a:lnTo>
                  <a:pt x="847" y="135"/>
                </a:lnTo>
                <a:lnTo>
                  <a:pt x="813" y="152"/>
                </a:lnTo>
                <a:lnTo>
                  <a:pt x="762" y="169"/>
                </a:lnTo>
                <a:lnTo>
                  <a:pt x="695" y="186"/>
                </a:lnTo>
                <a:lnTo>
                  <a:pt x="627" y="203"/>
                </a:lnTo>
                <a:lnTo>
                  <a:pt x="542" y="23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43"/>
          <p:cNvSpPr/>
          <p:nvPr/>
        </p:nvSpPr>
        <p:spPr>
          <a:xfrm>
            <a:off x="7567084" y="2844800"/>
            <a:ext cx="802216" cy="1229784"/>
          </a:xfrm>
          <a:custGeom>
            <a:avLst/>
            <a:gdLst>
              <a:gd name="txL" fmla="*/ 0 w 949"/>
              <a:gd name="txT" fmla="*/ 0 h 1453"/>
              <a:gd name="txR" fmla="*/ 949 w 949"/>
              <a:gd name="txB" fmla="*/ 1453 h 14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49" h="1453">
                <a:moveTo>
                  <a:pt x="542" y="963"/>
                </a:moveTo>
                <a:lnTo>
                  <a:pt x="457" y="1098"/>
                </a:lnTo>
                <a:lnTo>
                  <a:pt x="373" y="1200"/>
                </a:lnTo>
                <a:lnTo>
                  <a:pt x="288" y="1284"/>
                </a:lnTo>
                <a:lnTo>
                  <a:pt x="203" y="1352"/>
                </a:lnTo>
                <a:lnTo>
                  <a:pt x="118" y="1402"/>
                </a:lnTo>
                <a:lnTo>
                  <a:pt x="68" y="1436"/>
                </a:lnTo>
                <a:lnTo>
                  <a:pt x="17" y="1453"/>
                </a:lnTo>
                <a:lnTo>
                  <a:pt x="0" y="1453"/>
                </a:lnTo>
                <a:lnTo>
                  <a:pt x="0" y="1419"/>
                </a:lnTo>
                <a:lnTo>
                  <a:pt x="34" y="1385"/>
                </a:lnTo>
                <a:lnTo>
                  <a:pt x="85" y="1318"/>
                </a:lnTo>
                <a:lnTo>
                  <a:pt x="169" y="1233"/>
                </a:lnTo>
                <a:lnTo>
                  <a:pt x="220" y="1183"/>
                </a:lnTo>
                <a:lnTo>
                  <a:pt x="271" y="1115"/>
                </a:lnTo>
                <a:lnTo>
                  <a:pt x="305" y="1048"/>
                </a:lnTo>
                <a:lnTo>
                  <a:pt x="356" y="980"/>
                </a:lnTo>
                <a:lnTo>
                  <a:pt x="406" y="895"/>
                </a:lnTo>
                <a:lnTo>
                  <a:pt x="457" y="811"/>
                </a:lnTo>
                <a:lnTo>
                  <a:pt x="508" y="710"/>
                </a:lnTo>
                <a:lnTo>
                  <a:pt x="559" y="608"/>
                </a:lnTo>
                <a:lnTo>
                  <a:pt x="610" y="507"/>
                </a:lnTo>
                <a:lnTo>
                  <a:pt x="661" y="406"/>
                </a:lnTo>
                <a:lnTo>
                  <a:pt x="694" y="321"/>
                </a:lnTo>
                <a:lnTo>
                  <a:pt x="711" y="237"/>
                </a:lnTo>
                <a:lnTo>
                  <a:pt x="745" y="169"/>
                </a:lnTo>
                <a:lnTo>
                  <a:pt x="762" y="101"/>
                </a:lnTo>
                <a:lnTo>
                  <a:pt x="762" y="0"/>
                </a:lnTo>
                <a:lnTo>
                  <a:pt x="847" y="68"/>
                </a:lnTo>
                <a:lnTo>
                  <a:pt x="898" y="118"/>
                </a:lnTo>
                <a:lnTo>
                  <a:pt x="932" y="152"/>
                </a:lnTo>
                <a:lnTo>
                  <a:pt x="949" y="186"/>
                </a:lnTo>
                <a:lnTo>
                  <a:pt x="949" y="237"/>
                </a:lnTo>
                <a:lnTo>
                  <a:pt x="915" y="287"/>
                </a:lnTo>
                <a:lnTo>
                  <a:pt x="881" y="372"/>
                </a:lnTo>
                <a:lnTo>
                  <a:pt x="847" y="473"/>
                </a:lnTo>
                <a:lnTo>
                  <a:pt x="796" y="574"/>
                </a:lnTo>
                <a:lnTo>
                  <a:pt x="728" y="693"/>
                </a:lnTo>
                <a:lnTo>
                  <a:pt x="644" y="828"/>
                </a:lnTo>
                <a:lnTo>
                  <a:pt x="542" y="96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6" name="Freeform 39"/>
          <p:cNvSpPr/>
          <p:nvPr/>
        </p:nvSpPr>
        <p:spPr>
          <a:xfrm>
            <a:off x="8614833" y="3031067"/>
            <a:ext cx="817033" cy="1244600"/>
          </a:xfrm>
          <a:custGeom>
            <a:avLst/>
            <a:gdLst>
              <a:gd name="txL" fmla="*/ 0 w 965"/>
              <a:gd name="txT" fmla="*/ 0 h 1470"/>
              <a:gd name="txR" fmla="*/ 965 w 965"/>
              <a:gd name="txB" fmla="*/ 1470 h 147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65" h="1470">
                <a:moveTo>
                  <a:pt x="626" y="1064"/>
                </a:moveTo>
                <a:lnTo>
                  <a:pt x="542" y="1149"/>
                </a:lnTo>
                <a:lnTo>
                  <a:pt x="457" y="1233"/>
                </a:lnTo>
                <a:lnTo>
                  <a:pt x="355" y="1301"/>
                </a:lnTo>
                <a:lnTo>
                  <a:pt x="254" y="1368"/>
                </a:lnTo>
                <a:lnTo>
                  <a:pt x="152" y="1419"/>
                </a:lnTo>
                <a:lnTo>
                  <a:pt x="84" y="1470"/>
                </a:lnTo>
                <a:lnTo>
                  <a:pt x="33" y="1470"/>
                </a:lnTo>
                <a:lnTo>
                  <a:pt x="17" y="1470"/>
                </a:lnTo>
                <a:lnTo>
                  <a:pt x="0" y="1470"/>
                </a:lnTo>
                <a:lnTo>
                  <a:pt x="17" y="1453"/>
                </a:lnTo>
                <a:lnTo>
                  <a:pt x="33" y="1436"/>
                </a:lnTo>
                <a:lnTo>
                  <a:pt x="50" y="1402"/>
                </a:lnTo>
                <a:lnTo>
                  <a:pt x="84" y="1368"/>
                </a:lnTo>
                <a:lnTo>
                  <a:pt x="118" y="1334"/>
                </a:lnTo>
                <a:lnTo>
                  <a:pt x="169" y="1301"/>
                </a:lnTo>
                <a:lnTo>
                  <a:pt x="220" y="1250"/>
                </a:lnTo>
                <a:lnTo>
                  <a:pt x="321" y="1165"/>
                </a:lnTo>
                <a:lnTo>
                  <a:pt x="406" y="1064"/>
                </a:lnTo>
                <a:lnTo>
                  <a:pt x="491" y="980"/>
                </a:lnTo>
                <a:lnTo>
                  <a:pt x="542" y="878"/>
                </a:lnTo>
                <a:lnTo>
                  <a:pt x="626" y="709"/>
                </a:lnTo>
                <a:lnTo>
                  <a:pt x="694" y="507"/>
                </a:lnTo>
                <a:lnTo>
                  <a:pt x="711" y="405"/>
                </a:lnTo>
                <a:lnTo>
                  <a:pt x="728" y="287"/>
                </a:lnTo>
                <a:lnTo>
                  <a:pt x="745" y="152"/>
                </a:lnTo>
                <a:lnTo>
                  <a:pt x="745" y="0"/>
                </a:lnTo>
                <a:lnTo>
                  <a:pt x="830" y="50"/>
                </a:lnTo>
                <a:lnTo>
                  <a:pt x="898" y="101"/>
                </a:lnTo>
                <a:lnTo>
                  <a:pt x="948" y="135"/>
                </a:lnTo>
                <a:lnTo>
                  <a:pt x="965" y="169"/>
                </a:lnTo>
                <a:lnTo>
                  <a:pt x="965" y="186"/>
                </a:lnTo>
                <a:lnTo>
                  <a:pt x="965" y="202"/>
                </a:lnTo>
                <a:lnTo>
                  <a:pt x="948" y="236"/>
                </a:lnTo>
                <a:lnTo>
                  <a:pt x="948" y="287"/>
                </a:lnTo>
                <a:lnTo>
                  <a:pt x="931" y="338"/>
                </a:lnTo>
                <a:lnTo>
                  <a:pt x="914" y="388"/>
                </a:lnTo>
                <a:lnTo>
                  <a:pt x="898" y="456"/>
                </a:lnTo>
                <a:lnTo>
                  <a:pt x="881" y="540"/>
                </a:lnTo>
                <a:lnTo>
                  <a:pt x="830" y="709"/>
                </a:lnTo>
                <a:lnTo>
                  <a:pt x="762" y="844"/>
                </a:lnTo>
                <a:lnTo>
                  <a:pt x="694" y="963"/>
                </a:lnTo>
                <a:lnTo>
                  <a:pt x="626" y="106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7" name="Freeform 40"/>
          <p:cNvSpPr/>
          <p:nvPr/>
        </p:nvSpPr>
        <p:spPr>
          <a:xfrm>
            <a:off x="9245600" y="3503084"/>
            <a:ext cx="988484" cy="800100"/>
          </a:xfrm>
          <a:custGeom>
            <a:avLst/>
            <a:gdLst>
              <a:gd name="txL" fmla="*/ 0 w 1169"/>
              <a:gd name="txT" fmla="*/ 0 h 946"/>
              <a:gd name="txR" fmla="*/ 1169 w 1169"/>
              <a:gd name="txB" fmla="*/ 946 h 94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69" h="946">
                <a:moveTo>
                  <a:pt x="1169" y="896"/>
                </a:moveTo>
                <a:lnTo>
                  <a:pt x="1152" y="896"/>
                </a:lnTo>
                <a:lnTo>
                  <a:pt x="1101" y="913"/>
                </a:lnTo>
                <a:lnTo>
                  <a:pt x="1034" y="929"/>
                </a:lnTo>
                <a:lnTo>
                  <a:pt x="949" y="929"/>
                </a:lnTo>
                <a:lnTo>
                  <a:pt x="830" y="946"/>
                </a:lnTo>
                <a:lnTo>
                  <a:pt x="746" y="946"/>
                </a:lnTo>
                <a:lnTo>
                  <a:pt x="678" y="946"/>
                </a:lnTo>
                <a:lnTo>
                  <a:pt x="627" y="929"/>
                </a:lnTo>
                <a:lnTo>
                  <a:pt x="593" y="913"/>
                </a:lnTo>
                <a:lnTo>
                  <a:pt x="542" y="879"/>
                </a:lnTo>
                <a:lnTo>
                  <a:pt x="508" y="845"/>
                </a:lnTo>
                <a:lnTo>
                  <a:pt x="457" y="761"/>
                </a:lnTo>
                <a:lnTo>
                  <a:pt x="424" y="727"/>
                </a:lnTo>
                <a:lnTo>
                  <a:pt x="390" y="676"/>
                </a:lnTo>
                <a:lnTo>
                  <a:pt x="339" y="608"/>
                </a:lnTo>
                <a:lnTo>
                  <a:pt x="288" y="524"/>
                </a:lnTo>
                <a:lnTo>
                  <a:pt x="220" y="423"/>
                </a:lnTo>
                <a:lnTo>
                  <a:pt x="153" y="321"/>
                </a:lnTo>
                <a:lnTo>
                  <a:pt x="85" y="203"/>
                </a:lnTo>
                <a:lnTo>
                  <a:pt x="0" y="68"/>
                </a:lnTo>
                <a:lnTo>
                  <a:pt x="68" y="0"/>
                </a:lnTo>
                <a:lnTo>
                  <a:pt x="169" y="135"/>
                </a:lnTo>
                <a:lnTo>
                  <a:pt x="271" y="254"/>
                </a:lnTo>
                <a:lnTo>
                  <a:pt x="356" y="355"/>
                </a:lnTo>
                <a:lnTo>
                  <a:pt x="457" y="439"/>
                </a:lnTo>
                <a:lnTo>
                  <a:pt x="542" y="507"/>
                </a:lnTo>
                <a:lnTo>
                  <a:pt x="644" y="575"/>
                </a:lnTo>
                <a:lnTo>
                  <a:pt x="762" y="659"/>
                </a:lnTo>
                <a:lnTo>
                  <a:pt x="898" y="727"/>
                </a:lnTo>
                <a:lnTo>
                  <a:pt x="949" y="761"/>
                </a:lnTo>
                <a:lnTo>
                  <a:pt x="1017" y="794"/>
                </a:lnTo>
                <a:lnTo>
                  <a:pt x="1050" y="811"/>
                </a:lnTo>
                <a:lnTo>
                  <a:pt x="1101" y="845"/>
                </a:lnTo>
                <a:lnTo>
                  <a:pt x="1118" y="862"/>
                </a:lnTo>
                <a:lnTo>
                  <a:pt x="1152" y="879"/>
                </a:lnTo>
                <a:lnTo>
                  <a:pt x="1169" y="89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8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70184" y="4847167"/>
            <a:ext cx="4171951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右边“宀”稍扁，覆盖“且”，最后一笔横较长。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734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谊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yì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37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谊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2"/>
          <p:cNvSpPr/>
          <p:nvPr/>
        </p:nvSpPr>
        <p:spPr>
          <a:xfrm>
            <a:off x="8991600" y="2029884"/>
            <a:ext cx="345017" cy="342900"/>
          </a:xfrm>
          <a:custGeom>
            <a:avLst/>
            <a:gdLst>
              <a:gd name="txL" fmla="*/ 0 w 407"/>
              <a:gd name="txT" fmla="*/ 0 h 406"/>
              <a:gd name="txR" fmla="*/ 407 w 407"/>
              <a:gd name="txB" fmla="*/ 406 h 40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07" h="406">
                <a:moveTo>
                  <a:pt x="322" y="406"/>
                </a:moveTo>
                <a:lnTo>
                  <a:pt x="305" y="389"/>
                </a:lnTo>
                <a:lnTo>
                  <a:pt x="271" y="355"/>
                </a:lnTo>
                <a:lnTo>
                  <a:pt x="221" y="304"/>
                </a:lnTo>
                <a:lnTo>
                  <a:pt x="153" y="237"/>
                </a:lnTo>
                <a:lnTo>
                  <a:pt x="85" y="152"/>
                </a:lnTo>
                <a:lnTo>
                  <a:pt x="34" y="85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36" y="0"/>
                </a:lnTo>
                <a:lnTo>
                  <a:pt x="170" y="0"/>
                </a:lnTo>
                <a:lnTo>
                  <a:pt x="221" y="17"/>
                </a:lnTo>
                <a:lnTo>
                  <a:pt x="271" y="51"/>
                </a:lnTo>
                <a:lnTo>
                  <a:pt x="305" y="85"/>
                </a:lnTo>
                <a:lnTo>
                  <a:pt x="339" y="101"/>
                </a:lnTo>
                <a:lnTo>
                  <a:pt x="390" y="186"/>
                </a:lnTo>
                <a:lnTo>
                  <a:pt x="407" y="220"/>
                </a:lnTo>
                <a:lnTo>
                  <a:pt x="407" y="270"/>
                </a:lnTo>
                <a:lnTo>
                  <a:pt x="407" y="304"/>
                </a:lnTo>
                <a:lnTo>
                  <a:pt x="390" y="338"/>
                </a:lnTo>
                <a:lnTo>
                  <a:pt x="373" y="372"/>
                </a:lnTo>
                <a:lnTo>
                  <a:pt x="356" y="389"/>
                </a:lnTo>
                <a:lnTo>
                  <a:pt x="339" y="406"/>
                </a:lnTo>
                <a:lnTo>
                  <a:pt x="322" y="40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739" name="TextBox 23"/>
          <p:cNvSpPr txBox="1"/>
          <p:nvPr/>
        </p:nvSpPr>
        <p:spPr>
          <a:xfrm>
            <a:off x="3585633" y="3094567"/>
            <a:ext cx="2302933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endParaRPr lang="zh-CN" altLang="en-US" sz="2665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86367" y="503131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友谊  情谊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986367" y="5554133"/>
            <a:ext cx="5340351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我和小明的友谊地久天长。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" name="文本框 30"/>
          <p:cNvSpPr txBox="1"/>
          <p:nvPr/>
        </p:nvSpPr>
        <p:spPr>
          <a:xfrm>
            <a:off x="986367" y="4506384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Y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讠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8" name="文本框 31"/>
          <p:cNvSpPr txBox="1"/>
          <p:nvPr/>
        </p:nvSpPr>
        <p:spPr>
          <a:xfrm>
            <a:off x="986367" y="3981451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9" name="Freeform 30"/>
          <p:cNvSpPr/>
          <p:nvPr/>
        </p:nvSpPr>
        <p:spPr>
          <a:xfrm>
            <a:off x="7571317" y="2829984"/>
            <a:ext cx="975783" cy="1344083"/>
          </a:xfrm>
          <a:custGeom>
            <a:avLst/>
            <a:gdLst>
              <a:gd name="txL" fmla="*/ 0 w 1152"/>
              <a:gd name="txT" fmla="*/ 0 h 1588"/>
              <a:gd name="txR" fmla="*/ 1152 w 1152"/>
              <a:gd name="txB" fmla="*/ 1588 h 158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52" h="1588">
                <a:moveTo>
                  <a:pt x="898" y="1183"/>
                </a:moveTo>
                <a:lnTo>
                  <a:pt x="779" y="1284"/>
                </a:lnTo>
                <a:lnTo>
                  <a:pt x="695" y="1386"/>
                </a:lnTo>
                <a:lnTo>
                  <a:pt x="644" y="1453"/>
                </a:lnTo>
                <a:lnTo>
                  <a:pt x="610" y="1487"/>
                </a:lnTo>
                <a:lnTo>
                  <a:pt x="610" y="1504"/>
                </a:lnTo>
                <a:lnTo>
                  <a:pt x="593" y="1555"/>
                </a:lnTo>
                <a:lnTo>
                  <a:pt x="576" y="1572"/>
                </a:lnTo>
                <a:lnTo>
                  <a:pt x="559" y="1588"/>
                </a:lnTo>
                <a:lnTo>
                  <a:pt x="542" y="1588"/>
                </a:lnTo>
                <a:lnTo>
                  <a:pt x="525" y="1588"/>
                </a:lnTo>
                <a:lnTo>
                  <a:pt x="508" y="1572"/>
                </a:lnTo>
                <a:lnTo>
                  <a:pt x="491" y="1538"/>
                </a:lnTo>
                <a:lnTo>
                  <a:pt x="474" y="1487"/>
                </a:lnTo>
                <a:lnTo>
                  <a:pt x="457" y="1436"/>
                </a:lnTo>
                <a:lnTo>
                  <a:pt x="457" y="1403"/>
                </a:lnTo>
                <a:lnTo>
                  <a:pt x="440" y="1369"/>
                </a:lnTo>
                <a:lnTo>
                  <a:pt x="440" y="1352"/>
                </a:lnTo>
                <a:lnTo>
                  <a:pt x="457" y="1318"/>
                </a:lnTo>
                <a:lnTo>
                  <a:pt x="474" y="1267"/>
                </a:lnTo>
                <a:lnTo>
                  <a:pt x="491" y="1250"/>
                </a:lnTo>
                <a:lnTo>
                  <a:pt x="491" y="1234"/>
                </a:lnTo>
                <a:lnTo>
                  <a:pt x="491" y="1200"/>
                </a:lnTo>
                <a:lnTo>
                  <a:pt x="508" y="1166"/>
                </a:lnTo>
                <a:lnTo>
                  <a:pt x="508" y="1115"/>
                </a:lnTo>
                <a:lnTo>
                  <a:pt x="525" y="1065"/>
                </a:lnTo>
                <a:lnTo>
                  <a:pt x="525" y="997"/>
                </a:lnTo>
                <a:lnTo>
                  <a:pt x="542" y="929"/>
                </a:lnTo>
                <a:lnTo>
                  <a:pt x="559" y="794"/>
                </a:lnTo>
                <a:lnTo>
                  <a:pt x="576" y="659"/>
                </a:lnTo>
                <a:lnTo>
                  <a:pt x="593" y="558"/>
                </a:lnTo>
                <a:lnTo>
                  <a:pt x="610" y="456"/>
                </a:lnTo>
                <a:lnTo>
                  <a:pt x="610" y="372"/>
                </a:lnTo>
                <a:lnTo>
                  <a:pt x="610" y="321"/>
                </a:lnTo>
                <a:lnTo>
                  <a:pt x="593" y="271"/>
                </a:lnTo>
                <a:lnTo>
                  <a:pt x="593" y="254"/>
                </a:lnTo>
                <a:lnTo>
                  <a:pt x="576" y="254"/>
                </a:lnTo>
                <a:lnTo>
                  <a:pt x="542" y="254"/>
                </a:lnTo>
                <a:lnTo>
                  <a:pt x="474" y="287"/>
                </a:lnTo>
                <a:lnTo>
                  <a:pt x="407" y="321"/>
                </a:lnTo>
                <a:lnTo>
                  <a:pt x="322" y="372"/>
                </a:lnTo>
                <a:lnTo>
                  <a:pt x="271" y="389"/>
                </a:lnTo>
                <a:lnTo>
                  <a:pt x="220" y="406"/>
                </a:lnTo>
                <a:lnTo>
                  <a:pt x="186" y="423"/>
                </a:lnTo>
                <a:lnTo>
                  <a:pt x="169" y="406"/>
                </a:lnTo>
                <a:lnTo>
                  <a:pt x="136" y="406"/>
                </a:lnTo>
                <a:lnTo>
                  <a:pt x="102" y="389"/>
                </a:lnTo>
                <a:lnTo>
                  <a:pt x="85" y="355"/>
                </a:lnTo>
                <a:lnTo>
                  <a:pt x="51" y="338"/>
                </a:lnTo>
                <a:lnTo>
                  <a:pt x="17" y="321"/>
                </a:lnTo>
                <a:lnTo>
                  <a:pt x="0" y="287"/>
                </a:lnTo>
                <a:lnTo>
                  <a:pt x="0" y="271"/>
                </a:lnTo>
                <a:lnTo>
                  <a:pt x="17" y="271"/>
                </a:lnTo>
                <a:lnTo>
                  <a:pt x="51" y="271"/>
                </a:lnTo>
                <a:lnTo>
                  <a:pt x="85" y="254"/>
                </a:lnTo>
                <a:lnTo>
                  <a:pt x="119" y="237"/>
                </a:lnTo>
                <a:lnTo>
                  <a:pt x="186" y="220"/>
                </a:lnTo>
                <a:lnTo>
                  <a:pt x="254" y="203"/>
                </a:lnTo>
                <a:lnTo>
                  <a:pt x="339" y="186"/>
                </a:lnTo>
                <a:lnTo>
                  <a:pt x="424" y="152"/>
                </a:lnTo>
                <a:lnTo>
                  <a:pt x="491" y="118"/>
                </a:lnTo>
                <a:lnTo>
                  <a:pt x="559" y="85"/>
                </a:lnTo>
                <a:lnTo>
                  <a:pt x="593" y="68"/>
                </a:lnTo>
                <a:lnTo>
                  <a:pt x="610" y="34"/>
                </a:lnTo>
                <a:lnTo>
                  <a:pt x="644" y="17"/>
                </a:lnTo>
                <a:lnTo>
                  <a:pt x="661" y="0"/>
                </a:lnTo>
                <a:lnTo>
                  <a:pt x="678" y="0"/>
                </a:lnTo>
                <a:lnTo>
                  <a:pt x="712" y="0"/>
                </a:lnTo>
                <a:lnTo>
                  <a:pt x="745" y="17"/>
                </a:lnTo>
                <a:lnTo>
                  <a:pt x="813" y="34"/>
                </a:lnTo>
                <a:lnTo>
                  <a:pt x="847" y="68"/>
                </a:lnTo>
                <a:lnTo>
                  <a:pt x="881" y="85"/>
                </a:lnTo>
                <a:lnTo>
                  <a:pt x="898" y="102"/>
                </a:lnTo>
                <a:lnTo>
                  <a:pt x="898" y="118"/>
                </a:lnTo>
                <a:lnTo>
                  <a:pt x="898" y="152"/>
                </a:lnTo>
                <a:lnTo>
                  <a:pt x="881" y="169"/>
                </a:lnTo>
                <a:lnTo>
                  <a:pt x="847" y="203"/>
                </a:lnTo>
                <a:lnTo>
                  <a:pt x="830" y="254"/>
                </a:lnTo>
                <a:lnTo>
                  <a:pt x="796" y="304"/>
                </a:lnTo>
                <a:lnTo>
                  <a:pt x="779" y="389"/>
                </a:lnTo>
                <a:lnTo>
                  <a:pt x="762" y="490"/>
                </a:lnTo>
                <a:lnTo>
                  <a:pt x="729" y="608"/>
                </a:lnTo>
                <a:lnTo>
                  <a:pt x="712" y="727"/>
                </a:lnTo>
                <a:lnTo>
                  <a:pt x="695" y="946"/>
                </a:lnTo>
                <a:lnTo>
                  <a:pt x="695" y="997"/>
                </a:lnTo>
                <a:lnTo>
                  <a:pt x="678" y="1031"/>
                </a:lnTo>
                <a:lnTo>
                  <a:pt x="678" y="1098"/>
                </a:lnTo>
                <a:lnTo>
                  <a:pt x="678" y="1149"/>
                </a:lnTo>
                <a:lnTo>
                  <a:pt x="695" y="1166"/>
                </a:lnTo>
                <a:lnTo>
                  <a:pt x="712" y="1166"/>
                </a:lnTo>
                <a:lnTo>
                  <a:pt x="729" y="1149"/>
                </a:lnTo>
                <a:lnTo>
                  <a:pt x="745" y="1132"/>
                </a:lnTo>
                <a:lnTo>
                  <a:pt x="762" y="1115"/>
                </a:lnTo>
                <a:lnTo>
                  <a:pt x="813" y="1082"/>
                </a:lnTo>
                <a:lnTo>
                  <a:pt x="881" y="1031"/>
                </a:lnTo>
                <a:lnTo>
                  <a:pt x="966" y="963"/>
                </a:lnTo>
                <a:lnTo>
                  <a:pt x="1050" y="913"/>
                </a:lnTo>
                <a:lnTo>
                  <a:pt x="1101" y="879"/>
                </a:lnTo>
                <a:lnTo>
                  <a:pt x="1135" y="862"/>
                </a:lnTo>
                <a:lnTo>
                  <a:pt x="1152" y="879"/>
                </a:lnTo>
                <a:lnTo>
                  <a:pt x="1135" y="896"/>
                </a:lnTo>
                <a:lnTo>
                  <a:pt x="1135" y="913"/>
                </a:lnTo>
                <a:lnTo>
                  <a:pt x="1101" y="946"/>
                </a:lnTo>
                <a:lnTo>
                  <a:pt x="1084" y="980"/>
                </a:lnTo>
                <a:lnTo>
                  <a:pt x="1050" y="1014"/>
                </a:lnTo>
                <a:lnTo>
                  <a:pt x="1000" y="1065"/>
                </a:lnTo>
                <a:lnTo>
                  <a:pt x="949" y="1115"/>
                </a:lnTo>
                <a:lnTo>
                  <a:pt x="898" y="118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1"/>
          <p:cNvSpPr/>
          <p:nvPr/>
        </p:nvSpPr>
        <p:spPr>
          <a:xfrm>
            <a:off x="8502651" y="2516717"/>
            <a:ext cx="230716" cy="514349"/>
          </a:xfrm>
          <a:custGeom>
            <a:avLst/>
            <a:gdLst>
              <a:gd name="txL" fmla="*/ 0 w 271"/>
              <a:gd name="txT" fmla="*/ 0 h 608"/>
              <a:gd name="txR" fmla="*/ 271 w 271"/>
              <a:gd name="txB" fmla="*/ 608 h 60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" h="608">
                <a:moveTo>
                  <a:pt x="254" y="287"/>
                </a:moveTo>
                <a:lnTo>
                  <a:pt x="220" y="388"/>
                </a:lnTo>
                <a:lnTo>
                  <a:pt x="187" y="489"/>
                </a:lnTo>
                <a:lnTo>
                  <a:pt x="153" y="540"/>
                </a:lnTo>
                <a:lnTo>
                  <a:pt x="136" y="574"/>
                </a:lnTo>
                <a:lnTo>
                  <a:pt x="102" y="591"/>
                </a:lnTo>
                <a:lnTo>
                  <a:pt x="85" y="608"/>
                </a:lnTo>
                <a:lnTo>
                  <a:pt x="85" y="591"/>
                </a:lnTo>
                <a:lnTo>
                  <a:pt x="68" y="574"/>
                </a:lnTo>
                <a:lnTo>
                  <a:pt x="51" y="557"/>
                </a:lnTo>
                <a:lnTo>
                  <a:pt x="34" y="523"/>
                </a:lnTo>
                <a:lnTo>
                  <a:pt x="17" y="489"/>
                </a:lnTo>
                <a:lnTo>
                  <a:pt x="0" y="456"/>
                </a:lnTo>
                <a:lnTo>
                  <a:pt x="0" y="439"/>
                </a:lnTo>
                <a:lnTo>
                  <a:pt x="0" y="422"/>
                </a:lnTo>
                <a:lnTo>
                  <a:pt x="0" y="405"/>
                </a:lnTo>
                <a:lnTo>
                  <a:pt x="0" y="388"/>
                </a:lnTo>
                <a:lnTo>
                  <a:pt x="17" y="354"/>
                </a:lnTo>
                <a:lnTo>
                  <a:pt x="51" y="321"/>
                </a:lnTo>
                <a:lnTo>
                  <a:pt x="68" y="287"/>
                </a:lnTo>
                <a:lnTo>
                  <a:pt x="85" y="236"/>
                </a:lnTo>
                <a:lnTo>
                  <a:pt x="119" y="185"/>
                </a:lnTo>
                <a:lnTo>
                  <a:pt x="136" y="118"/>
                </a:lnTo>
                <a:lnTo>
                  <a:pt x="153" y="50"/>
                </a:lnTo>
                <a:lnTo>
                  <a:pt x="170" y="16"/>
                </a:lnTo>
                <a:lnTo>
                  <a:pt x="187" y="0"/>
                </a:lnTo>
                <a:lnTo>
                  <a:pt x="204" y="0"/>
                </a:lnTo>
                <a:lnTo>
                  <a:pt x="220" y="16"/>
                </a:lnTo>
                <a:lnTo>
                  <a:pt x="237" y="33"/>
                </a:lnTo>
                <a:lnTo>
                  <a:pt x="254" y="84"/>
                </a:lnTo>
                <a:lnTo>
                  <a:pt x="271" y="185"/>
                </a:lnTo>
                <a:lnTo>
                  <a:pt x="254" y="28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3"/>
          <p:cNvSpPr/>
          <p:nvPr/>
        </p:nvSpPr>
        <p:spPr>
          <a:xfrm>
            <a:off x="8676217" y="2387600"/>
            <a:ext cx="1348316" cy="385233"/>
          </a:xfrm>
          <a:custGeom>
            <a:avLst/>
            <a:gdLst>
              <a:gd name="txL" fmla="*/ 0 w 1592"/>
              <a:gd name="txT" fmla="*/ 0 h 457"/>
              <a:gd name="txR" fmla="*/ 1592 w 1592"/>
              <a:gd name="txB" fmla="*/ 457 h 45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92" h="457">
                <a:moveTo>
                  <a:pt x="457" y="271"/>
                </a:moveTo>
                <a:lnTo>
                  <a:pt x="220" y="305"/>
                </a:lnTo>
                <a:lnTo>
                  <a:pt x="0" y="321"/>
                </a:lnTo>
                <a:lnTo>
                  <a:pt x="0" y="220"/>
                </a:lnTo>
                <a:lnTo>
                  <a:pt x="254" y="169"/>
                </a:lnTo>
                <a:lnTo>
                  <a:pt x="508" y="136"/>
                </a:lnTo>
                <a:lnTo>
                  <a:pt x="745" y="102"/>
                </a:lnTo>
                <a:lnTo>
                  <a:pt x="948" y="51"/>
                </a:lnTo>
                <a:lnTo>
                  <a:pt x="1050" y="51"/>
                </a:lnTo>
                <a:lnTo>
                  <a:pt x="1118" y="34"/>
                </a:lnTo>
                <a:lnTo>
                  <a:pt x="1169" y="17"/>
                </a:lnTo>
                <a:lnTo>
                  <a:pt x="1185" y="0"/>
                </a:lnTo>
                <a:lnTo>
                  <a:pt x="1202" y="0"/>
                </a:lnTo>
                <a:lnTo>
                  <a:pt x="1253" y="0"/>
                </a:lnTo>
                <a:lnTo>
                  <a:pt x="1287" y="0"/>
                </a:lnTo>
                <a:lnTo>
                  <a:pt x="1338" y="17"/>
                </a:lnTo>
                <a:lnTo>
                  <a:pt x="1389" y="51"/>
                </a:lnTo>
                <a:lnTo>
                  <a:pt x="1457" y="102"/>
                </a:lnTo>
                <a:lnTo>
                  <a:pt x="1524" y="153"/>
                </a:lnTo>
                <a:lnTo>
                  <a:pt x="1575" y="186"/>
                </a:lnTo>
                <a:lnTo>
                  <a:pt x="1592" y="220"/>
                </a:lnTo>
                <a:lnTo>
                  <a:pt x="1592" y="237"/>
                </a:lnTo>
                <a:lnTo>
                  <a:pt x="1575" y="254"/>
                </a:lnTo>
                <a:lnTo>
                  <a:pt x="1558" y="254"/>
                </a:lnTo>
                <a:lnTo>
                  <a:pt x="1490" y="271"/>
                </a:lnTo>
                <a:lnTo>
                  <a:pt x="1440" y="271"/>
                </a:lnTo>
                <a:lnTo>
                  <a:pt x="1389" y="305"/>
                </a:lnTo>
                <a:lnTo>
                  <a:pt x="1321" y="321"/>
                </a:lnTo>
                <a:lnTo>
                  <a:pt x="1253" y="372"/>
                </a:lnTo>
                <a:lnTo>
                  <a:pt x="1169" y="423"/>
                </a:lnTo>
                <a:lnTo>
                  <a:pt x="1118" y="440"/>
                </a:lnTo>
                <a:lnTo>
                  <a:pt x="1084" y="457"/>
                </a:lnTo>
                <a:lnTo>
                  <a:pt x="1067" y="440"/>
                </a:lnTo>
                <a:lnTo>
                  <a:pt x="1067" y="423"/>
                </a:lnTo>
                <a:lnTo>
                  <a:pt x="1084" y="389"/>
                </a:lnTo>
                <a:lnTo>
                  <a:pt x="1118" y="355"/>
                </a:lnTo>
                <a:lnTo>
                  <a:pt x="1152" y="305"/>
                </a:lnTo>
                <a:lnTo>
                  <a:pt x="1169" y="254"/>
                </a:lnTo>
                <a:lnTo>
                  <a:pt x="1185" y="220"/>
                </a:lnTo>
                <a:lnTo>
                  <a:pt x="1202" y="186"/>
                </a:lnTo>
                <a:lnTo>
                  <a:pt x="1202" y="169"/>
                </a:lnTo>
                <a:lnTo>
                  <a:pt x="1185" y="169"/>
                </a:lnTo>
                <a:lnTo>
                  <a:pt x="1152" y="169"/>
                </a:lnTo>
                <a:lnTo>
                  <a:pt x="1101" y="169"/>
                </a:lnTo>
                <a:lnTo>
                  <a:pt x="982" y="186"/>
                </a:lnTo>
                <a:lnTo>
                  <a:pt x="931" y="186"/>
                </a:lnTo>
                <a:lnTo>
                  <a:pt x="864" y="203"/>
                </a:lnTo>
                <a:lnTo>
                  <a:pt x="779" y="220"/>
                </a:lnTo>
                <a:lnTo>
                  <a:pt x="677" y="237"/>
                </a:lnTo>
                <a:lnTo>
                  <a:pt x="576" y="254"/>
                </a:lnTo>
                <a:lnTo>
                  <a:pt x="457" y="27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34"/>
          <p:cNvSpPr/>
          <p:nvPr/>
        </p:nvSpPr>
        <p:spPr>
          <a:xfrm>
            <a:off x="7986184" y="2201333"/>
            <a:ext cx="416983" cy="300567"/>
          </a:xfrm>
          <a:custGeom>
            <a:avLst/>
            <a:gdLst>
              <a:gd name="txL" fmla="*/ 0 w 492"/>
              <a:gd name="txT" fmla="*/ 0 h 355"/>
              <a:gd name="txR" fmla="*/ 492 w 492"/>
              <a:gd name="txB" fmla="*/ 355 h 355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492" h="355">
                <a:moveTo>
                  <a:pt x="0" y="34"/>
                </a:moveTo>
                <a:lnTo>
                  <a:pt x="17" y="17"/>
                </a:lnTo>
                <a:lnTo>
                  <a:pt x="51" y="17"/>
                </a:lnTo>
                <a:lnTo>
                  <a:pt x="85" y="0"/>
                </a:lnTo>
                <a:lnTo>
                  <a:pt x="153" y="0"/>
                </a:lnTo>
                <a:lnTo>
                  <a:pt x="221" y="0"/>
                </a:lnTo>
                <a:lnTo>
                  <a:pt x="271" y="17"/>
                </a:lnTo>
                <a:lnTo>
                  <a:pt x="322" y="34"/>
                </a:lnTo>
                <a:lnTo>
                  <a:pt x="356" y="50"/>
                </a:lnTo>
                <a:lnTo>
                  <a:pt x="407" y="84"/>
                </a:lnTo>
                <a:lnTo>
                  <a:pt x="441" y="118"/>
                </a:lnTo>
                <a:lnTo>
                  <a:pt x="458" y="135"/>
                </a:lnTo>
                <a:lnTo>
                  <a:pt x="475" y="169"/>
                </a:lnTo>
                <a:lnTo>
                  <a:pt x="492" y="236"/>
                </a:lnTo>
                <a:lnTo>
                  <a:pt x="475" y="304"/>
                </a:lnTo>
                <a:lnTo>
                  <a:pt x="458" y="321"/>
                </a:lnTo>
                <a:lnTo>
                  <a:pt x="458" y="338"/>
                </a:lnTo>
                <a:lnTo>
                  <a:pt x="441" y="355"/>
                </a:lnTo>
                <a:lnTo>
                  <a:pt x="407" y="355"/>
                </a:lnTo>
                <a:lnTo>
                  <a:pt x="390" y="355"/>
                </a:lnTo>
                <a:lnTo>
                  <a:pt x="356" y="338"/>
                </a:lnTo>
                <a:lnTo>
                  <a:pt x="305" y="304"/>
                </a:lnTo>
                <a:lnTo>
                  <a:pt x="254" y="270"/>
                </a:lnTo>
                <a:lnTo>
                  <a:pt x="187" y="219"/>
                </a:lnTo>
                <a:lnTo>
                  <a:pt x="136" y="169"/>
                </a:lnTo>
                <a:lnTo>
                  <a:pt x="102" y="135"/>
                </a:lnTo>
                <a:lnTo>
                  <a:pt x="68" y="101"/>
                </a:lnTo>
                <a:lnTo>
                  <a:pt x="17" y="50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5"/>
          <p:cNvSpPr/>
          <p:nvPr/>
        </p:nvSpPr>
        <p:spPr>
          <a:xfrm>
            <a:off x="8775700" y="2988733"/>
            <a:ext cx="171451" cy="1143000"/>
          </a:xfrm>
          <a:custGeom>
            <a:avLst/>
            <a:gdLst>
              <a:gd name="txL" fmla="*/ 0 w 203"/>
              <a:gd name="txT" fmla="*/ 0 h 1352"/>
              <a:gd name="txR" fmla="*/ 203 w 203"/>
              <a:gd name="txB" fmla="*/ 1352 h 135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03" h="1352">
                <a:moveTo>
                  <a:pt x="203" y="17"/>
                </a:moveTo>
                <a:lnTo>
                  <a:pt x="187" y="676"/>
                </a:lnTo>
                <a:lnTo>
                  <a:pt x="170" y="1352"/>
                </a:lnTo>
                <a:lnTo>
                  <a:pt x="51" y="1352"/>
                </a:lnTo>
                <a:lnTo>
                  <a:pt x="51" y="1200"/>
                </a:lnTo>
                <a:lnTo>
                  <a:pt x="51" y="1064"/>
                </a:lnTo>
                <a:lnTo>
                  <a:pt x="51" y="929"/>
                </a:lnTo>
                <a:lnTo>
                  <a:pt x="51" y="811"/>
                </a:lnTo>
                <a:lnTo>
                  <a:pt x="51" y="710"/>
                </a:lnTo>
                <a:lnTo>
                  <a:pt x="34" y="608"/>
                </a:lnTo>
                <a:lnTo>
                  <a:pt x="34" y="507"/>
                </a:lnTo>
                <a:lnTo>
                  <a:pt x="34" y="422"/>
                </a:lnTo>
                <a:lnTo>
                  <a:pt x="34" y="355"/>
                </a:lnTo>
                <a:lnTo>
                  <a:pt x="34" y="287"/>
                </a:lnTo>
                <a:lnTo>
                  <a:pt x="34" y="237"/>
                </a:lnTo>
                <a:lnTo>
                  <a:pt x="34" y="186"/>
                </a:lnTo>
                <a:lnTo>
                  <a:pt x="34" y="152"/>
                </a:lnTo>
                <a:lnTo>
                  <a:pt x="34" y="118"/>
                </a:lnTo>
                <a:lnTo>
                  <a:pt x="17" y="101"/>
                </a:lnTo>
                <a:lnTo>
                  <a:pt x="17" y="85"/>
                </a:lnTo>
                <a:lnTo>
                  <a:pt x="0" y="51"/>
                </a:lnTo>
                <a:lnTo>
                  <a:pt x="0" y="34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36" y="0"/>
                </a:lnTo>
                <a:lnTo>
                  <a:pt x="203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36"/>
          <p:cNvSpPr/>
          <p:nvPr/>
        </p:nvSpPr>
        <p:spPr>
          <a:xfrm>
            <a:off x="8862484" y="2874433"/>
            <a:ext cx="717549" cy="1200151"/>
          </a:xfrm>
          <a:custGeom>
            <a:avLst/>
            <a:gdLst>
              <a:gd name="txL" fmla="*/ 0 w 847"/>
              <a:gd name="txT" fmla="*/ 0 h 1419"/>
              <a:gd name="txR" fmla="*/ 847 w 847"/>
              <a:gd name="txB" fmla="*/ 1419 h 1419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47" h="1419">
                <a:moveTo>
                  <a:pt x="491" y="34"/>
                </a:moveTo>
                <a:lnTo>
                  <a:pt x="542" y="0"/>
                </a:lnTo>
                <a:lnTo>
                  <a:pt x="576" y="0"/>
                </a:lnTo>
                <a:lnTo>
                  <a:pt x="593" y="17"/>
                </a:lnTo>
                <a:lnTo>
                  <a:pt x="627" y="34"/>
                </a:lnTo>
                <a:lnTo>
                  <a:pt x="677" y="51"/>
                </a:lnTo>
                <a:lnTo>
                  <a:pt x="728" y="67"/>
                </a:lnTo>
                <a:lnTo>
                  <a:pt x="779" y="118"/>
                </a:lnTo>
                <a:lnTo>
                  <a:pt x="813" y="135"/>
                </a:lnTo>
                <a:lnTo>
                  <a:pt x="847" y="169"/>
                </a:lnTo>
                <a:lnTo>
                  <a:pt x="847" y="186"/>
                </a:lnTo>
                <a:lnTo>
                  <a:pt x="847" y="203"/>
                </a:lnTo>
                <a:lnTo>
                  <a:pt x="830" y="253"/>
                </a:lnTo>
                <a:lnTo>
                  <a:pt x="813" y="270"/>
                </a:lnTo>
                <a:lnTo>
                  <a:pt x="813" y="304"/>
                </a:lnTo>
                <a:lnTo>
                  <a:pt x="796" y="338"/>
                </a:lnTo>
                <a:lnTo>
                  <a:pt x="796" y="389"/>
                </a:lnTo>
                <a:lnTo>
                  <a:pt x="796" y="456"/>
                </a:lnTo>
                <a:lnTo>
                  <a:pt x="779" y="507"/>
                </a:lnTo>
                <a:lnTo>
                  <a:pt x="779" y="591"/>
                </a:lnTo>
                <a:lnTo>
                  <a:pt x="779" y="659"/>
                </a:lnTo>
                <a:lnTo>
                  <a:pt x="762" y="1031"/>
                </a:lnTo>
                <a:lnTo>
                  <a:pt x="762" y="1419"/>
                </a:lnTo>
                <a:lnTo>
                  <a:pt x="610" y="1419"/>
                </a:lnTo>
                <a:lnTo>
                  <a:pt x="610" y="1267"/>
                </a:lnTo>
                <a:lnTo>
                  <a:pt x="610" y="1132"/>
                </a:lnTo>
                <a:lnTo>
                  <a:pt x="610" y="997"/>
                </a:lnTo>
                <a:lnTo>
                  <a:pt x="610" y="878"/>
                </a:lnTo>
                <a:lnTo>
                  <a:pt x="610" y="777"/>
                </a:lnTo>
                <a:lnTo>
                  <a:pt x="610" y="676"/>
                </a:lnTo>
                <a:lnTo>
                  <a:pt x="610" y="591"/>
                </a:lnTo>
                <a:lnTo>
                  <a:pt x="610" y="507"/>
                </a:lnTo>
                <a:lnTo>
                  <a:pt x="593" y="439"/>
                </a:lnTo>
                <a:lnTo>
                  <a:pt x="593" y="372"/>
                </a:lnTo>
                <a:lnTo>
                  <a:pt x="593" y="321"/>
                </a:lnTo>
                <a:lnTo>
                  <a:pt x="593" y="270"/>
                </a:lnTo>
                <a:lnTo>
                  <a:pt x="593" y="236"/>
                </a:lnTo>
                <a:lnTo>
                  <a:pt x="593" y="203"/>
                </a:lnTo>
                <a:lnTo>
                  <a:pt x="593" y="186"/>
                </a:lnTo>
                <a:lnTo>
                  <a:pt x="576" y="169"/>
                </a:lnTo>
                <a:lnTo>
                  <a:pt x="542" y="169"/>
                </a:lnTo>
                <a:lnTo>
                  <a:pt x="491" y="186"/>
                </a:lnTo>
                <a:lnTo>
                  <a:pt x="423" y="186"/>
                </a:lnTo>
                <a:lnTo>
                  <a:pt x="339" y="203"/>
                </a:lnTo>
                <a:lnTo>
                  <a:pt x="254" y="220"/>
                </a:lnTo>
                <a:lnTo>
                  <a:pt x="135" y="236"/>
                </a:lnTo>
                <a:lnTo>
                  <a:pt x="0" y="253"/>
                </a:lnTo>
                <a:lnTo>
                  <a:pt x="0" y="152"/>
                </a:lnTo>
                <a:lnTo>
                  <a:pt x="68" y="152"/>
                </a:lnTo>
                <a:lnTo>
                  <a:pt x="135" y="152"/>
                </a:lnTo>
                <a:lnTo>
                  <a:pt x="203" y="135"/>
                </a:lnTo>
                <a:lnTo>
                  <a:pt x="305" y="118"/>
                </a:lnTo>
                <a:lnTo>
                  <a:pt x="373" y="101"/>
                </a:lnTo>
                <a:lnTo>
                  <a:pt x="440" y="67"/>
                </a:lnTo>
                <a:lnTo>
                  <a:pt x="474" y="51"/>
                </a:lnTo>
                <a:lnTo>
                  <a:pt x="491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37"/>
          <p:cNvSpPr/>
          <p:nvPr/>
        </p:nvSpPr>
        <p:spPr>
          <a:xfrm>
            <a:off x="8904817" y="3289300"/>
            <a:ext cx="372533" cy="127000"/>
          </a:xfrm>
          <a:custGeom>
            <a:avLst/>
            <a:gdLst>
              <a:gd name="txL" fmla="*/ 0 w 440"/>
              <a:gd name="txT" fmla="*/ 0 h 152"/>
              <a:gd name="txR" fmla="*/ 440 w 440"/>
              <a:gd name="txB" fmla="*/ 152 h 15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40" h="152">
                <a:moveTo>
                  <a:pt x="338" y="118"/>
                </a:moveTo>
                <a:lnTo>
                  <a:pt x="288" y="135"/>
                </a:lnTo>
                <a:lnTo>
                  <a:pt x="220" y="135"/>
                </a:lnTo>
                <a:lnTo>
                  <a:pt x="118" y="152"/>
                </a:lnTo>
                <a:lnTo>
                  <a:pt x="0" y="152"/>
                </a:lnTo>
                <a:lnTo>
                  <a:pt x="0" y="51"/>
                </a:lnTo>
                <a:lnTo>
                  <a:pt x="84" y="34"/>
                </a:lnTo>
                <a:lnTo>
                  <a:pt x="152" y="17"/>
                </a:lnTo>
                <a:lnTo>
                  <a:pt x="203" y="0"/>
                </a:lnTo>
                <a:lnTo>
                  <a:pt x="271" y="0"/>
                </a:lnTo>
                <a:lnTo>
                  <a:pt x="322" y="0"/>
                </a:lnTo>
                <a:lnTo>
                  <a:pt x="389" y="17"/>
                </a:lnTo>
                <a:lnTo>
                  <a:pt x="406" y="34"/>
                </a:lnTo>
                <a:lnTo>
                  <a:pt x="423" y="51"/>
                </a:lnTo>
                <a:lnTo>
                  <a:pt x="440" y="67"/>
                </a:lnTo>
                <a:lnTo>
                  <a:pt x="423" y="84"/>
                </a:lnTo>
                <a:lnTo>
                  <a:pt x="406" y="101"/>
                </a:lnTo>
                <a:lnTo>
                  <a:pt x="389" y="118"/>
                </a:lnTo>
                <a:lnTo>
                  <a:pt x="338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6" name="Freeform 38"/>
          <p:cNvSpPr/>
          <p:nvPr/>
        </p:nvSpPr>
        <p:spPr>
          <a:xfrm>
            <a:off x="8904817" y="3644900"/>
            <a:ext cx="372533" cy="129117"/>
          </a:xfrm>
          <a:custGeom>
            <a:avLst/>
            <a:gdLst>
              <a:gd name="txL" fmla="*/ 0 w 440"/>
              <a:gd name="txT" fmla="*/ 0 h 152"/>
              <a:gd name="txR" fmla="*/ 440 w 440"/>
              <a:gd name="txB" fmla="*/ 152 h 152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440" h="152">
                <a:moveTo>
                  <a:pt x="0" y="152"/>
                </a:moveTo>
                <a:lnTo>
                  <a:pt x="0" y="34"/>
                </a:lnTo>
                <a:lnTo>
                  <a:pt x="50" y="34"/>
                </a:lnTo>
                <a:lnTo>
                  <a:pt x="101" y="34"/>
                </a:lnTo>
                <a:lnTo>
                  <a:pt x="152" y="17"/>
                </a:lnTo>
                <a:lnTo>
                  <a:pt x="186" y="17"/>
                </a:lnTo>
                <a:lnTo>
                  <a:pt x="237" y="0"/>
                </a:lnTo>
                <a:lnTo>
                  <a:pt x="288" y="0"/>
                </a:lnTo>
                <a:lnTo>
                  <a:pt x="338" y="17"/>
                </a:lnTo>
                <a:lnTo>
                  <a:pt x="389" y="34"/>
                </a:lnTo>
                <a:lnTo>
                  <a:pt x="406" y="34"/>
                </a:lnTo>
                <a:lnTo>
                  <a:pt x="423" y="51"/>
                </a:lnTo>
                <a:lnTo>
                  <a:pt x="440" y="85"/>
                </a:lnTo>
                <a:lnTo>
                  <a:pt x="423" y="85"/>
                </a:lnTo>
                <a:lnTo>
                  <a:pt x="406" y="102"/>
                </a:lnTo>
                <a:lnTo>
                  <a:pt x="372" y="119"/>
                </a:lnTo>
                <a:lnTo>
                  <a:pt x="322" y="119"/>
                </a:lnTo>
                <a:lnTo>
                  <a:pt x="254" y="135"/>
                </a:lnTo>
                <a:lnTo>
                  <a:pt x="186" y="135"/>
                </a:lnTo>
                <a:lnTo>
                  <a:pt x="101" y="135"/>
                </a:lnTo>
                <a:lnTo>
                  <a:pt x="0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7" name="Freeform 39"/>
          <p:cNvSpPr/>
          <p:nvPr/>
        </p:nvSpPr>
        <p:spPr>
          <a:xfrm>
            <a:off x="8331200" y="3975100"/>
            <a:ext cx="1678517" cy="285751"/>
          </a:xfrm>
          <a:custGeom>
            <a:avLst/>
            <a:gdLst>
              <a:gd name="txL" fmla="*/ 0 w 1982"/>
              <a:gd name="txT" fmla="*/ 0 h 338"/>
              <a:gd name="txR" fmla="*/ 1982 w 1982"/>
              <a:gd name="txB" fmla="*/ 338 h 3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982" h="338">
                <a:moveTo>
                  <a:pt x="1271" y="186"/>
                </a:moveTo>
                <a:lnTo>
                  <a:pt x="1203" y="186"/>
                </a:lnTo>
                <a:lnTo>
                  <a:pt x="1118" y="186"/>
                </a:lnTo>
                <a:lnTo>
                  <a:pt x="1016" y="203"/>
                </a:lnTo>
                <a:lnTo>
                  <a:pt x="915" y="203"/>
                </a:lnTo>
                <a:lnTo>
                  <a:pt x="678" y="236"/>
                </a:lnTo>
                <a:lnTo>
                  <a:pt x="457" y="287"/>
                </a:lnTo>
                <a:lnTo>
                  <a:pt x="356" y="304"/>
                </a:lnTo>
                <a:lnTo>
                  <a:pt x="288" y="321"/>
                </a:lnTo>
                <a:lnTo>
                  <a:pt x="237" y="321"/>
                </a:lnTo>
                <a:lnTo>
                  <a:pt x="203" y="338"/>
                </a:lnTo>
                <a:lnTo>
                  <a:pt x="169" y="321"/>
                </a:lnTo>
                <a:lnTo>
                  <a:pt x="102" y="304"/>
                </a:lnTo>
                <a:lnTo>
                  <a:pt x="51" y="253"/>
                </a:lnTo>
                <a:lnTo>
                  <a:pt x="0" y="186"/>
                </a:lnTo>
                <a:lnTo>
                  <a:pt x="51" y="169"/>
                </a:lnTo>
                <a:lnTo>
                  <a:pt x="102" y="169"/>
                </a:lnTo>
                <a:lnTo>
                  <a:pt x="186" y="169"/>
                </a:lnTo>
                <a:lnTo>
                  <a:pt x="271" y="152"/>
                </a:lnTo>
                <a:lnTo>
                  <a:pt x="373" y="152"/>
                </a:lnTo>
                <a:lnTo>
                  <a:pt x="491" y="135"/>
                </a:lnTo>
                <a:lnTo>
                  <a:pt x="627" y="101"/>
                </a:lnTo>
                <a:lnTo>
                  <a:pt x="779" y="84"/>
                </a:lnTo>
                <a:lnTo>
                  <a:pt x="932" y="67"/>
                </a:lnTo>
                <a:lnTo>
                  <a:pt x="1067" y="51"/>
                </a:lnTo>
                <a:lnTo>
                  <a:pt x="1203" y="34"/>
                </a:lnTo>
                <a:lnTo>
                  <a:pt x="1321" y="34"/>
                </a:lnTo>
                <a:lnTo>
                  <a:pt x="1423" y="17"/>
                </a:lnTo>
                <a:lnTo>
                  <a:pt x="1508" y="17"/>
                </a:lnTo>
                <a:lnTo>
                  <a:pt x="1592" y="17"/>
                </a:lnTo>
                <a:lnTo>
                  <a:pt x="1660" y="0"/>
                </a:lnTo>
                <a:lnTo>
                  <a:pt x="1762" y="17"/>
                </a:lnTo>
                <a:lnTo>
                  <a:pt x="1830" y="34"/>
                </a:lnTo>
                <a:lnTo>
                  <a:pt x="1897" y="51"/>
                </a:lnTo>
                <a:lnTo>
                  <a:pt x="1931" y="84"/>
                </a:lnTo>
                <a:lnTo>
                  <a:pt x="1948" y="118"/>
                </a:lnTo>
                <a:lnTo>
                  <a:pt x="1965" y="152"/>
                </a:lnTo>
                <a:lnTo>
                  <a:pt x="1982" y="203"/>
                </a:lnTo>
                <a:lnTo>
                  <a:pt x="1982" y="220"/>
                </a:lnTo>
                <a:lnTo>
                  <a:pt x="1965" y="220"/>
                </a:lnTo>
                <a:lnTo>
                  <a:pt x="1931" y="236"/>
                </a:lnTo>
                <a:lnTo>
                  <a:pt x="1897" y="236"/>
                </a:lnTo>
                <a:lnTo>
                  <a:pt x="1864" y="236"/>
                </a:lnTo>
                <a:lnTo>
                  <a:pt x="1813" y="236"/>
                </a:lnTo>
                <a:lnTo>
                  <a:pt x="1745" y="220"/>
                </a:lnTo>
                <a:lnTo>
                  <a:pt x="1677" y="220"/>
                </a:lnTo>
                <a:lnTo>
                  <a:pt x="1542" y="203"/>
                </a:lnTo>
                <a:lnTo>
                  <a:pt x="1423" y="186"/>
                </a:lnTo>
                <a:lnTo>
                  <a:pt x="1338" y="186"/>
                </a:lnTo>
                <a:lnTo>
                  <a:pt x="1271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12011" y="64544"/>
            <a:ext cx="2304997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天山天池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3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72817" y="4840817"/>
            <a:ext cx="44196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下部撇、竖两笔从横中线下方起笔，分列竖中线两侧，竖收笔较低。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1758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qí 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761" name="TextBox 45"/>
          <p:cNvSpPr txBox="1"/>
          <p:nvPr/>
        </p:nvSpPr>
        <p:spPr>
          <a:xfrm>
            <a:off x="990600" y="2377017"/>
            <a:ext cx="30226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奋发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69433" y="51032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一齐  齐声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69433" y="5626100"/>
            <a:ext cx="5369984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为了目标我们一齐奋发努力。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969433" y="4578351"/>
            <a:ext cx="4195233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Q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齐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969433" y="405341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41"/>
          <p:cNvSpPr/>
          <p:nvPr/>
        </p:nvSpPr>
        <p:spPr>
          <a:xfrm>
            <a:off x="7984067" y="3098800"/>
            <a:ext cx="702733" cy="1016000"/>
          </a:xfrm>
          <a:custGeom>
            <a:avLst/>
            <a:gdLst>
              <a:gd name="txL" fmla="*/ 0 w 830"/>
              <a:gd name="txT" fmla="*/ 0 h 1200"/>
              <a:gd name="txR" fmla="*/ 830 w 830"/>
              <a:gd name="txB" fmla="*/ 1200 h 1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30" h="1200">
                <a:moveTo>
                  <a:pt x="203" y="1115"/>
                </a:moveTo>
                <a:lnTo>
                  <a:pt x="118" y="1166"/>
                </a:lnTo>
                <a:lnTo>
                  <a:pt x="51" y="1200"/>
                </a:lnTo>
                <a:lnTo>
                  <a:pt x="17" y="1200"/>
                </a:lnTo>
                <a:lnTo>
                  <a:pt x="0" y="1200"/>
                </a:lnTo>
                <a:lnTo>
                  <a:pt x="0" y="1183"/>
                </a:lnTo>
                <a:lnTo>
                  <a:pt x="17" y="1149"/>
                </a:lnTo>
                <a:lnTo>
                  <a:pt x="51" y="1132"/>
                </a:lnTo>
                <a:lnTo>
                  <a:pt x="102" y="1098"/>
                </a:lnTo>
                <a:lnTo>
                  <a:pt x="152" y="1048"/>
                </a:lnTo>
                <a:lnTo>
                  <a:pt x="203" y="997"/>
                </a:lnTo>
                <a:lnTo>
                  <a:pt x="288" y="912"/>
                </a:lnTo>
                <a:lnTo>
                  <a:pt x="356" y="828"/>
                </a:lnTo>
                <a:lnTo>
                  <a:pt x="423" y="726"/>
                </a:lnTo>
                <a:lnTo>
                  <a:pt x="491" y="608"/>
                </a:lnTo>
                <a:lnTo>
                  <a:pt x="542" y="490"/>
                </a:lnTo>
                <a:lnTo>
                  <a:pt x="576" y="355"/>
                </a:lnTo>
                <a:lnTo>
                  <a:pt x="593" y="304"/>
                </a:lnTo>
                <a:lnTo>
                  <a:pt x="593" y="253"/>
                </a:lnTo>
                <a:lnTo>
                  <a:pt x="610" y="169"/>
                </a:lnTo>
                <a:lnTo>
                  <a:pt x="610" y="101"/>
                </a:lnTo>
                <a:lnTo>
                  <a:pt x="593" y="68"/>
                </a:lnTo>
                <a:lnTo>
                  <a:pt x="576" y="51"/>
                </a:lnTo>
                <a:lnTo>
                  <a:pt x="576" y="34"/>
                </a:lnTo>
                <a:lnTo>
                  <a:pt x="576" y="17"/>
                </a:lnTo>
                <a:lnTo>
                  <a:pt x="593" y="17"/>
                </a:lnTo>
                <a:lnTo>
                  <a:pt x="627" y="0"/>
                </a:lnTo>
                <a:lnTo>
                  <a:pt x="661" y="0"/>
                </a:lnTo>
                <a:lnTo>
                  <a:pt x="694" y="17"/>
                </a:lnTo>
                <a:lnTo>
                  <a:pt x="745" y="34"/>
                </a:lnTo>
                <a:lnTo>
                  <a:pt x="779" y="68"/>
                </a:lnTo>
                <a:lnTo>
                  <a:pt x="796" y="84"/>
                </a:lnTo>
                <a:lnTo>
                  <a:pt x="813" y="101"/>
                </a:lnTo>
                <a:lnTo>
                  <a:pt x="830" y="135"/>
                </a:lnTo>
                <a:lnTo>
                  <a:pt x="830" y="152"/>
                </a:lnTo>
                <a:lnTo>
                  <a:pt x="813" y="203"/>
                </a:lnTo>
                <a:lnTo>
                  <a:pt x="796" y="270"/>
                </a:lnTo>
                <a:lnTo>
                  <a:pt x="779" y="355"/>
                </a:lnTo>
                <a:lnTo>
                  <a:pt x="762" y="473"/>
                </a:lnTo>
                <a:lnTo>
                  <a:pt x="711" y="574"/>
                </a:lnTo>
                <a:lnTo>
                  <a:pt x="661" y="676"/>
                </a:lnTo>
                <a:lnTo>
                  <a:pt x="593" y="777"/>
                </a:lnTo>
                <a:lnTo>
                  <a:pt x="508" y="879"/>
                </a:lnTo>
                <a:lnTo>
                  <a:pt x="406" y="980"/>
                </a:lnTo>
                <a:lnTo>
                  <a:pt x="305" y="1048"/>
                </a:lnTo>
                <a:lnTo>
                  <a:pt x="203" y="111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42"/>
          <p:cNvSpPr/>
          <p:nvPr/>
        </p:nvSpPr>
        <p:spPr>
          <a:xfrm>
            <a:off x="8974667" y="3113617"/>
            <a:ext cx="243417" cy="1185333"/>
          </a:xfrm>
          <a:custGeom>
            <a:avLst/>
            <a:gdLst>
              <a:gd name="txL" fmla="*/ 0 w 288"/>
              <a:gd name="txT" fmla="*/ 0 h 1402"/>
              <a:gd name="txR" fmla="*/ 288 w 288"/>
              <a:gd name="txB" fmla="*/ 1402 h 140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88" h="1402">
                <a:moveTo>
                  <a:pt x="34" y="84"/>
                </a:moveTo>
                <a:lnTo>
                  <a:pt x="17" y="67"/>
                </a:lnTo>
                <a:lnTo>
                  <a:pt x="0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18" y="0"/>
                </a:lnTo>
                <a:lnTo>
                  <a:pt x="169" y="17"/>
                </a:lnTo>
                <a:lnTo>
                  <a:pt x="203" y="34"/>
                </a:lnTo>
                <a:lnTo>
                  <a:pt x="220" y="51"/>
                </a:lnTo>
                <a:lnTo>
                  <a:pt x="237" y="51"/>
                </a:lnTo>
                <a:lnTo>
                  <a:pt x="254" y="84"/>
                </a:lnTo>
                <a:lnTo>
                  <a:pt x="271" y="118"/>
                </a:lnTo>
                <a:lnTo>
                  <a:pt x="288" y="152"/>
                </a:lnTo>
                <a:lnTo>
                  <a:pt x="271" y="186"/>
                </a:lnTo>
                <a:lnTo>
                  <a:pt x="271" y="203"/>
                </a:lnTo>
                <a:lnTo>
                  <a:pt x="271" y="236"/>
                </a:lnTo>
                <a:lnTo>
                  <a:pt x="254" y="270"/>
                </a:lnTo>
                <a:lnTo>
                  <a:pt x="254" y="321"/>
                </a:lnTo>
                <a:lnTo>
                  <a:pt x="254" y="372"/>
                </a:lnTo>
                <a:lnTo>
                  <a:pt x="254" y="439"/>
                </a:lnTo>
                <a:lnTo>
                  <a:pt x="254" y="524"/>
                </a:lnTo>
                <a:lnTo>
                  <a:pt x="254" y="608"/>
                </a:lnTo>
                <a:lnTo>
                  <a:pt x="254" y="794"/>
                </a:lnTo>
                <a:lnTo>
                  <a:pt x="254" y="946"/>
                </a:lnTo>
                <a:lnTo>
                  <a:pt x="237" y="1081"/>
                </a:lnTo>
                <a:lnTo>
                  <a:pt x="220" y="1199"/>
                </a:lnTo>
                <a:lnTo>
                  <a:pt x="220" y="1250"/>
                </a:lnTo>
                <a:lnTo>
                  <a:pt x="203" y="1301"/>
                </a:lnTo>
                <a:lnTo>
                  <a:pt x="186" y="1352"/>
                </a:lnTo>
                <a:lnTo>
                  <a:pt x="169" y="1402"/>
                </a:lnTo>
                <a:lnTo>
                  <a:pt x="152" y="1402"/>
                </a:lnTo>
                <a:lnTo>
                  <a:pt x="135" y="1402"/>
                </a:lnTo>
                <a:lnTo>
                  <a:pt x="135" y="1352"/>
                </a:lnTo>
                <a:lnTo>
                  <a:pt x="118" y="1284"/>
                </a:lnTo>
                <a:lnTo>
                  <a:pt x="102" y="1183"/>
                </a:lnTo>
                <a:lnTo>
                  <a:pt x="102" y="1132"/>
                </a:lnTo>
                <a:lnTo>
                  <a:pt x="102" y="1064"/>
                </a:lnTo>
                <a:lnTo>
                  <a:pt x="85" y="912"/>
                </a:lnTo>
                <a:lnTo>
                  <a:pt x="85" y="743"/>
                </a:lnTo>
                <a:lnTo>
                  <a:pt x="85" y="541"/>
                </a:lnTo>
                <a:lnTo>
                  <a:pt x="85" y="439"/>
                </a:lnTo>
                <a:lnTo>
                  <a:pt x="85" y="355"/>
                </a:lnTo>
                <a:lnTo>
                  <a:pt x="85" y="287"/>
                </a:lnTo>
                <a:lnTo>
                  <a:pt x="68" y="220"/>
                </a:lnTo>
                <a:lnTo>
                  <a:pt x="68" y="169"/>
                </a:lnTo>
                <a:lnTo>
                  <a:pt x="51" y="135"/>
                </a:lnTo>
                <a:lnTo>
                  <a:pt x="51" y="101"/>
                </a:lnTo>
                <a:lnTo>
                  <a:pt x="34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44"/>
          <p:cNvSpPr/>
          <p:nvPr/>
        </p:nvSpPr>
        <p:spPr>
          <a:xfrm>
            <a:off x="8041217" y="2025651"/>
            <a:ext cx="1678516" cy="357716"/>
          </a:xfrm>
          <a:custGeom>
            <a:avLst/>
            <a:gdLst>
              <a:gd name="txL" fmla="*/ 0 w 1982"/>
              <a:gd name="txT" fmla="*/ 0 h 422"/>
              <a:gd name="txR" fmla="*/ 1982 w 1982"/>
              <a:gd name="txB" fmla="*/ 422 h 4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982" h="422">
                <a:moveTo>
                  <a:pt x="84" y="388"/>
                </a:moveTo>
                <a:lnTo>
                  <a:pt x="34" y="372"/>
                </a:lnTo>
                <a:lnTo>
                  <a:pt x="17" y="355"/>
                </a:lnTo>
                <a:lnTo>
                  <a:pt x="0" y="338"/>
                </a:lnTo>
                <a:lnTo>
                  <a:pt x="0" y="321"/>
                </a:lnTo>
                <a:lnTo>
                  <a:pt x="271" y="270"/>
                </a:lnTo>
                <a:lnTo>
                  <a:pt x="542" y="219"/>
                </a:lnTo>
                <a:lnTo>
                  <a:pt x="694" y="203"/>
                </a:lnTo>
                <a:lnTo>
                  <a:pt x="847" y="169"/>
                </a:lnTo>
                <a:lnTo>
                  <a:pt x="1016" y="118"/>
                </a:lnTo>
                <a:lnTo>
                  <a:pt x="1203" y="84"/>
                </a:lnTo>
                <a:lnTo>
                  <a:pt x="1355" y="50"/>
                </a:lnTo>
                <a:lnTo>
                  <a:pt x="1507" y="17"/>
                </a:lnTo>
                <a:lnTo>
                  <a:pt x="1558" y="17"/>
                </a:lnTo>
                <a:lnTo>
                  <a:pt x="1609" y="0"/>
                </a:lnTo>
                <a:lnTo>
                  <a:pt x="1660" y="0"/>
                </a:lnTo>
                <a:lnTo>
                  <a:pt x="1694" y="0"/>
                </a:lnTo>
                <a:lnTo>
                  <a:pt x="1762" y="0"/>
                </a:lnTo>
                <a:lnTo>
                  <a:pt x="1812" y="17"/>
                </a:lnTo>
                <a:lnTo>
                  <a:pt x="1863" y="34"/>
                </a:lnTo>
                <a:lnTo>
                  <a:pt x="1914" y="50"/>
                </a:lnTo>
                <a:lnTo>
                  <a:pt x="1965" y="101"/>
                </a:lnTo>
                <a:lnTo>
                  <a:pt x="1965" y="118"/>
                </a:lnTo>
                <a:lnTo>
                  <a:pt x="1982" y="135"/>
                </a:lnTo>
                <a:lnTo>
                  <a:pt x="1948" y="152"/>
                </a:lnTo>
                <a:lnTo>
                  <a:pt x="1914" y="169"/>
                </a:lnTo>
                <a:lnTo>
                  <a:pt x="1846" y="169"/>
                </a:lnTo>
                <a:lnTo>
                  <a:pt x="1762" y="169"/>
                </a:lnTo>
                <a:lnTo>
                  <a:pt x="1558" y="186"/>
                </a:lnTo>
                <a:lnTo>
                  <a:pt x="1389" y="219"/>
                </a:lnTo>
                <a:lnTo>
                  <a:pt x="1287" y="236"/>
                </a:lnTo>
                <a:lnTo>
                  <a:pt x="1152" y="253"/>
                </a:lnTo>
                <a:lnTo>
                  <a:pt x="1016" y="287"/>
                </a:lnTo>
                <a:lnTo>
                  <a:pt x="864" y="321"/>
                </a:lnTo>
                <a:lnTo>
                  <a:pt x="694" y="338"/>
                </a:lnTo>
                <a:lnTo>
                  <a:pt x="576" y="372"/>
                </a:lnTo>
                <a:lnTo>
                  <a:pt x="474" y="388"/>
                </a:lnTo>
                <a:lnTo>
                  <a:pt x="389" y="388"/>
                </a:lnTo>
                <a:lnTo>
                  <a:pt x="338" y="405"/>
                </a:lnTo>
                <a:lnTo>
                  <a:pt x="288" y="422"/>
                </a:lnTo>
                <a:lnTo>
                  <a:pt x="237" y="422"/>
                </a:lnTo>
                <a:lnTo>
                  <a:pt x="220" y="422"/>
                </a:lnTo>
                <a:lnTo>
                  <a:pt x="152" y="422"/>
                </a:lnTo>
                <a:lnTo>
                  <a:pt x="118" y="405"/>
                </a:lnTo>
                <a:lnTo>
                  <a:pt x="84" y="38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45"/>
          <p:cNvSpPr/>
          <p:nvPr/>
        </p:nvSpPr>
        <p:spPr>
          <a:xfrm>
            <a:off x="8659284" y="1739900"/>
            <a:ext cx="387349" cy="285751"/>
          </a:xfrm>
          <a:custGeom>
            <a:avLst/>
            <a:gdLst>
              <a:gd name="txL" fmla="*/ 0 w 458"/>
              <a:gd name="txT" fmla="*/ 0 h 338"/>
              <a:gd name="txR" fmla="*/ 458 w 458"/>
              <a:gd name="txB" fmla="*/ 338 h 3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58" h="338">
                <a:moveTo>
                  <a:pt x="170" y="17"/>
                </a:moveTo>
                <a:lnTo>
                  <a:pt x="237" y="17"/>
                </a:lnTo>
                <a:lnTo>
                  <a:pt x="305" y="34"/>
                </a:lnTo>
                <a:lnTo>
                  <a:pt x="356" y="67"/>
                </a:lnTo>
                <a:lnTo>
                  <a:pt x="407" y="84"/>
                </a:lnTo>
                <a:lnTo>
                  <a:pt x="424" y="118"/>
                </a:lnTo>
                <a:lnTo>
                  <a:pt x="458" y="152"/>
                </a:lnTo>
                <a:lnTo>
                  <a:pt x="458" y="203"/>
                </a:lnTo>
                <a:lnTo>
                  <a:pt x="458" y="253"/>
                </a:lnTo>
                <a:lnTo>
                  <a:pt x="441" y="287"/>
                </a:lnTo>
                <a:lnTo>
                  <a:pt x="424" y="321"/>
                </a:lnTo>
                <a:lnTo>
                  <a:pt x="407" y="338"/>
                </a:lnTo>
                <a:lnTo>
                  <a:pt x="390" y="338"/>
                </a:lnTo>
                <a:lnTo>
                  <a:pt x="373" y="338"/>
                </a:lnTo>
                <a:lnTo>
                  <a:pt x="322" y="321"/>
                </a:lnTo>
                <a:lnTo>
                  <a:pt x="271" y="287"/>
                </a:lnTo>
                <a:lnTo>
                  <a:pt x="220" y="236"/>
                </a:lnTo>
                <a:lnTo>
                  <a:pt x="153" y="186"/>
                </a:lnTo>
                <a:lnTo>
                  <a:pt x="102" y="152"/>
                </a:lnTo>
                <a:lnTo>
                  <a:pt x="51" y="101"/>
                </a:lnTo>
                <a:lnTo>
                  <a:pt x="34" y="84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70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3"/>
          <p:cNvSpPr/>
          <p:nvPr/>
        </p:nvSpPr>
        <p:spPr>
          <a:xfrm>
            <a:off x="7840133" y="2169584"/>
            <a:ext cx="1377951" cy="1058333"/>
          </a:xfrm>
          <a:custGeom>
            <a:avLst/>
            <a:gdLst>
              <a:gd name="txL" fmla="*/ 0 w 1627"/>
              <a:gd name="txT" fmla="*/ 0 h 1250"/>
              <a:gd name="txR" fmla="*/ 1627 w 1627"/>
              <a:gd name="txB" fmla="*/ 1250 h 1250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1627" h="1250">
                <a:moveTo>
                  <a:pt x="1491" y="0"/>
                </a:moveTo>
                <a:lnTo>
                  <a:pt x="1559" y="84"/>
                </a:lnTo>
                <a:lnTo>
                  <a:pt x="1593" y="152"/>
                </a:lnTo>
                <a:lnTo>
                  <a:pt x="1610" y="186"/>
                </a:lnTo>
                <a:lnTo>
                  <a:pt x="1627" y="219"/>
                </a:lnTo>
                <a:lnTo>
                  <a:pt x="1610" y="253"/>
                </a:lnTo>
                <a:lnTo>
                  <a:pt x="1576" y="304"/>
                </a:lnTo>
                <a:lnTo>
                  <a:pt x="1525" y="355"/>
                </a:lnTo>
                <a:lnTo>
                  <a:pt x="1474" y="422"/>
                </a:lnTo>
                <a:lnTo>
                  <a:pt x="1407" y="507"/>
                </a:lnTo>
                <a:lnTo>
                  <a:pt x="1322" y="574"/>
                </a:lnTo>
                <a:lnTo>
                  <a:pt x="1237" y="659"/>
                </a:lnTo>
                <a:lnTo>
                  <a:pt x="1136" y="743"/>
                </a:lnTo>
                <a:lnTo>
                  <a:pt x="1034" y="828"/>
                </a:lnTo>
                <a:lnTo>
                  <a:pt x="915" y="895"/>
                </a:lnTo>
                <a:lnTo>
                  <a:pt x="797" y="963"/>
                </a:lnTo>
                <a:lnTo>
                  <a:pt x="678" y="1030"/>
                </a:lnTo>
                <a:lnTo>
                  <a:pt x="560" y="1081"/>
                </a:lnTo>
                <a:lnTo>
                  <a:pt x="441" y="1132"/>
                </a:lnTo>
                <a:lnTo>
                  <a:pt x="322" y="1182"/>
                </a:lnTo>
                <a:lnTo>
                  <a:pt x="221" y="1216"/>
                </a:lnTo>
                <a:lnTo>
                  <a:pt x="119" y="1233"/>
                </a:lnTo>
                <a:lnTo>
                  <a:pt x="51" y="1250"/>
                </a:lnTo>
                <a:lnTo>
                  <a:pt x="17" y="1250"/>
                </a:lnTo>
                <a:lnTo>
                  <a:pt x="0" y="1250"/>
                </a:lnTo>
                <a:lnTo>
                  <a:pt x="0" y="1233"/>
                </a:lnTo>
                <a:lnTo>
                  <a:pt x="34" y="1216"/>
                </a:lnTo>
                <a:lnTo>
                  <a:pt x="102" y="1182"/>
                </a:lnTo>
                <a:lnTo>
                  <a:pt x="187" y="1149"/>
                </a:lnTo>
                <a:lnTo>
                  <a:pt x="272" y="1115"/>
                </a:lnTo>
                <a:lnTo>
                  <a:pt x="373" y="1064"/>
                </a:lnTo>
                <a:lnTo>
                  <a:pt x="492" y="997"/>
                </a:lnTo>
                <a:lnTo>
                  <a:pt x="627" y="929"/>
                </a:lnTo>
                <a:lnTo>
                  <a:pt x="763" y="845"/>
                </a:lnTo>
                <a:lnTo>
                  <a:pt x="881" y="760"/>
                </a:lnTo>
                <a:lnTo>
                  <a:pt x="1000" y="659"/>
                </a:lnTo>
                <a:lnTo>
                  <a:pt x="1102" y="557"/>
                </a:lnTo>
                <a:lnTo>
                  <a:pt x="1203" y="439"/>
                </a:lnTo>
                <a:lnTo>
                  <a:pt x="1305" y="304"/>
                </a:lnTo>
                <a:lnTo>
                  <a:pt x="1407" y="169"/>
                </a:lnTo>
                <a:lnTo>
                  <a:pt x="1491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0"/>
          <p:cNvSpPr/>
          <p:nvPr/>
        </p:nvSpPr>
        <p:spPr>
          <a:xfrm>
            <a:off x="8341784" y="2440517"/>
            <a:ext cx="1807633" cy="829733"/>
          </a:xfrm>
          <a:custGeom>
            <a:avLst/>
            <a:gdLst>
              <a:gd name="txL" fmla="*/ 0 w 2135"/>
              <a:gd name="txT" fmla="*/ 0 h 980"/>
              <a:gd name="txR" fmla="*/ 2135 w 2135"/>
              <a:gd name="txB" fmla="*/ 980 h 98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35" h="980">
                <a:moveTo>
                  <a:pt x="2135" y="811"/>
                </a:moveTo>
                <a:lnTo>
                  <a:pt x="2135" y="828"/>
                </a:lnTo>
                <a:lnTo>
                  <a:pt x="2101" y="845"/>
                </a:lnTo>
                <a:lnTo>
                  <a:pt x="2067" y="861"/>
                </a:lnTo>
                <a:lnTo>
                  <a:pt x="2000" y="895"/>
                </a:lnTo>
                <a:lnTo>
                  <a:pt x="1915" y="912"/>
                </a:lnTo>
                <a:lnTo>
                  <a:pt x="1847" y="929"/>
                </a:lnTo>
                <a:lnTo>
                  <a:pt x="1712" y="963"/>
                </a:lnTo>
                <a:lnTo>
                  <a:pt x="1644" y="963"/>
                </a:lnTo>
                <a:lnTo>
                  <a:pt x="1593" y="980"/>
                </a:lnTo>
                <a:lnTo>
                  <a:pt x="1559" y="980"/>
                </a:lnTo>
                <a:lnTo>
                  <a:pt x="1525" y="980"/>
                </a:lnTo>
                <a:lnTo>
                  <a:pt x="1491" y="980"/>
                </a:lnTo>
                <a:lnTo>
                  <a:pt x="1457" y="963"/>
                </a:lnTo>
                <a:lnTo>
                  <a:pt x="1424" y="946"/>
                </a:lnTo>
                <a:lnTo>
                  <a:pt x="1373" y="912"/>
                </a:lnTo>
                <a:lnTo>
                  <a:pt x="1339" y="895"/>
                </a:lnTo>
                <a:lnTo>
                  <a:pt x="1305" y="878"/>
                </a:lnTo>
                <a:lnTo>
                  <a:pt x="1220" y="811"/>
                </a:lnTo>
                <a:lnTo>
                  <a:pt x="1119" y="743"/>
                </a:lnTo>
                <a:lnTo>
                  <a:pt x="983" y="642"/>
                </a:lnTo>
                <a:lnTo>
                  <a:pt x="661" y="439"/>
                </a:lnTo>
                <a:lnTo>
                  <a:pt x="339" y="253"/>
                </a:lnTo>
                <a:lnTo>
                  <a:pt x="255" y="203"/>
                </a:lnTo>
                <a:lnTo>
                  <a:pt x="187" y="169"/>
                </a:lnTo>
                <a:lnTo>
                  <a:pt x="136" y="135"/>
                </a:lnTo>
                <a:lnTo>
                  <a:pt x="85" y="101"/>
                </a:lnTo>
                <a:lnTo>
                  <a:pt x="51" y="67"/>
                </a:lnTo>
                <a:lnTo>
                  <a:pt x="17" y="50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19" y="0"/>
                </a:lnTo>
                <a:lnTo>
                  <a:pt x="136" y="17"/>
                </a:lnTo>
                <a:lnTo>
                  <a:pt x="187" y="17"/>
                </a:lnTo>
                <a:lnTo>
                  <a:pt x="221" y="50"/>
                </a:lnTo>
                <a:lnTo>
                  <a:pt x="288" y="67"/>
                </a:lnTo>
                <a:lnTo>
                  <a:pt x="339" y="101"/>
                </a:lnTo>
                <a:lnTo>
                  <a:pt x="407" y="135"/>
                </a:lnTo>
                <a:lnTo>
                  <a:pt x="492" y="186"/>
                </a:lnTo>
                <a:lnTo>
                  <a:pt x="661" y="270"/>
                </a:lnTo>
                <a:lnTo>
                  <a:pt x="831" y="371"/>
                </a:lnTo>
                <a:lnTo>
                  <a:pt x="1000" y="456"/>
                </a:lnTo>
                <a:lnTo>
                  <a:pt x="1186" y="540"/>
                </a:lnTo>
                <a:lnTo>
                  <a:pt x="1373" y="608"/>
                </a:lnTo>
                <a:lnTo>
                  <a:pt x="1542" y="659"/>
                </a:lnTo>
                <a:lnTo>
                  <a:pt x="1712" y="709"/>
                </a:lnTo>
                <a:lnTo>
                  <a:pt x="1864" y="726"/>
                </a:lnTo>
                <a:lnTo>
                  <a:pt x="1932" y="743"/>
                </a:lnTo>
                <a:lnTo>
                  <a:pt x="1983" y="760"/>
                </a:lnTo>
                <a:lnTo>
                  <a:pt x="2033" y="777"/>
                </a:lnTo>
                <a:lnTo>
                  <a:pt x="2067" y="777"/>
                </a:lnTo>
                <a:lnTo>
                  <a:pt x="2101" y="794"/>
                </a:lnTo>
                <a:lnTo>
                  <a:pt x="2118" y="794"/>
                </a:lnTo>
                <a:lnTo>
                  <a:pt x="2135" y="81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6" name="Group 47"/>
          <p:cNvGraphicFramePr>
            <a:graphicFrameLocks noGrp="1"/>
          </p:cNvGraphicFramePr>
          <p:nvPr/>
        </p:nvGraphicFramePr>
        <p:xfrm>
          <a:off x="7304617" y="1337733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2021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09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8" marB="45738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34200" y="4855633"/>
            <a:ext cx="44196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“大”要写得宽，“田”要写得小，稍扁，“大”罩住“田”。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2782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fèn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785" name="TextBox 45"/>
          <p:cNvSpPr txBox="1"/>
          <p:nvPr/>
        </p:nvSpPr>
        <p:spPr>
          <a:xfrm>
            <a:off x="1250951" y="2377017"/>
            <a:ext cx="225213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84251" y="5086351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奋发  奋斗 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84251" y="5573184"/>
            <a:ext cx="535940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为了目标我们一齐奋发努力。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984251" y="4599517"/>
            <a:ext cx="404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F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大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984251" y="4110567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0"/>
          <p:cNvSpPr/>
          <p:nvPr/>
        </p:nvSpPr>
        <p:spPr>
          <a:xfrm>
            <a:off x="8062384" y="2332567"/>
            <a:ext cx="1608667" cy="328084"/>
          </a:xfrm>
          <a:custGeom>
            <a:avLst/>
            <a:gdLst>
              <a:gd name="txL" fmla="*/ 0 w 1898"/>
              <a:gd name="txT" fmla="*/ 0 h 388"/>
              <a:gd name="txR" fmla="*/ 1898 w 1898"/>
              <a:gd name="txB" fmla="*/ 388 h 38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98" h="388">
                <a:moveTo>
                  <a:pt x="153" y="253"/>
                </a:moveTo>
                <a:lnTo>
                  <a:pt x="203" y="253"/>
                </a:lnTo>
                <a:lnTo>
                  <a:pt x="254" y="253"/>
                </a:lnTo>
                <a:lnTo>
                  <a:pt x="322" y="236"/>
                </a:lnTo>
                <a:lnTo>
                  <a:pt x="390" y="219"/>
                </a:lnTo>
                <a:lnTo>
                  <a:pt x="474" y="202"/>
                </a:lnTo>
                <a:lnTo>
                  <a:pt x="576" y="202"/>
                </a:lnTo>
                <a:lnTo>
                  <a:pt x="661" y="169"/>
                </a:lnTo>
                <a:lnTo>
                  <a:pt x="779" y="152"/>
                </a:lnTo>
                <a:lnTo>
                  <a:pt x="881" y="135"/>
                </a:lnTo>
                <a:lnTo>
                  <a:pt x="983" y="118"/>
                </a:lnTo>
                <a:lnTo>
                  <a:pt x="1067" y="101"/>
                </a:lnTo>
                <a:lnTo>
                  <a:pt x="1152" y="84"/>
                </a:lnTo>
                <a:lnTo>
                  <a:pt x="1220" y="67"/>
                </a:lnTo>
                <a:lnTo>
                  <a:pt x="1288" y="67"/>
                </a:lnTo>
                <a:lnTo>
                  <a:pt x="1338" y="50"/>
                </a:lnTo>
                <a:lnTo>
                  <a:pt x="1389" y="33"/>
                </a:lnTo>
                <a:lnTo>
                  <a:pt x="1457" y="16"/>
                </a:lnTo>
                <a:lnTo>
                  <a:pt x="1525" y="16"/>
                </a:lnTo>
                <a:lnTo>
                  <a:pt x="1593" y="0"/>
                </a:lnTo>
                <a:lnTo>
                  <a:pt x="1643" y="0"/>
                </a:lnTo>
                <a:lnTo>
                  <a:pt x="1694" y="0"/>
                </a:lnTo>
                <a:lnTo>
                  <a:pt x="1745" y="16"/>
                </a:lnTo>
                <a:lnTo>
                  <a:pt x="1779" y="33"/>
                </a:lnTo>
                <a:lnTo>
                  <a:pt x="1830" y="50"/>
                </a:lnTo>
                <a:lnTo>
                  <a:pt x="1847" y="84"/>
                </a:lnTo>
                <a:lnTo>
                  <a:pt x="1881" y="101"/>
                </a:lnTo>
                <a:lnTo>
                  <a:pt x="1881" y="118"/>
                </a:lnTo>
                <a:lnTo>
                  <a:pt x="1898" y="135"/>
                </a:lnTo>
                <a:lnTo>
                  <a:pt x="1881" y="135"/>
                </a:lnTo>
                <a:lnTo>
                  <a:pt x="1864" y="152"/>
                </a:lnTo>
                <a:lnTo>
                  <a:pt x="1830" y="169"/>
                </a:lnTo>
                <a:lnTo>
                  <a:pt x="1796" y="169"/>
                </a:lnTo>
                <a:lnTo>
                  <a:pt x="1728" y="185"/>
                </a:lnTo>
                <a:lnTo>
                  <a:pt x="1660" y="185"/>
                </a:lnTo>
                <a:lnTo>
                  <a:pt x="1559" y="202"/>
                </a:lnTo>
                <a:lnTo>
                  <a:pt x="1457" y="202"/>
                </a:lnTo>
                <a:lnTo>
                  <a:pt x="1203" y="253"/>
                </a:lnTo>
                <a:lnTo>
                  <a:pt x="983" y="270"/>
                </a:lnTo>
                <a:lnTo>
                  <a:pt x="745" y="321"/>
                </a:lnTo>
                <a:lnTo>
                  <a:pt x="491" y="354"/>
                </a:lnTo>
                <a:lnTo>
                  <a:pt x="373" y="371"/>
                </a:lnTo>
                <a:lnTo>
                  <a:pt x="288" y="371"/>
                </a:lnTo>
                <a:lnTo>
                  <a:pt x="220" y="388"/>
                </a:lnTo>
                <a:lnTo>
                  <a:pt x="186" y="371"/>
                </a:lnTo>
                <a:lnTo>
                  <a:pt x="119" y="371"/>
                </a:lnTo>
                <a:lnTo>
                  <a:pt x="68" y="337"/>
                </a:lnTo>
                <a:lnTo>
                  <a:pt x="34" y="321"/>
                </a:lnTo>
                <a:lnTo>
                  <a:pt x="17" y="321"/>
                </a:lnTo>
                <a:lnTo>
                  <a:pt x="0" y="304"/>
                </a:lnTo>
                <a:lnTo>
                  <a:pt x="0" y="287"/>
                </a:lnTo>
                <a:lnTo>
                  <a:pt x="34" y="270"/>
                </a:lnTo>
                <a:lnTo>
                  <a:pt x="85" y="270"/>
                </a:lnTo>
                <a:lnTo>
                  <a:pt x="153" y="2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1"/>
          <p:cNvSpPr/>
          <p:nvPr/>
        </p:nvSpPr>
        <p:spPr>
          <a:xfrm>
            <a:off x="7590367" y="1875367"/>
            <a:ext cx="1390651" cy="1915584"/>
          </a:xfrm>
          <a:custGeom>
            <a:avLst/>
            <a:gdLst>
              <a:gd name="txL" fmla="*/ 0 w 1643"/>
              <a:gd name="txT" fmla="*/ 0 h 2264"/>
              <a:gd name="txR" fmla="*/ 1643 w 1643"/>
              <a:gd name="txB" fmla="*/ 2264 h 226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43" h="2264">
                <a:moveTo>
                  <a:pt x="1135" y="1419"/>
                </a:moveTo>
                <a:lnTo>
                  <a:pt x="1033" y="1537"/>
                </a:lnTo>
                <a:lnTo>
                  <a:pt x="932" y="1656"/>
                </a:lnTo>
                <a:lnTo>
                  <a:pt x="830" y="1774"/>
                </a:lnTo>
                <a:lnTo>
                  <a:pt x="712" y="1858"/>
                </a:lnTo>
                <a:lnTo>
                  <a:pt x="593" y="1960"/>
                </a:lnTo>
                <a:lnTo>
                  <a:pt x="474" y="2044"/>
                </a:lnTo>
                <a:lnTo>
                  <a:pt x="356" y="2112"/>
                </a:lnTo>
                <a:lnTo>
                  <a:pt x="237" y="2163"/>
                </a:lnTo>
                <a:lnTo>
                  <a:pt x="169" y="2196"/>
                </a:lnTo>
                <a:lnTo>
                  <a:pt x="135" y="2213"/>
                </a:lnTo>
                <a:lnTo>
                  <a:pt x="85" y="2230"/>
                </a:lnTo>
                <a:lnTo>
                  <a:pt x="51" y="2247"/>
                </a:lnTo>
                <a:lnTo>
                  <a:pt x="34" y="2247"/>
                </a:lnTo>
                <a:lnTo>
                  <a:pt x="17" y="2264"/>
                </a:lnTo>
                <a:lnTo>
                  <a:pt x="0" y="2264"/>
                </a:lnTo>
                <a:lnTo>
                  <a:pt x="0" y="2247"/>
                </a:lnTo>
                <a:lnTo>
                  <a:pt x="17" y="2213"/>
                </a:lnTo>
                <a:lnTo>
                  <a:pt x="68" y="2179"/>
                </a:lnTo>
                <a:lnTo>
                  <a:pt x="135" y="2146"/>
                </a:lnTo>
                <a:lnTo>
                  <a:pt x="203" y="2095"/>
                </a:lnTo>
                <a:lnTo>
                  <a:pt x="305" y="2027"/>
                </a:lnTo>
                <a:lnTo>
                  <a:pt x="407" y="1943"/>
                </a:lnTo>
                <a:lnTo>
                  <a:pt x="525" y="1842"/>
                </a:lnTo>
                <a:lnTo>
                  <a:pt x="644" y="1723"/>
                </a:lnTo>
                <a:lnTo>
                  <a:pt x="762" y="1605"/>
                </a:lnTo>
                <a:lnTo>
                  <a:pt x="864" y="1470"/>
                </a:lnTo>
                <a:lnTo>
                  <a:pt x="966" y="1335"/>
                </a:lnTo>
                <a:lnTo>
                  <a:pt x="1067" y="1183"/>
                </a:lnTo>
                <a:lnTo>
                  <a:pt x="1135" y="1031"/>
                </a:lnTo>
                <a:lnTo>
                  <a:pt x="1203" y="878"/>
                </a:lnTo>
                <a:lnTo>
                  <a:pt x="1254" y="710"/>
                </a:lnTo>
                <a:lnTo>
                  <a:pt x="1304" y="574"/>
                </a:lnTo>
                <a:lnTo>
                  <a:pt x="1321" y="439"/>
                </a:lnTo>
                <a:lnTo>
                  <a:pt x="1355" y="355"/>
                </a:lnTo>
                <a:lnTo>
                  <a:pt x="1355" y="270"/>
                </a:lnTo>
                <a:lnTo>
                  <a:pt x="1372" y="203"/>
                </a:lnTo>
                <a:lnTo>
                  <a:pt x="1355" y="152"/>
                </a:lnTo>
                <a:lnTo>
                  <a:pt x="1355" y="118"/>
                </a:lnTo>
                <a:lnTo>
                  <a:pt x="1338" y="84"/>
                </a:lnTo>
                <a:lnTo>
                  <a:pt x="1321" y="51"/>
                </a:lnTo>
                <a:lnTo>
                  <a:pt x="1304" y="34"/>
                </a:lnTo>
                <a:lnTo>
                  <a:pt x="1321" y="17"/>
                </a:lnTo>
                <a:lnTo>
                  <a:pt x="1355" y="0"/>
                </a:lnTo>
                <a:lnTo>
                  <a:pt x="1372" y="0"/>
                </a:lnTo>
                <a:lnTo>
                  <a:pt x="1423" y="0"/>
                </a:lnTo>
                <a:lnTo>
                  <a:pt x="1457" y="17"/>
                </a:lnTo>
                <a:lnTo>
                  <a:pt x="1508" y="34"/>
                </a:lnTo>
                <a:lnTo>
                  <a:pt x="1542" y="67"/>
                </a:lnTo>
                <a:lnTo>
                  <a:pt x="1593" y="84"/>
                </a:lnTo>
                <a:lnTo>
                  <a:pt x="1609" y="101"/>
                </a:lnTo>
                <a:lnTo>
                  <a:pt x="1626" y="135"/>
                </a:lnTo>
                <a:lnTo>
                  <a:pt x="1643" y="169"/>
                </a:lnTo>
                <a:lnTo>
                  <a:pt x="1626" y="203"/>
                </a:lnTo>
                <a:lnTo>
                  <a:pt x="1626" y="253"/>
                </a:lnTo>
                <a:lnTo>
                  <a:pt x="1609" y="321"/>
                </a:lnTo>
                <a:lnTo>
                  <a:pt x="1593" y="355"/>
                </a:lnTo>
                <a:lnTo>
                  <a:pt x="1576" y="405"/>
                </a:lnTo>
                <a:lnTo>
                  <a:pt x="1542" y="507"/>
                </a:lnTo>
                <a:lnTo>
                  <a:pt x="1491" y="642"/>
                </a:lnTo>
                <a:lnTo>
                  <a:pt x="1457" y="794"/>
                </a:lnTo>
                <a:lnTo>
                  <a:pt x="1389" y="963"/>
                </a:lnTo>
                <a:lnTo>
                  <a:pt x="1321" y="1115"/>
                </a:lnTo>
                <a:lnTo>
                  <a:pt x="1237" y="1267"/>
                </a:lnTo>
                <a:lnTo>
                  <a:pt x="1135" y="14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3"/>
          <p:cNvSpPr/>
          <p:nvPr/>
        </p:nvSpPr>
        <p:spPr>
          <a:xfrm>
            <a:off x="8235951" y="3348567"/>
            <a:ext cx="228600" cy="1001184"/>
          </a:xfrm>
          <a:custGeom>
            <a:avLst/>
            <a:gdLst>
              <a:gd name="txL" fmla="*/ 0 w 271"/>
              <a:gd name="txT" fmla="*/ 0 h 1183"/>
              <a:gd name="txR" fmla="*/ 271 w 271"/>
              <a:gd name="txB" fmla="*/ 1183 h 1183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271" h="1183">
                <a:moveTo>
                  <a:pt x="204" y="0"/>
                </a:moveTo>
                <a:lnTo>
                  <a:pt x="204" y="186"/>
                </a:lnTo>
                <a:lnTo>
                  <a:pt x="221" y="355"/>
                </a:lnTo>
                <a:lnTo>
                  <a:pt x="238" y="507"/>
                </a:lnTo>
                <a:lnTo>
                  <a:pt x="238" y="642"/>
                </a:lnTo>
                <a:lnTo>
                  <a:pt x="254" y="760"/>
                </a:lnTo>
                <a:lnTo>
                  <a:pt x="254" y="845"/>
                </a:lnTo>
                <a:lnTo>
                  <a:pt x="271" y="929"/>
                </a:lnTo>
                <a:lnTo>
                  <a:pt x="271" y="980"/>
                </a:lnTo>
                <a:lnTo>
                  <a:pt x="271" y="1065"/>
                </a:lnTo>
                <a:lnTo>
                  <a:pt x="271" y="1115"/>
                </a:lnTo>
                <a:lnTo>
                  <a:pt x="254" y="1166"/>
                </a:lnTo>
                <a:lnTo>
                  <a:pt x="238" y="1183"/>
                </a:lnTo>
                <a:lnTo>
                  <a:pt x="221" y="1183"/>
                </a:lnTo>
                <a:lnTo>
                  <a:pt x="204" y="1183"/>
                </a:lnTo>
                <a:lnTo>
                  <a:pt x="170" y="1166"/>
                </a:lnTo>
                <a:lnTo>
                  <a:pt x="153" y="1132"/>
                </a:lnTo>
                <a:lnTo>
                  <a:pt x="136" y="1065"/>
                </a:lnTo>
                <a:lnTo>
                  <a:pt x="119" y="980"/>
                </a:lnTo>
                <a:lnTo>
                  <a:pt x="119" y="879"/>
                </a:lnTo>
                <a:lnTo>
                  <a:pt x="102" y="794"/>
                </a:lnTo>
                <a:lnTo>
                  <a:pt x="102" y="760"/>
                </a:lnTo>
                <a:lnTo>
                  <a:pt x="85" y="693"/>
                </a:lnTo>
                <a:lnTo>
                  <a:pt x="85" y="625"/>
                </a:lnTo>
                <a:lnTo>
                  <a:pt x="68" y="541"/>
                </a:lnTo>
                <a:lnTo>
                  <a:pt x="51" y="439"/>
                </a:lnTo>
                <a:lnTo>
                  <a:pt x="34" y="304"/>
                </a:lnTo>
                <a:lnTo>
                  <a:pt x="17" y="169"/>
                </a:lnTo>
                <a:lnTo>
                  <a:pt x="0" y="0"/>
                </a:lnTo>
                <a:lnTo>
                  <a:pt x="204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4"/>
          <p:cNvSpPr/>
          <p:nvPr/>
        </p:nvSpPr>
        <p:spPr>
          <a:xfrm>
            <a:off x="8307917" y="3204633"/>
            <a:ext cx="1291167" cy="1229784"/>
          </a:xfrm>
          <a:custGeom>
            <a:avLst/>
            <a:gdLst>
              <a:gd name="txL" fmla="*/ 0 w 1525"/>
              <a:gd name="txT" fmla="*/ 0 h 1453"/>
              <a:gd name="txR" fmla="*/ 1525 w 1525"/>
              <a:gd name="txB" fmla="*/ 1453 h 14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25" h="1453">
                <a:moveTo>
                  <a:pt x="1084" y="169"/>
                </a:moveTo>
                <a:lnTo>
                  <a:pt x="1050" y="169"/>
                </a:lnTo>
                <a:lnTo>
                  <a:pt x="1017" y="169"/>
                </a:lnTo>
                <a:lnTo>
                  <a:pt x="966" y="169"/>
                </a:lnTo>
                <a:lnTo>
                  <a:pt x="915" y="169"/>
                </a:lnTo>
                <a:lnTo>
                  <a:pt x="847" y="186"/>
                </a:lnTo>
                <a:lnTo>
                  <a:pt x="779" y="186"/>
                </a:lnTo>
                <a:lnTo>
                  <a:pt x="695" y="203"/>
                </a:lnTo>
                <a:lnTo>
                  <a:pt x="610" y="220"/>
                </a:lnTo>
                <a:lnTo>
                  <a:pt x="424" y="237"/>
                </a:lnTo>
                <a:lnTo>
                  <a:pt x="254" y="271"/>
                </a:lnTo>
                <a:lnTo>
                  <a:pt x="119" y="287"/>
                </a:lnTo>
                <a:lnTo>
                  <a:pt x="0" y="287"/>
                </a:lnTo>
                <a:lnTo>
                  <a:pt x="0" y="169"/>
                </a:lnTo>
                <a:lnTo>
                  <a:pt x="153" y="169"/>
                </a:lnTo>
                <a:lnTo>
                  <a:pt x="322" y="152"/>
                </a:lnTo>
                <a:lnTo>
                  <a:pt x="491" y="118"/>
                </a:lnTo>
                <a:lnTo>
                  <a:pt x="661" y="102"/>
                </a:lnTo>
                <a:lnTo>
                  <a:pt x="762" y="85"/>
                </a:lnTo>
                <a:lnTo>
                  <a:pt x="830" y="68"/>
                </a:lnTo>
                <a:lnTo>
                  <a:pt x="898" y="68"/>
                </a:lnTo>
                <a:lnTo>
                  <a:pt x="966" y="51"/>
                </a:lnTo>
                <a:lnTo>
                  <a:pt x="1017" y="34"/>
                </a:lnTo>
                <a:lnTo>
                  <a:pt x="1050" y="34"/>
                </a:lnTo>
                <a:lnTo>
                  <a:pt x="1084" y="34"/>
                </a:lnTo>
                <a:lnTo>
                  <a:pt x="1101" y="17"/>
                </a:lnTo>
                <a:lnTo>
                  <a:pt x="1135" y="0"/>
                </a:lnTo>
                <a:lnTo>
                  <a:pt x="1186" y="0"/>
                </a:lnTo>
                <a:lnTo>
                  <a:pt x="1220" y="0"/>
                </a:lnTo>
                <a:lnTo>
                  <a:pt x="1254" y="17"/>
                </a:lnTo>
                <a:lnTo>
                  <a:pt x="1305" y="51"/>
                </a:lnTo>
                <a:lnTo>
                  <a:pt x="1389" y="102"/>
                </a:lnTo>
                <a:lnTo>
                  <a:pt x="1440" y="152"/>
                </a:lnTo>
                <a:lnTo>
                  <a:pt x="1491" y="186"/>
                </a:lnTo>
                <a:lnTo>
                  <a:pt x="1508" y="220"/>
                </a:lnTo>
                <a:lnTo>
                  <a:pt x="1525" y="237"/>
                </a:lnTo>
                <a:lnTo>
                  <a:pt x="1525" y="287"/>
                </a:lnTo>
                <a:lnTo>
                  <a:pt x="1508" y="338"/>
                </a:lnTo>
                <a:lnTo>
                  <a:pt x="1491" y="355"/>
                </a:lnTo>
                <a:lnTo>
                  <a:pt x="1474" y="372"/>
                </a:lnTo>
                <a:lnTo>
                  <a:pt x="1474" y="389"/>
                </a:lnTo>
                <a:lnTo>
                  <a:pt x="1474" y="439"/>
                </a:lnTo>
                <a:lnTo>
                  <a:pt x="1457" y="473"/>
                </a:lnTo>
                <a:lnTo>
                  <a:pt x="1457" y="524"/>
                </a:lnTo>
                <a:lnTo>
                  <a:pt x="1457" y="592"/>
                </a:lnTo>
                <a:lnTo>
                  <a:pt x="1440" y="659"/>
                </a:lnTo>
                <a:lnTo>
                  <a:pt x="1440" y="794"/>
                </a:lnTo>
                <a:lnTo>
                  <a:pt x="1423" y="929"/>
                </a:lnTo>
                <a:lnTo>
                  <a:pt x="1389" y="1031"/>
                </a:lnTo>
                <a:lnTo>
                  <a:pt x="1372" y="1132"/>
                </a:lnTo>
                <a:lnTo>
                  <a:pt x="1338" y="1234"/>
                </a:lnTo>
                <a:lnTo>
                  <a:pt x="1322" y="1301"/>
                </a:lnTo>
                <a:lnTo>
                  <a:pt x="1288" y="1352"/>
                </a:lnTo>
                <a:lnTo>
                  <a:pt x="1271" y="1403"/>
                </a:lnTo>
                <a:lnTo>
                  <a:pt x="1254" y="1419"/>
                </a:lnTo>
                <a:lnTo>
                  <a:pt x="1237" y="1436"/>
                </a:lnTo>
                <a:lnTo>
                  <a:pt x="1220" y="1453"/>
                </a:lnTo>
                <a:lnTo>
                  <a:pt x="1203" y="1453"/>
                </a:lnTo>
                <a:lnTo>
                  <a:pt x="1186" y="1453"/>
                </a:lnTo>
                <a:lnTo>
                  <a:pt x="1169" y="1436"/>
                </a:lnTo>
                <a:lnTo>
                  <a:pt x="1152" y="1403"/>
                </a:lnTo>
                <a:lnTo>
                  <a:pt x="1135" y="1352"/>
                </a:lnTo>
                <a:lnTo>
                  <a:pt x="1101" y="1301"/>
                </a:lnTo>
                <a:lnTo>
                  <a:pt x="1084" y="1234"/>
                </a:lnTo>
                <a:lnTo>
                  <a:pt x="1050" y="1149"/>
                </a:lnTo>
                <a:lnTo>
                  <a:pt x="1000" y="1048"/>
                </a:lnTo>
                <a:lnTo>
                  <a:pt x="1084" y="1065"/>
                </a:lnTo>
                <a:lnTo>
                  <a:pt x="1135" y="1065"/>
                </a:lnTo>
                <a:lnTo>
                  <a:pt x="1169" y="1065"/>
                </a:lnTo>
                <a:lnTo>
                  <a:pt x="1186" y="1048"/>
                </a:lnTo>
                <a:lnTo>
                  <a:pt x="1203" y="1014"/>
                </a:lnTo>
                <a:lnTo>
                  <a:pt x="1203" y="980"/>
                </a:lnTo>
                <a:lnTo>
                  <a:pt x="1220" y="913"/>
                </a:lnTo>
                <a:lnTo>
                  <a:pt x="1220" y="845"/>
                </a:lnTo>
                <a:lnTo>
                  <a:pt x="1237" y="659"/>
                </a:lnTo>
                <a:lnTo>
                  <a:pt x="1254" y="473"/>
                </a:lnTo>
                <a:lnTo>
                  <a:pt x="1254" y="389"/>
                </a:lnTo>
                <a:lnTo>
                  <a:pt x="1237" y="321"/>
                </a:lnTo>
                <a:lnTo>
                  <a:pt x="1237" y="271"/>
                </a:lnTo>
                <a:lnTo>
                  <a:pt x="1220" y="237"/>
                </a:lnTo>
                <a:lnTo>
                  <a:pt x="1203" y="203"/>
                </a:lnTo>
                <a:lnTo>
                  <a:pt x="1169" y="186"/>
                </a:lnTo>
                <a:lnTo>
                  <a:pt x="1135" y="186"/>
                </a:lnTo>
                <a:lnTo>
                  <a:pt x="1084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35"/>
          <p:cNvSpPr/>
          <p:nvPr/>
        </p:nvSpPr>
        <p:spPr>
          <a:xfrm>
            <a:off x="8494184" y="3649133"/>
            <a:ext cx="730249" cy="171451"/>
          </a:xfrm>
          <a:custGeom>
            <a:avLst/>
            <a:gdLst>
              <a:gd name="txL" fmla="*/ 0 w 864"/>
              <a:gd name="txT" fmla="*/ 0 h 203"/>
              <a:gd name="txR" fmla="*/ 864 w 864"/>
              <a:gd name="txB" fmla="*/ 203 h 203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864" h="203">
                <a:moveTo>
                  <a:pt x="0" y="101"/>
                </a:moveTo>
                <a:lnTo>
                  <a:pt x="187" y="68"/>
                </a:lnTo>
                <a:lnTo>
                  <a:pt x="390" y="51"/>
                </a:lnTo>
                <a:lnTo>
                  <a:pt x="492" y="34"/>
                </a:lnTo>
                <a:lnTo>
                  <a:pt x="576" y="17"/>
                </a:lnTo>
                <a:lnTo>
                  <a:pt x="644" y="0"/>
                </a:lnTo>
                <a:lnTo>
                  <a:pt x="695" y="0"/>
                </a:lnTo>
                <a:lnTo>
                  <a:pt x="746" y="0"/>
                </a:lnTo>
                <a:lnTo>
                  <a:pt x="814" y="17"/>
                </a:lnTo>
                <a:lnTo>
                  <a:pt x="830" y="34"/>
                </a:lnTo>
                <a:lnTo>
                  <a:pt x="847" y="51"/>
                </a:lnTo>
                <a:lnTo>
                  <a:pt x="864" y="51"/>
                </a:lnTo>
                <a:lnTo>
                  <a:pt x="864" y="68"/>
                </a:lnTo>
                <a:lnTo>
                  <a:pt x="864" y="84"/>
                </a:lnTo>
                <a:lnTo>
                  <a:pt x="830" y="101"/>
                </a:lnTo>
                <a:lnTo>
                  <a:pt x="797" y="101"/>
                </a:lnTo>
                <a:lnTo>
                  <a:pt x="746" y="118"/>
                </a:lnTo>
                <a:lnTo>
                  <a:pt x="627" y="135"/>
                </a:lnTo>
                <a:lnTo>
                  <a:pt x="509" y="152"/>
                </a:lnTo>
                <a:lnTo>
                  <a:pt x="458" y="152"/>
                </a:lnTo>
                <a:lnTo>
                  <a:pt x="407" y="169"/>
                </a:lnTo>
                <a:lnTo>
                  <a:pt x="271" y="186"/>
                </a:lnTo>
                <a:lnTo>
                  <a:pt x="204" y="186"/>
                </a:lnTo>
                <a:lnTo>
                  <a:pt x="136" y="203"/>
                </a:lnTo>
                <a:lnTo>
                  <a:pt x="102" y="203"/>
                </a:lnTo>
                <a:lnTo>
                  <a:pt x="85" y="203"/>
                </a:lnTo>
                <a:lnTo>
                  <a:pt x="68" y="186"/>
                </a:lnTo>
                <a:lnTo>
                  <a:pt x="51" y="169"/>
                </a:lnTo>
                <a:lnTo>
                  <a:pt x="34" y="135"/>
                </a:lnTo>
                <a:lnTo>
                  <a:pt x="0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6"/>
          <p:cNvSpPr/>
          <p:nvPr/>
        </p:nvSpPr>
        <p:spPr>
          <a:xfrm>
            <a:off x="8779933" y="3348567"/>
            <a:ext cx="143933" cy="772584"/>
          </a:xfrm>
          <a:custGeom>
            <a:avLst/>
            <a:gdLst>
              <a:gd name="txL" fmla="*/ 0 w 170"/>
              <a:gd name="txT" fmla="*/ 0 h 913"/>
              <a:gd name="txR" fmla="*/ 170 w 170"/>
              <a:gd name="txB" fmla="*/ 913 h 913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170" h="913">
                <a:moveTo>
                  <a:pt x="0" y="0"/>
                </a:moveTo>
                <a:lnTo>
                  <a:pt x="51" y="34"/>
                </a:lnTo>
                <a:lnTo>
                  <a:pt x="85" y="51"/>
                </a:lnTo>
                <a:lnTo>
                  <a:pt x="119" y="68"/>
                </a:lnTo>
                <a:lnTo>
                  <a:pt x="153" y="85"/>
                </a:lnTo>
                <a:lnTo>
                  <a:pt x="170" y="118"/>
                </a:lnTo>
                <a:lnTo>
                  <a:pt x="170" y="152"/>
                </a:lnTo>
                <a:lnTo>
                  <a:pt x="170" y="203"/>
                </a:lnTo>
                <a:lnTo>
                  <a:pt x="170" y="270"/>
                </a:lnTo>
                <a:lnTo>
                  <a:pt x="153" y="304"/>
                </a:lnTo>
                <a:lnTo>
                  <a:pt x="153" y="338"/>
                </a:lnTo>
                <a:lnTo>
                  <a:pt x="153" y="406"/>
                </a:lnTo>
                <a:lnTo>
                  <a:pt x="153" y="473"/>
                </a:lnTo>
                <a:lnTo>
                  <a:pt x="153" y="558"/>
                </a:lnTo>
                <a:lnTo>
                  <a:pt x="153" y="659"/>
                </a:lnTo>
                <a:lnTo>
                  <a:pt x="153" y="777"/>
                </a:lnTo>
                <a:lnTo>
                  <a:pt x="153" y="913"/>
                </a:lnTo>
                <a:lnTo>
                  <a:pt x="17" y="913"/>
                </a:lnTo>
                <a:lnTo>
                  <a:pt x="17" y="744"/>
                </a:lnTo>
                <a:lnTo>
                  <a:pt x="17" y="591"/>
                </a:lnTo>
                <a:lnTo>
                  <a:pt x="0" y="456"/>
                </a:lnTo>
                <a:lnTo>
                  <a:pt x="0" y="321"/>
                </a:lnTo>
                <a:lnTo>
                  <a:pt x="0" y="220"/>
                </a:lnTo>
                <a:lnTo>
                  <a:pt x="0" y="135"/>
                </a:lnTo>
                <a:lnTo>
                  <a:pt x="0" y="68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37"/>
          <p:cNvSpPr/>
          <p:nvPr/>
        </p:nvSpPr>
        <p:spPr>
          <a:xfrm>
            <a:off x="8407400" y="4049184"/>
            <a:ext cx="846667" cy="186267"/>
          </a:xfrm>
          <a:custGeom>
            <a:avLst/>
            <a:gdLst>
              <a:gd name="txL" fmla="*/ 0 w 999"/>
              <a:gd name="txT" fmla="*/ 0 h 220"/>
              <a:gd name="txR" fmla="*/ 999 w 999"/>
              <a:gd name="txB" fmla="*/ 220 h 22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99" h="220">
                <a:moveTo>
                  <a:pt x="491" y="34"/>
                </a:moveTo>
                <a:lnTo>
                  <a:pt x="559" y="34"/>
                </a:lnTo>
                <a:lnTo>
                  <a:pt x="627" y="17"/>
                </a:lnTo>
                <a:lnTo>
                  <a:pt x="677" y="17"/>
                </a:lnTo>
                <a:lnTo>
                  <a:pt x="728" y="0"/>
                </a:lnTo>
                <a:lnTo>
                  <a:pt x="762" y="0"/>
                </a:lnTo>
                <a:lnTo>
                  <a:pt x="796" y="0"/>
                </a:lnTo>
                <a:lnTo>
                  <a:pt x="830" y="0"/>
                </a:lnTo>
                <a:lnTo>
                  <a:pt x="881" y="0"/>
                </a:lnTo>
                <a:lnTo>
                  <a:pt x="931" y="34"/>
                </a:lnTo>
                <a:lnTo>
                  <a:pt x="965" y="68"/>
                </a:lnTo>
                <a:lnTo>
                  <a:pt x="982" y="85"/>
                </a:lnTo>
                <a:lnTo>
                  <a:pt x="982" y="101"/>
                </a:lnTo>
                <a:lnTo>
                  <a:pt x="999" y="135"/>
                </a:lnTo>
                <a:lnTo>
                  <a:pt x="796" y="152"/>
                </a:lnTo>
                <a:lnTo>
                  <a:pt x="610" y="169"/>
                </a:lnTo>
                <a:lnTo>
                  <a:pt x="457" y="169"/>
                </a:lnTo>
                <a:lnTo>
                  <a:pt x="322" y="186"/>
                </a:lnTo>
                <a:lnTo>
                  <a:pt x="203" y="203"/>
                </a:lnTo>
                <a:lnTo>
                  <a:pt x="118" y="203"/>
                </a:lnTo>
                <a:lnTo>
                  <a:pt x="34" y="220"/>
                </a:lnTo>
                <a:lnTo>
                  <a:pt x="0" y="220"/>
                </a:lnTo>
                <a:lnTo>
                  <a:pt x="0" y="118"/>
                </a:lnTo>
                <a:lnTo>
                  <a:pt x="237" y="68"/>
                </a:lnTo>
                <a:lnTo>
                  <a:pt x="491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32"/>
          <p:cNvSpPr/>
          <p:nvPr/>
        </p:nvSpPr>
        <p:spPr>
          <a:xfrm>
            <a:off x="8809567" y="2489200"/>
            <a:ext cx="1519767" cy="988484"/>
          </a:xfrm>
          <a:custGeom>
            <a:avLst/>
            <a:gdLst>
              <a:gd name="txL" fmla="*/ 0 w 1796"/>
              <a:gd name="txT" fmla="*/ 0 h 1166"/>
              <a:gd name="txR" fmla="*/ 1796 w 1796"/>
              <a:gd name="txB" fmla="*/ 1166 h 11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796" h="1166">
                <a:moveTo>
                  <a:pt x="1288" y="1166"/>
                </a:moveTo>
                <a:lnTo>
                  <a:pt x="1237" y="1149"/>
                </a:lnTo>
                <a:lnTo>
                  <a:pt x="1169" y="1116"/>
                </a:lnTo>
                <a:lnTo>
                  <a:pt x="1101" y="1065"/>
                </a:lnTo>
                <a:lnTo>
                  <a:pt x="1017" y="980"/>
                </a:lnTo>
                <a:lnTo>
                  <a:pt x="915" y="896"/>
                </a:lnTo>
                <a:lnTo>
                  <a:pt x="813" y="811"/>
                </a:lnTo>
                <a:lnTo>
                  <a:pt x="712" y="710"/>
                </a:lnTo>
                <a:lnTo>
                  <a:pt x="576" y="592"/>
                </a:lnTo>
                <a:lnTo>
                  <a:pt x="457" y="473"/>
                </a:lnTo>
                <a:lnTo>
                  <a:pt x="305" y="338"/>
                </a:lnTo>
                <a:lnTo>
                  <a:pt x="153" y="203"/>
                </a:lnTo>
                <a:lnTo>
                  <a:pt x="0" y="51"/>
                </a:lnTo>
                <a:lnTo>
                  <a:pt x="85" y="0"/>
                </a:lnTo>
                <a:lnTo>
                  <a:pt x="356" y="220"/>
                </a:lnTo>
                <a:lnTo>
                  <a:pt x="627" y="423"/>
                </a:lnTo>
                <a:lnTo>
                  <a:pt x="745" y="524"/>
                </a:lnTo>
                <a:lnTo>
                  <a:pt x="864" y="626"/>
                </a:lnTo>
                <a:lnTo>
                  <a:pt x="983" y="693"/>
                </a:lnTo>
                <a:lnTo>
                  <a:pt x="1084" y="761"/>
                </a:lnTo>
                <a:lnTo>
                  <a:pt x="1203" y="811"/>
                </a:lnTo>
                <a:lnTo>
                  <a:pt x="1305" y="862"/>
                </a:lnTo>
                <a:lnTo>
                  <a:pt x="1423" y="913"/>
                </a:lnTo>
                <a:lnTo>
                  <a:pt x="1559" y="947"/>
                </a:lnTo>
                <a:lnTo>
                  <a:pt x="1610" y="963"/>
                </a:lnTo>
                <a:lnTo>
                  <a:pt x="1660" y="980"/>
                </a:lnTo>
                <a:lnTo>
                  <a:pt x="1711" y="997"/>
                </a:lnTo>
                <a:lnTo>
                  <a:pt x="1745" y="1014"/>
                </a:lnTo>
                <a:lnTo>
                  <a:pt x="1762" y="1031"/>
                </a:lnTo>
                <a:lnTo>
                  <a:pt x="1779" y="1031"/>
                </a:lnTo>
                <a:lnTo>
                  <a:pt x="1796" y="1048"/>
                </a:lnTo>
                <a:lnTo>
                  <a:pt x="1796" y="1065"/>
                </a:lnTo>
                <a:lnTo>
                  <a:pt x="1796" y="1082"/>
                </a:lnTo>
                <a:lnTo>
                  <a:pt x="1745" y="1099"/>
                </a:lnTo>
                <a:lnTo>
                  <a:pt x="1694" y="1116"/>
                </a:lnTo>
                <a:lnTo>
                  <a:pt x="1643" y="1132"/>
                </a:lnTo>
                <a:lnTo>
                  <a:pt x="1593" y="1132"/>
                </a:lnTo>
                <a:lnTo>
                  <a:pt x="1491" y="1149"/>
                </a:lnTo>
                <a:lnTo>
                  <a:pt x="1406" y="1166"/>
                </a:lnTo>
                <a:lnTo>
                  <a:pt x="1338" y="1166"/>
                </a:lnTo>
                <a:lnTo>
                  <a:pt x="1288" y="116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523" y="162876"/>
            <a:ext cx="3263545" cy="1272930"/>
            <a:chOff x="9523" y="162876"/>
            <a:chExt cx="3263545" cy="127293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词语解释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3" y="162876"/>
              <a:ext cx="1054004" cy="127293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957637" y="1467864"/>
            <a:ext cx="9989037" cy="4946279"/>
            <a:chOff x="957637" y="1467864"/>
            <a:chExt cx="9989037" cy="4946279"/>
          </a:xfrm>
        </p:grpSpPr>
        <p:sp>
          <p:nvSpPr>
            <p:cNvPr id="3" name="矩形 2"/>
            <p:cNvSpPr/>
            <p:nvPr/>
          </p:nvSpPr>
          <p:spPr>
            <a:xfrm>
              <a:off x="957637" y="1467864"/>
              <a:ext cx="9989037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【</a:t>
              </a:r>
              <a:r>
                <a:rPr lang="zh-CN" altLang="en-US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神州</a:t>
              </a: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】</a:t>
              </a:r>
              <a:r>
                <a:rPr lang="zh-CN" altLang="en-US" sz="30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中国的代称。</a:t>
              </a:r>
              <a:endParaRPr lang="en-US" altLang="zh-CN" sz="30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57637" y="2161439"/>
              <a:ext cx="8944243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【</a:t>
              </a:r>
              <a:r>
                <a:rPr lang="zh-CN" altLang="en-US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涌</a:t>
              </a: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】</a:t>
              </a:r>
              <a:r>
                <a:rPr lang="zh-CN" altLang="en-US" sz="30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本课指长江水势大。</a:t>
              </a:r>
              <a:endParaRPr lang="en-US" altLang="zh-CN" sz="30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57637" y="2855014"/>
              <a:ext cx="8944243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【</a:t>
              </a:r>
              <a:r>
                <a:rPr lang="zh-CN" altLang="en-US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珠峰</a:t>
              </a: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】</a:t>
              </a:r>
              <a:r>
                <a:rPr lang="zh-CN" altLang="en-US" sz="30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世界第一高峰珠穆朗玛峰的简称。</a:t>
              </a:r>
              <a:endParaRPr lang="en-US" altLang="zh-CN" sz="30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57637" y="3548589"/>
              <a:ext cx="8944243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【</a:t>
              </a:r>
              <a:r>
                <a:rPr lang="zh-CN" altLang="en-US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耸</a:t>
              </a: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】</a:t>
              </a:r>
              <a:r>
                <a:rPr lang="zh-CN" altLang="en-US" sz="30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高高地直立。</a:t>
              </a:r>
              <a:endParaRPr lang="en-US" altLang="zh-CN" sz="30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57637" y="4242164"/>
              <a:ext cx="8944243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【</a:t>
              </a:r>
              <a:r>
                <a:rPr lang="zh-CN" altLang="en-US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海峡</a:t>
              </a: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】</a:t>
              </a:r>
              <a:r>
                <a:rPr lang="zh-CN" altLang="en-US" sz="30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本课指台湾海峡。</a:t>
              </a:r>
              <a:endParaRPr lang="en-US" altLang="zh-CN" sz="30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57637" y="4935739"/>
              <a:ext cx="8944243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【</a:t>
              </a:r>
              <a:r>
                <a:rPr lang="zh-CN" altLang="en-US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情谊</a:t>
              </a: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】</a:t>
              </a:r>
              <a:r>
                <a:rPr lang="zh-CN" altLang="en-US" sz="30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人与人相互关切、爱护的感情。</a:t>
              </a:r>
              <a:endParaRPr lang="en-US" altLang="zh-CN" sz="30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57637" y="5629313"/>
              <a:ext cx="8944243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【</a:t>
              </a:r>
              <a:r>
                <a:rPr lang="zh-CN" altLang="en-US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繁荣</a:t>
              </a:r>
              <a:r>
                <a:rPr lang="en-US" altLang="zh-CN" sz="30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】</a:t>
              </a:r>
              <a:r>
                <a:rPr lang="zh-CN" altLang="en-US" sz="30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经济或事业蓬勃发展；兴旺</a:t>
              </a:r>
              <a:endParaRPr lang="en-US" altLang="zh-CN" sz="30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59248" y="2052570"/>
            <a:ext cx="944880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奔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跑   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奋发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奋斗   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繁荣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繁盛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960" y="231632"/>
            <a:ext cx="3614520" cy="1154080"/>
            <a:chOff x="32960" y="231632"/>
            <a:chExt cx="3614520" cy="1154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0" y="231632"/>
              <a:ext cx="1102179" cy="1154080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970537" y="567600"/>
              <a:ext cx="2676943" cy="679269"/>
              <a:chOff x="1844447" y="2511380"/>
              <a:chExt cx="2676943" cy="679269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009049" y="2511380"/>
                <a:ext cx="199005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009049" y="3190649"/>
                <a:ext cx="199993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3"/>
              <p:cNvSpPr txBox="1">
                <a:spLocks noChangeArrowheads="1"/>
              </p:cNvSpPr>
              <p:nvPr/>
            </p:nvSpPr>
            <p:spPr bwMode="auto">
              <a:xfrm>
                <a:off x="1844447" y="2551128"/>
                <a:ext cx="2676943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4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词语对对碰</a:t>
                </a:r>
                <a:endParaRPr lang="zh-CN" altLang="en-US" sz="3200" b="1" spc="4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3990398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4007816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矩形 20"/>
          <p:cNvSpPr/>
          <p:nvPr/>
        </p:nvSpPr>
        <p:spPr>
          <a:xfrm>
            <a:off x="4323363" y="1264948"/>
            <a:ext cx="2970685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Clr>
                <a:srgbClr val="0000FF"/>
              </a:buClr>
              <a:defRPr/>
            </a:pPr>
            <a:r>
              <a:rPr lang="zh-CN" altLang="en-US" sz="48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 近义词</a:t>
            </a:r>
            <a:endParaRPr lang="zh-CN" altLang="en-US" sz="4800" b="1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91975" y="4287970"/>
            <a:ext cx="11343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丑</a:t>
            </a:r>
            <a:r>
              <a:rPr lang="zh-CN" altLang="en-US" sz="36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长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短</a:t>
            </a:r>
            <a:r>
              <a:rPr lang="zh-CN" altLang="en-US" sz="36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浓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淡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繁荣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萧条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27718" y="3492109"/>
            <a:ext cx="2970685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Clr>
                <a:srgbClr val="0000FF"/>
              </a:buClr>
              <a:defRPr/>
            </a:pPr>
            <a:r>
              <a:rPr lang="zh-CN" altLang="en-US" sz="48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 反义词</a:t>
            </a:r>
            <a:endParaRPr lang="zh-CN" altLang="en-US" sz="4800" b="1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996741" y="1889902"/>
            <a:ext cx="70720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同学们，请听课文</a:t>
            </a:r>
            <a:r>
              <a:rPr lang="zh-CN" altLang="en-US" sz="3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朗读</a:t>
            </a:r>
            <a:r>
              <a:rPr lang="zh-CN" altLang="en-US" sz="3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，思考：</a:t>
            </a:r>
            <a:endParaRPr lang="zh-CN" altLang="en-US" sz="3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8655" y="263109"/>
            <a:ext cx="3226759" cy="1097974"/>
            <a:chOff x="108655" y="263109"/>
            <a:chExt cx="3226759" cy="109797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妙解课文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1850709" y="3241379"/>
            <a:ext cx="6685991" cy="1619818"/>
            <a:chOff x="1049339" y="3880076"/>
            <a:chExt cx="6685991" cy="161981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339" y="3880076"/>
              <a:ext cx="1227135" cy="1619818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2347758" y="4077163"/>
              <a:ext cx="53875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黑体" panose="02010609060101010101" pitchFamily="49" charset="-122"/>
                </a:rPr>
                <a:t>本课的语言形式有什么特点？</a:t>
              </a:r>
              <a:endPara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646804" y="4940115"/>
            <a:ext cx="46635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800" b="1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三字经</a:t>
            </a:r>
            <a:r>
              <a:rPr lang="en-US" altLang="zh-CN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8917" y="976939"/>
            <a:ext cx="1031176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按照读《三字经》的方式试着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朗读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，数一数，发现这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首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歌谣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话。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8267" y="2530784"/>
            <a:ext cx="801243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我神州，称中华，山川美，可入画。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黄河奔，长江涌，长城长，珠峰耸。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台湾岛，隔海峡，与大陆，是一家。</a:t>
            </a:r>
            <a:endParaRPr lang="en-US" altLang="zh-CN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各民族，情谊浓，齐奋发，共繁荣。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700201" y="1468855"/>
            <a:ext cx="5738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77897" y="3321191"/>
            <a:ext cx="725963" cy="135731"/>
            <a:chOff x="4577897" y="3321191"/>
            <a:chExt cx="725963" cy="135731"/>
          </a:xfrm>
        </p:grpSpPr>
        <p:sp>
          <p:nvSpPr>
            <p:cNvPr id="4" name="等腰三角形 3"/>
            <p:cNvSpPr/>
            <p:nvPr/>
          </p:nvSpPr>
          <p:spPr>
            <a:xfrm>
              <a:off x="4577897" y="3321191"/>
              <a:ext cx="150018" cy="135731"/>
            </a:xfrm>
            <a:prstGeom prst="triangle">
              <a:avLst/>
            </a:prstGeom>
            <a:solidFill>
              <a:srgbClr val="FFFF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5153842" y="3321191"/>
              <a:ext cx="150018" cy="135731"/>
            </a:xfrm>
            <a:prstGeom prst="triangle">
              <a:avLst/>
            </a:prstGeom>
            <a:solidFill>
              <a:srgbClr val="FFFF00"/>
            </a:solidFill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610031" y="2367042"/>
            <a:ext cx="53031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我神州，称中华，</a:t>
            </a:r>
            <a:endParaRPr kumimoji="0" lang="en-US" altLang="zh-CN" sz="4400" b="1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山川美，可入画。</a:t>
            </a:r>
            <a:endParaRPr kumimoji="0" lang="zh-CN" altLang="en-US" sz="4400" b="1" i="0" u="none" strike="noStrike" kern="1200" cap="none" spc="6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551263" y="4318814"/>
            <a:ext cx="150018" cy="135731"/>
          </a:xfrm>
          <a:prstGeom prst="triangle">
            <a:avLst/>
          </a:prstGeom>
          <a:solidFill>
            <a:srgbClr val="FFFF00"/>
          </a:solidFill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87228" y="5007451"/>
            <a:ext cx="8222094" cy="753080"/>
            <a:chOff x="1987228" y="5007451"/>
            <a:chExt cx="8222094" cy="753080"/>
          </a:xfrm>
        </p:grpSpPr>
        <p:sp>
          <p:nvSpPr>
            <p:cNvPr id="18" name="对话气泡: 椭圆形 15"/>
            <p:cNvSpPr/>
            <p:nvPr/>
          </p:nvSpPr>
          <p:spPr bwMode="auto">
            <a:xfrm>
              <a:off x="1987228" y="5007451"/>
              <a:ext cx="8222094" cy="75308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2232698" y="5019060"/>
              <a:ext cx="7958870" cy="715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句意：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神州大地山川秀丽，如诗如画。</a:t>
              </a:r>
              <a:endParaRPr lang="zh-CN" altLang="en-US" sz="3600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标注: 线形 8"/>
          <p:cNvSpPr/>
          <p:nvPr/>
        </p:nvSpPr>
        <p:spPr>
          <a:xfrm>
            <a:off x="4346672" y="1766656"/>
            <a:ext cx="2675565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中国的代称。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标注: 线形 8"/>
          <p:cNvSpPr/>
          <p:nvPr/>
        </p:nvSpPr>
        <p:spPr>
          <a:xfrm>
            <a:off x="2232698" y="3718428"/>
            <a:ext cx="1154634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河流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 animBg="1"/>
      <p:bldP spid="20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620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0" y="-20955"/>
            <a:ext cx="12249150" cy="68789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437925" y="292626"/>
            <a:ext cx="9713608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读一读，说说第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句讲到了祖国的哪些壮丽景观？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491231" y="1333839"/>
            <a:ext cx="5408169" cy="2188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 河 奔，长 江 涌，</a:t>
            </a:r>
            <a:endParaRPr lang="en-US" altLang="zh-CN" sz="4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 城 长，珠 峰 耸。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058" y="3919495"/>
            <a:ext cx="11449275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想一想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4000" b="1" dirty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从加点的</a:t>
            </a:r>
            <a:r>
              <a:rPr lang="zh-CN" altLang="en-US" sz="4000" b="1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字</a:t>
            </a:r>
            <a:r>
              <a:rPr lang="zh-CN" altLang="en-US" sz="4000" b="1" smtClean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中你感受到它们</a:t>
            </a:r>
            <a:r>
              <a:rPr lang="zh-CN" altLang="en-US" sz="4000" b="1" dirty="0">
                <a:solidFill>
                  <a:srgbClr val="001FDB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有什么特点？</a:t>
            </a:r>
            <a:endParaRPr lang="zh-CN" altLang="en-US" sz="4000" b="1" dirty="0">
              <a:solidFill>
                <a:srgbClr val="001FDB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53882" y="1467018"/>
            <a:ext cx="1366183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76954" y="1458550"/>
            <a:ext cx="1366183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53885" y="2499951"/>
            <a:ext cx="1366183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76957" y="2491483"/>
            <a:ext cx="1366183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4196413" y="1972444"/>
            <a:ext cx="426388" cy="59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6804153" y="1972441"/>
            <a:ext cx="426388" cy="59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4196413" y="2963046"/>
            <a:ext cx="426388" cy="59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6804153" y="2963043"/>
            <a:ext cx="426388" cy="59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P spid="4" grpId="0"/>
      <p:bldP spid="7" grpId="0"/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0594" y="414933"/>
            <a:ext cx="2837018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台湾日月潭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13"/>
          <p:cNvSpPr/>
          <p:nvPr/>
        </p:nvSpPr>
        <p:spPr>
          <a:xfrm>
            <a:off x="3628396" y="4101987"/>
            <a:ext cx="150018" cy="135731"/>
          </a:xfrm>
          <a:prstGeom prst="triangle">
            <a:avLst/>
          </a:prstGeom>
          <a:solidFill>
            <a:srgbClr val="0000FF"/>
          </a:solidFill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11876" y="4564999"/>
            <a:ext cx="8291369" cy="753080"/>
            <a:chOff x="1970230" y="5007451"/>
            <a:chExt cx="8291369" cy="753080"/>
          </a:xfrm>
        </p:grpSpPr>
        <p:sp>
          <p:nvSpPr>
            <p:cNvPr id="18" name="对话气泡: 椭圆形 15"/>
            <p:cNvSpPr/>
            <p:nvPr/>
          </p:nvSpPr>
          <p:spPr bwMode="auto">
            <a:xfrm>
              <a:off x="1987228" y="5007451"/>
              <a:ext cx="8222094" cy="75308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1970230" y="5019060"/>
              <a:ext cx="8291369" cy="715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感受到黄河水流湍急、一往无前的气势。</a:t>
              </a:r>
              <a:endParaRPr lang="zh-CN" altLang="en-US" sz="3600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02165" y="3226237"/>
            <a:ext cx="224980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黄河奔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0" y="-3242"/>
            <a:ext cx="12192000" cy="2185214"/>
          </a:xfrm>
          <a:prstGeom prst="rect">
            <a:avLst/>
          </a:prstGeom>
          <a:solidFill>
            <a:schemeClr val="bg2">
              <a:alpha val="86000"/>
            </a:schemeClr>
          </a:solidFill>
          <a:ln w="28575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黄河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，中国北部大河，全长约5464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公里，是世界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第五大长河，中国第二长河。黄河呈“几”字形，自西向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东流经了中国9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个省(自治区)，最后流入渤海。黄河是中华文明最主要的发源地，中国人称其为"母亲河"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3628396" y="3445033"/>
            <a:ext cx="150018" cy="135731"/>
          </a:xfrm>
          <a:prstGeom prst="triangle">
            <a:avLst/>
          </a:prstGeom>
          <a:solidFill>
            <a:srgbClr val="0000FF"/>
          </a:solidFill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02998" y="3908045"/>
            <a:ext cx="7555907" cy="753080"/>
            <a:chOff x="1970230" y="5007451"/>
            <a:chExt cx="7555907" cy="753080"/>
          </a:xfrm>
        </p:grpSpPr>
        <p:sp>
          <p:nvSpPr>
            <p:cNvPr id="11" name="对话气泡: 椭圆形 15"/>
            <p:cNvSpPr/>
            <p:nvPr/>
          </p:nvSpPr>
          <p:spPr bwMode="auto">
            <a:xfrm>
              <a:off x="1987228" y="5007451"/>
              <a:ext cx="7423499" cy="75308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1970230" y="5019060"/>
              <a:ext cx="7555907" cy="715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感受到长江的水势浩大、汹涌澎湃。</a:t>
              </a:r>
              <a:endParaRPr lang="zh-CN" altLang="en-US" sz="3600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902165" y="2569283"/>
            <a:ext cx="2271776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长江涌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0"/>
            <a:ext cx="12192000" cy="2708434"/>
          </a:xfrm>
          <a:prstGeom prst="rect">
            <a:avLst/>
          </a:prstGeom>
          <a:solidFill>
            <a:schemeClr val="bg2">
              <a:alpha val="81000"/>
            </a:schemeClr>
          </a:solidFill>
          <a:ln w="28575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长江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，世界第三长河，亚洲第一长河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。发源于青藏高原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的唐古拉山脉各拉丹冬峰西南侧，是中华民族的母亲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河。长江干流流经中国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11个省、自治区、直辖市，于崇明岛以东注入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东海。全长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6397km，比黄河(5464km)长900余公里，在世界大河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长度中仅次于</a:t>
            </a: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非洲的尼罗河和南美洲的亚马逊河，居世界第三位。</a:t>
            </a:r>
            <a:endParaRPr lang="zh-CN" altLang="en-US" sz="3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61" y="2773830"/>
            <a:ext cx="12046997" cy="310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等腰三角形 13"/>
          <p:cNvSpPr/>
          <p:nvPr/>
        </p:nvSpPr>
        <p:spPr>
          <a:xfrm>
            <a:off x="3628396" y="4101987"/>
            <a:ext cx="150018" cy="135731"/>
          </a:xfrm>
          <a:prstGeom prst="triangle">
            <a:avLst/>
          </a:prstGeom>
          <a:solidFill>
            <a:srgbClr val="0000FF"/>
          </a:solidFill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11876" y="4564999"/>
            <a:ext cx="8291369" cy="753080"/>
            <a:chOff x="1970230" y="5007451"/>
            <a:chExt cx="8291369" cy="753080"/>
          </a:xfrm>
        </p:grpSpPr>
        <p:sp>
          <p:nvSpPr>
            <p:cNvPr id="18" name="对话气泡: 椭圆形 15"/>
            <p:cNvSpPr/>
            <p:nvPr/>
          </p:nvSpPr>
          <p:spPr bwMode="auto">
            <a:xfrm>
              <a:off x="1987228" y="5007451"/>
              <a:ext cx="8222094" cy="75308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1970230" y="5019060"/>
              <a:ext cx="8291369" cy="715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感受到长城的长，蜿蜒不绝、不见首尾。</a:t>
              </a:r>
              <a:endParaRPr lang="zh-CN" altLang="en-US" sz="3600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02165" y="3226237"/>
            <a:ext cx="2271776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长城长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529"/>
            <a:ext cx="12046997" cy="310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等腰三角形 13"/>
          <p:cNvSpPr/>
          <p:nvPr/>
        </p:nvSpPr>
        <p:spPr>
          <a:xfrm>
            <a:off x="3628396" y="1287762"/>
            <a:ext cx="150018" cy="135731"/>
          </a:xfrm>
          <a:prstGeom prst="triangle">
            <a:avLst/>
          </a:prstGeom>
          <a:solidFill>
            <a:srgbClr val="0000FF"/>
          </a:solidFill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6729" y="1750774"/>
            <a:ext cx="6722165" cy="753080"/>
            <a:chOff x="1987228" y="5007451"/>
            <a:chExt cx="6722165" cy="753080"/>
          </a:xfrm>
        </p:grpSpPr>
        <p:sp>
          <p:nvSpPr>
            <p:cNvPr id="18" name="对话气泡: 椭圆形 15"/>
            <p:cNvSpPr/>
            <p:nvPr/>
          </p:nvSpPr>
          <p:spPr bwMode="auto">
            <a:xfrm>
              <a:off x="1987228" y="5007451"/>
              <a:ext cx="6562365" cy="75308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1996865" y="5019060"/>
              <a:ext cx="6712528" cy="715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感受到珠穆朗玛峰的高耸入云。</a:t>
              </a:r>
              <a:endParaRPr lang="zh-CN" altLang="en-US" sz="3600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02165" y="412012"/>
            <a:ext cx="2271776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珠峰耸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9388" y="140021"/>
            <a:ext cx="4070310" cy="3255223"/>
            <a:chOff x="1229388" y="140021"/>
            <a:chExt cx="4070310" cy="325522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388" y="140021"/>
              <a:ext cx="4070310" cy="255920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3" name="文本框 12"/>
            <p:cNvSpPr txBox="1"/>
            <p:nvPr/>
          </p:nvSpPr>
          <p:spPr>
            <a:xfrm>
              <a:off x="2477308" y="2748913"/>
              <a:ext cx="1574470" cy="6463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黄河</a:t>
              </a: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奔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74180" y="187712"/>
            <a:ext cx="4118558" cy="3203412"/>
            <a:chOff x="6774180" y="187712"/>
            <a:chExt cx="4118558" cy="32034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4180" y="187712"/>
              <a:ext cx="4118558" cy="264344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4" name="文本框 13"/>
            <p:cNvSpPr txBox="1"/>
            <p:nvPr/>
          </p:nvSpPr>
          <p:spPr>
            <a:xfrm>
              <a:off x="8017241" y="2744793"/>
              <a:ext cx="1574470" cy="6463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长江涌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29388" y="3444929"/>
            <a:ext cx="4141628" cy="3093055"/>
            <a:chOff x="1229388" y="3444929"/>
            <a:chExt cx="4141628" cy="309305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29388" y="3444929"/>
              <a:ext cx="4141628" cy="246634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5" name="文本框 14"/>
            <p:cNvSpPr txBox="1"/>
            <p:nvPr/>
          </p:nvSpPr>
          <p:spPr>
            <a:xfrm>
              <a:off x="2497900" y="5891653"/>
              <a:ext cx="1574470" cy="6463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长城长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74180" y="3374444"/>
            <a:ext cx="4207498" cy="3159420"/>
            <a:chOff x="6774180" y="3374444"/>
            <a:chExt cx="4207498" cy="31594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4180" y="3374444"/>
              <a:ext cx="4207498" cy="25368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6" name="文本框 15"/>
            <p:cNvSpPr txBox="1"/>
            <p:nvPr/>
          </p:nvSpPr>
          <p:spPr>
            <a:xfrm>
              <a:off x="8037833" y="5887533"/>
              <a:ext cx="1574470" cy="64633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珠峰耸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676215" y="1873785"/>
            <a:ext cx="617732" cy="255454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黑体" panose="02010609060101010101" pitchFamily="49" charset="-122"/>
              </a:rPr>
              <a:t>山川壮美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92192" y="182737"/>
            <a:ext cx="60197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6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台湾岛，隔</a:t>
            </a:r>
            <a:r>
              <a:rPr kumimoji="0" lang="zh-CN" altLang="en-US" sz="4800" b="1" i="0" u="none" strike="noStrike" kern="1200" cap="none" spc="60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海峡</a:t>
            </a:r>
            <a:r>
              <a:rPr kumimoji="0" lang="zh-CN" altLang="en-US" sz="4800" b="1" i="0" u="none" strike="noStrike" kern="1200" cap="none" spc="60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，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837" y="1412546"/>
            <a:ext cx="4563243" cy="4757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框 6"/>
          <p:cNvSpPr txBox="1"/>
          <p:nvPr/>
        </p:nvSpPr>
        <p:spPr>
          <a:xfrm>
            <a:off x="1492915" y="2299930"/>
            <a:ext cx="1576072" cy="9233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大陆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 rot="2040000">
            <a:off x="3781188" y="3123653"/>
            <a:ext cx="196850" cy="1809115"/>
          </a:xfrm>
          <a:prstGeom prst="roundRect">
            <a:avLst/>
          </a:prstGeom>
          <a:solidFill>
            <a:srgbClr val="1801F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19303" y="4833162"/>
            <a:ext cx="1093507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75151" y="2541453"/>
            <a:ext cx="2377303" cy="2079974"/>
            <a:chOff x="4343250" y="4150455"/>
            <a:chExt cx="2377303" cy="2079974"/>
          </a:xfrm>
        </p:grpSpPr>
        <p:sp>
          <p:nvSpPr>
            <p:cNvPr id="11" name="对话气泡: 椭圆形 15"/>
            <p:cNvSpPr/>
            <p:nvPr/>
          </p:nvSpPr>
          <p:spPr bwMode="auto">
            <a:xfrm>
              <a:off x="4343250" y="4150455"/>
              <a:ext cx="2261973" cy="2079974"/>
            </a:xfrm>
            <a:prstGeom prst="borderCallout1">
              <a:avLst>
                <a:gd name="adj1" fmla="val 15582"/>
                <a:gd name="adj2" fmla="val 43"/>
                <a:gd name="adj3" fmla="val 37646"/>
                <a:gd name="adj4" fmla="val -135571"/>
              </a:avLst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38100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4421248" y="4202937"/>
              <a:ext cx="2299305" cy="197500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5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台 湾</a:t>
              </a:r>
              <a:endParaRPr lang="en-US" altLang="zh-CN" sz="5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5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 峡</a:t>
              </a:r>
              <a:endParaRPr lang="zh-CN" altLang="en-US" sz="5500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6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7316" y="255134"/>
            <a:ext cx="2899162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台湾日月潭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529"/>
            <a:ext cx="12046997" cy="310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601912" y="2462529"/>
            <a:ext cx="8256234" cy="753080"/>
            <a:chOff x="1987227" y="5007451"/>
            <a:chExt cx="8256234" cy="753080"/>
          </a:xfrm>
        </p:grpSpPr>
        <p:sp>
          <p:nvSpPr>
            <p:cNvPr id="18" name="对话气泡: 椭圆形 15"/>
            <p:cNvSpPr/>
            <p:nvPr/>
          </p:nvSpPr>
          <p:spPr bwMode="auto">
            <a:xfrm>
              <a:off x="1987227" y="5007451"/>
              <a:ext cx="8256233" cy="753080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1996865" y="5019060"/>
              <a:ext cx="8246596" cy="71508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台湾和大陆都是祖国不可分割的一部分。</a:t>
              </a:r>
              <a:endParaRPr lang="zh-CN" altLang="en-US" sz="3600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64812" y="495895"/>
            <a:ext cx="5137827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台湾岛，隔海峡，与大陆，是一家。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28"/>
          <p:cNvSpPr txBox="1"/>
          <p:nvPr/>
        </p:nvSpPr>
        <p:spPr>
          <a:xfrm>
            <a:off x="3330065" y="72387"/>
            <a:ext cx="6394711" cy="13258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pc="500" smtClean="0">
                <a:solidFill>
                  <a:srgbClr val="0000FF"/>
                </a:solidFill>
                <a:latin typeface="Century Gothic" panose="020B0502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神 州 谣</a:t>
            </a:r>
            <a:endParaRPr lang="zh-CN" altLang="en-US" b="1" spc="500" dirty="0">
              <a:solidFill>
                <a:srgbClr val="0000FF"/>
              </a:solidFill>
              <a:latin typeface="Century Gothic" panose="020B0502020202020204" pitchFamily="34" charset="0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09160" y="304244"/>
            <a:ext cx="1070264" cy="10969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60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副标题 2"/>
          <p:cNvSpPr txBox="1"/>
          <p:nvPr/>
        </p:nvSpPr>
        <p:spPr bwMode="auto">
          <a:xfrm>
            <a:off x="3513317" y="1595836"/>
            <a:ext cx="5337839" cy="9105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年级下册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274339" y="1497051"/>
            <a:ext cx="7442199" cy="16748"/>
          </a:xfrm>
          <a:prstGeom prst="line">
            <a:avLst/>
          </a:prstGeom>
          <a:ln w="63500" cmpd="thickThin">
            <a:solidFill>
              <a:srgbClr val="1D41D5">
                <a:alpha val="7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6905" y="2373752"/>
            <a:ext cx="8256234" cy="1523544"/>
            <a:chOff x="1987227" y="5007451"/>
            <a:chExt cx="8256234" cy="1523544"/>
          </a:xfrm>
        </p:grpSpPr>
        <p:sp>
          <p:nvSpPr>
            <p:cNvPr id="18" name="对话气泡: 椭圆形 15"/>
            <p:cNvSpPr/>
            <p:nvPr/>
          </p:nvSpPr>
          <p:spPr bwMode="auto">
            <a:xfrm>
              <a:off x="1987227" y="5007451"/>
              <a:ext cx="8256233" cy="1523544"/>
            </a:xfrm>
            <a:prstGeom prst="roundRect">
              <a:avLst/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1996865" y="5063450"/>
              <a:ext cx="8246596" cy="1328023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6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五十六个民族情谊浓厚，为使祖国更加繁荣昌盛而努力奋斗。</a:t>
              </a:r>
              <a:endParaRPr lang="zh-CN" altLang="en-US" sz="3600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38178" y="407118"/>
            <a:ext cx="5137827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各民族，情意浓，齐奋发，共繁荣。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7316" y="255134"/>
            <a:ext cx="3254908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西藏布达拉宫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7272" y="403415"/>
            <a:ext cx="3254908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内蒙古大草原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37092" y="352788"/>
            <a:ext cx="3254908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贵州吊脚楼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9145" y="5262140"/>
            <a:ext cx="3254908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四川九寨沟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09824" y="104214"/>
            <a:ext cx="2317073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北京故宫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7316" y="255134"/>
            <a:ext cx="3254908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上海东方明珠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89553" y="379422"/>
            <a:ext cx="2330991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西湖夏景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590" name="组合 11"/>
          <p:cNvGrpSpPr/>
          <p:nvPr/>
        </p:nvGrpSpPr>
        <p:grpSpPr bwMode="auto">
          <a:xfrm>
            <a:off x="12700" y="332317"/>
            <a:ext cx="3259667" cy="1098550"/>
            <a:chOff x="12038" y="331387"/>
            <a:chExt cx="3261030" cy="1098952"/>
          </a:xfrm>
        </p:grpSpPr>
        <p:grpSp>
          <p:nvGrpSpPr>
            <p:cNvPr id="195601" name="组合 55"/>
            <p:cNvGrpSpPr/>
            <p:nvPr/>
          </p:nvGrpSpPr>
          <p:grpSpPr bwMode="auto">
            <a:xfrm>
              <a:off x="1026346" y="568540"/>
              <a:ext cx="2246722" cy="677582"/>
              <a:chOff x="1937580" y="2512320"/>
              <a:chExt cx="2246722" cy="677582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1965107" y="2512320"/>
                <a:ext cx="187615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973577" y="3189902"/>
                <a:ext cx="187615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3"/>
              <p:cNvSpPr txBox="1">
                <a:spLocks noChangeArrowheads="1"/>
              </p:cNvSpPr>
              <p:nvPr/>
            </p:nvSpPr>
            <p:spPr bwMode="auto">
              <a:xfrm>
                <a:off x="1937580" y="2544081"/>
                <a:ext cx="2246722" cy="584989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3830671" y="2512320"/>
                <a:ext cx="309163" cy="33455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3849729" y="2827819"/>
                <a:ext cx="268930" cy="36208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5602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8" y="331387"/>
              <a:ext cx="1051489" cy="1098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4" y="2240692"/>
            <a:ext cx="12130984" cy="3153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109085" y="1936694"/>
            <a:ext cx="10215472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这首歌谣写了祖国的辽阔与壮美；台湾与大陆是一家；各族人民齐心协力，奋发向上，共同繁荣大中华。全诗表达了中华儿女盼望祖国统一，为祖国繁荣昌盛共同奋斗的愿望。</a:t>
            </a:r>
            <a:endParaRPr lang="zh-CN" altLang="zh-CN" sz="36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8662" y="357049"/>
            <a:ext cx="3254406" cy="980919"/>
            <a:chOff x="18662" y="357049"/>
            <a:chExt cx="3254406" cy="980919"/>
          </a:xfrm>
        </p:grpSpPr>
        <p:grpSp>
          <p:nvGrpSpPr>
            <p:cNvPr id="32" name="组合 31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2" y="357049"/>
              <a:ext cx="1090423" cy="9809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25760" y="163382"/>
            <a:ext cx="3105734" cy="1266623"/>
            <a:chOff x="225760" y="163382"/>
            <a:chExt cx="3105734" cy="1266623"/>
          </a:xfrm>
        </p:grpSpPr>
        <p:grpSp>
          <p:nvGrpSpPr>
            <p:cNvPr id="35" name="组合 34"/>
            <p:cNvGrpSpPr/>
            <p:nvPr/>
          </p:nvGrpSpPr>
          <p:grpSpPr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  <a:endParaRPr lang="zh-CN" altLang="en-US" sz="3200" b="1" spc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sp>
        <p:nvSpPr>
          <p:cNvPr id="43" name="文本框 42"/>
          <p:cNvSpPr txBox="1"/>
          <p:nvPr/>
        </p:nvSpPr>
        <p:spPr>
          <a:xfrm>
            <a:off x="216550" y="2181532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yǒng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654665" y="3117126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涌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094233" y="2165056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fēng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606490" y="3117126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峰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156" y="2634910"/>
            <a:ext cx="3510306" cy="2341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843" y="2165056"/>
            <a:ext cx="3020652" cy="29504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4539" y="1377436"/>
            <a:ext cx="12046997" cy="2597771"/>
            <a:chOff x="414539" y="1377436"/>
            <a:chExt cx="12046997" cy="2597771"/>
          </a:xfrm>
        </p:grpSpPr>
        <p:pic>
          <p:nvPicPr>
            <p:cNvPr id="6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539" y="1377436"/>
              <a:ext cx="12046997" cy="2597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Rectangle 1"/>
            <p:cNvSpPr>
              <a:spLocks noChangeArrowheads="1"/>
            </p:cNvSpPr>
            <p:nvPr/>
          </p:nvSpPr>
          <p:spPr bwMode="auto">
            <a:xfrm>
              <a:off x="1580282" y="2014603"/>
              <a:ext cx="9134343" cy="13234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小朋友，咱们祖国的山川是那么美丽，让我们永远在心中牢记！</a:t>
              </a:r>
              <a:endPara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云形标注 3"/>
          <p:cNvSpPr/>
          <p:nvPr/>
        </p:nvSpPr>
        <p:spPr>
          <a:xfrm>
            <a:off x="414539" y="103324"/>
            <a:ext cx="3160684" cy="1387725"/>
          </a:xfrm>
          <a:prstGeom prst="cloudCallout">
            <a:avLst>
              <a:gd name="adj1" fmla="val 27707"/>
              <a:gd name="adj2" fmla="val -20625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5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束 语</a:t>
            </a:r>
            <a:endParaRPr lang="zh-CN" altLang="en-US" sz="35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843149" y="2596544"/>
            <a:ext cx="10505259" cy="313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朗读指导：</a:t>
            </a:r>
            <a:r>
              <a:rPr lang="zh-CN" altLang="en-US" sz="3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3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句式整齐、节奏明快，要注意读出恰当的停顿。另外，整首歌谣赞扬了祖国山川的壮美和各族人民团结友爱，为祖国繁荣共同奋斗的景象，要带着自豪的语气去朗读。</a:t>
            </a:r>
            <a:endParaRPr lang="zh-CN" altLang="en-US" sz="3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6683" y="540302"/>
            <a:ext cx="4345623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40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课后习题参考答案</a:t>
            </a:r>
            <a:endParaRPr lang="zh-CN" altLang="en-US" sz="40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43149" y="1814450"/>
            <a:ext cx="5395419" cy="751402"/>
            <a:chOff x="480664" y="1839159"/>
            <a:chExt cx="5395419" cy="751402"/>
          </a:xfrm>
        </p:grpSpPr>
        <p:sp>
          <p:nvSpPr>
            <p:cNvPr id="9" name="文本框 8"/>
            <p:cNvSpPr txBox="1"/>
            <p:nvPr/>
          </p:nvSpPr>
          <p:spPr>
            <a:xfrm>
              <a:off x="998078" y="1839159"/>
              <a:ext cx="487800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朗读课文。</a:t>
              </a:r>
              <a:endParaRPr lang="zh-CN" alt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664" y="1869851"/>
              <a:ext cx="65447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</a:rPr>
                <a:t>◎</a:t>
              </a:r>
              <a:r>
                <a:rPr lang="zh-CN" altLang="en-US" sz="3600" smtClean="0">
                  <a:solidFill>
                    <a:srgbClr val="FF0000"/>
                  </a:solidFill>
                </a:rPr>
                <a:t> </a:t>
              </a:r>
              <a:endParaRPr lang="zh-CN" altLang="zh-CN" sz="36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528533" y="1438576"/>
            <a:ext cx="3028801" cy="77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朗读示例：</a:t>
            </a:r>
            <a:endParaRPr lang="en-US" altLang="zh-CN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87" y="2608735"/>
            <a:ext cx="9703348" cy="2852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17476" y="743536"/>
            <a:ext cx="8859753" cy="751402"/>
            <a:chOff x="480664" y="1839159"/>
            <a:chExt cx="8859753" cy="751402"/>
          </a:xfrm>
        </p:grpSpPr>
        <p:sp>
          <p:nvSpPr>
            <p:cNvPr id="9" name="文本框 8"/>
            <p:cNvSpPr txBox="1"/>
            <p:nvPr/>
          </p:nvSpPr>
          <p:spPr>
            <a:xfrm>
              <a:off x="998079" y="1839159"/>
              <a:ext cx="8342338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读句子，注意加点的词。</a:t>
              </a:r>
              <a:endPara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664" y="1869851"/>
              <a:ext cx="65447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</a:rPr>
                <a:t>◎</a:t>
              </a:r>
              <a:r>
                <a:rPr lang="zh-CN" altLang="en-US" sz="3600" smtClean="0">
                  <a:solidFill>
                    <a:srgbClr val="FF0000"/>
                  </a:solidFill>
                </a:rPr>
                <a:t> </a:t>
              </a:r>
              <a:endParaRPr lang="zh-CN" altLang="zh-CN" sz="3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2371951" y="1385076"/>
            <a:ext cx="8266781" cy="832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8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</a:t>
            </a:r>
            <a:r>
              <a:rPr lang="zh-CN" altLang="en-US" sz="3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奔，长江涌，长城长，珠峰耸。</a:t>
            </a:r>
            <a:endParaRPr lang="en-US" altLang="zh-CN" sz="380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487234" y="1946162"/>
            <a:ext cx="6258126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          •          •          •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793040" y="3049404"/>
            <a:ext cx="904937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四个加点</a:t>
            </a:r>
            <a:r>
              <a:rPr lang="zh-CN" altLang="en-US" sz="36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36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写出了黄河、长江、长城、珠峰的特点。“奔”表现出了黄河一往无前的气势；“涌”刻画出了长江的汹涌澎湃；“长”</a:t>
            </a:r>
            <a:r>
              <a:rPr lang="zh-CN" altLang="en-US" sz="36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长城的蜿蜒不绝；“耸”突出了珠穆朗玛峰的高耸入云。</a:t>
            </a:r>
            <a:endParaRPr lang="zh-CN" altLang="en-US" sz="36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793040" y="2326794"/>
            <a:ext cx="3028801" cy="71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解题指导：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119" y="1515769"/>
            <a:ext cx="7381104" cy="4695564"/>
          </a:xfrm>
          <a:prstGeom prst="rect">
            <a:avLst/>
          </a:prstGeom>
        </p:spPr>
      </p:pic>
      <p:sp>
        <p:nvSpPr>
          <p:cNvPr id="59394" name="矩形 4"/>
          <p:cNvSpPr/>
          <p:nvPr/>
        </p:nvSpPr>
        <p:spPr>
          <a:xfrm>
            <a:off x="1077913" y="529526"/>
            <a:ext cx="4186065" cy="81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◎读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一读，记一记。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5" name="矩形 10"/>
          <p:cNvSpPr/>
          <p:nvPr/>
        </p:nvSpPr>
        <p:spPr>
          <a:xfrm>
            <a:off x="3268980" y="1868210"/>
            <a:ext cx="5916209" cy="4169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1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华夏儿女    炎黄子孙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神州大地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巍巍中华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民族团结    世界大同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奋发图强    繁荣昌盛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6235065" y="2719070"/>
            <a:ext cx="108013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700" b="1">
                <a:solidFill>
                  <a:srgbClr val="0000FF"/>
                </a:solidFill>
                <a:latin typeface="宋体" panose="02010600030101010101" pitchFamily="2" charset="-122"/>
              </a:rPr>
              <a:t>wēi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4421129" y="4816175"/>
            <a:ext cx="1559542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 b="1">
                <a:solidFill>
                  <a:srgbClr val="0000FF"/>
                </a:solidFill>
                <a:latin typeface="宋体" panose="02010600030101010101" pitchFamily="2" charset="-122"/>
              </a:rPr>
              <a:t>qiánɡ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6054206" y="1661175"/>
            <a:ext cx="1260994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 b="1">
                <a:solidFill>
                  <a:srgbClr val="0000FF"/>
                </a:solidFill>
                <a:latin typeface="宋体" panose="02010600030101010101" pitchFamily="2" charset="-122"/>
              </a:rPr>
              <a:t>yán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3041" y="192552"/>
            <a:ext cx="3200027" cy="1116663"/>
            <a:chOff x="73041" y="192552"/>
            <a:chExt cx="3200027" cy="1116663"/>
          </a:xfrm>
        </p:grpSpPr>
        <p:grpSp>
          <p:nvGrpSpPr>
            <p:cNvPr id="46" name="组合 45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 spc="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964977" y="2676619"/>
            <a:ext cx="3257439" cy="830997"/>
            <a:chOff x="1058284" y="1986826"/>
            <a:chExt cx="3257439" cy="830997"/>
          </a:xfrm>
        </p:grpSpPr>
        <p:sp>
          <p:nvSpPr>
            <p:cNvPr id="34" name="矩形 13"/>
            <p:cNvSpPr>
              <a:spLocks noChangeArrowheads="1"/>
            </p:cNvSpPr>
            <p:nvPr/>
          </p:nvSpPr>
          <p:spPr bwMode="auto">
            <a:xfrm>
              <a:off x="1058284" y="1986826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14717" y="2061578"/>
              <a:ext cx="250100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听写词语。</a:t>
              </a:r>
              <a:endParaRPr lang="zh-CN" altLang="en-US" sz="3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4977" y="4408010"/>
            <a:ext cx="10411477" cy="830997"/>
            <a:chOff x="1058284" y="4152801"/>
            <a:chExt cx="10411477" cy="830997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58284" y="4152801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14716" y="4208292"/>
              <a:ext cx="9655045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祖国还有哪些山川美景可入画，和同学说一说。</a:t>
              </a:r>
              <a:endParaRPr lang="zh-CN" altLang="en-US" sz="36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91835" y="1604872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sǒng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671140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耸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127185" y="1588396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gé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631204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962" y="1738012"/>
            <a:ext cx="3225032" cy="333253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743" y="1675064"/>
            <a:ext cx="2311791" cy="3467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16"/>
          <p:cNvSpPr txBox="1"/>
          <p:nvPr/>
        </p:nvSpPr>
        <p:spPr>
          <a:xfrm>
            <a:off x="9303180" y="4784926"/>
            <a:ext cx="241926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 壁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35316" y="1736680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yǔ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456955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0" t="20637" r="20138" b="28038"/>
          <a:stretch>
            <a:fillRect/>
          </a:stretch>
        </p:blipFill>
        <p:spPr>
          <a:xfrm>
            <a:off x="2562700" y="1981265"/>
            <a:ext cx="3129637" cy="2792128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6151899" y="1744918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631204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834" y="1868099"/>
            <a:ext cx="2921091" cy="3018460"/>
          </a:xfrm>
          <a:prstGeom prst="rect">
            <a:avLst/>
          </a:prstGeom>
        </p:spPr>
      </p:pic>
      <p:sp>
        <p:nvSpPr>
          <p:cNvPr id="8" name="文本框 16"/>
          <p:cNvSpPr txBox="1"/>
          <p:nvPr/>
        </p:nvSpPr>
        <p:spPr>
          <a:xfrm>
            <a:off x="2774585" y="4773393"/>
            <a:ext cx="241926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我与你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655857" y="1411282"/>
            <a:ext cx="2839840" cy="12157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3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nóng</a:t>
            </a:r>
            <a:endParaRPr lang="zh-CN" altLang="en-US" sz="7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"/>
          <p:cNvSpPr txBox="1"/>
          <p:nvPr/>
        </p:nvSpPr>
        <p:spPr>
          <a:xfrm>
            <a:off x="2143400" y="2404542"/>
            <a:ext cx="1838325" cy="275460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73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浓</a:t>
            </a:r>
            <a:endParaRPr lang="zh-CN" altLang="en-US" sz="17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684" y="1320309"/>
            <a:ext cx="4215059" cy="4355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3165697" y="2140342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róng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3669716" y="3100650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1453" y="2016772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7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1350758" y="3100650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728" y="1861752"/>
            <a:ext cx="5209743" cy="3401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2329</Words>
  <Application>WPS 演示</Application>
  <PresentationFormat>宽屏</PresentationFormat>
  <Paragraphs>488</Paragraphs>
  <Slides>55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55</vt:i4>
      </vt:variant>
    </vt:vector>
  </HeadingPairs>
  <TitlesOfParts>
    <vt:vector size="80" baseType="lpstr">
      <vt:lpstr>Arial</vt:lpstr>
      <vt:lpstr>宋体</vt:lpstr>
      <vt:lpstr>Wingdings</vt:lpstr>
      <vt:lpstr>黑体</vt:lpstr>
      <vt:lpstr>Calibri</vt:lpstr>
      <vt:lpstr>Calibri Light</vt:lpstr>
      <vt:lpstr>Calibri</vt:lpstr>
      <vt:lpstr>Times New Roman</vt:lpstr>
      <vt:lpstr>楷体</vt:lpstr>
      <vt:lpstr>Century Gothic</vt:lpstr>
      <vt:lpstr>微软雅黑</vt:lpstr>
      <vt:lpstr>Arial Unicode MS</vt:lpstr>
      <vt:lpstr>Segoe Print</vt:lpstr>
      <vt:lpstr>方正姚体</vt:lpstr>
      <vt:lpstr>仿宋</vt:lpstr>
      <vt:lpstr>Office 主题</vt:lpstr>
      <vt:lpstr>1_Office 主题</vt:lpstr>
      <vt:lpstr>11_Office 主题</vt:lpstr>
      <vt:lpstr>13_Office 主题</vt:lpstr>
      <vt:lpstr>4_Office 主题</vt:lpstr>
      <vt:lpstr>2_Office 主题</vt:lpstr>
      <vt:lpstr>3_Office 主题</vt:lpstr>
      <vt:lpstr>5_Office 主题</vt:lpstr>
      <vt:lpstr>2_Office 主题​​</vt:lpstr>
      <vt:lpstr>6_Office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小荣老师2048</cp:lastModifiedBy>
  <cp:revision>135</cp:revision>
  <dcterms:created xsi:type="dcterms:W3CDTF">2018-03-01T02:03:00Z</dcterms:created>
  <dcterms:modified xsi:type="dcterms:W3CDTF">2019-01-29T08:14:43Z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