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62"/>
  </p:notesMasterIdLst>
  <p:handoutMasterIdLst>
    <p:handoutMasterId r:id="rId63"/>
  </p:handoutMasterIdLst>
  <p:sldIdLst>
    <p:sldId id="488" r:id="rId2"/>
    <p:sldId id="489" r:id="rId3"/>
    <p:sldId id="256" r:id="rId4"/>
    <p:sldId id="486" r:id="rId5"/>
    <p:sldId id="490" r:id="rId6"/>
    <p:sldId id="491" r:id="rId7"/>
    <p:sldId id="492" r:id="rId8"/>
    <p:sldId id="493" r:id="rId9"/>
    <p:sldId id="452" r:id="rId10"/>
    <p:sldId id="495" r:id="rId11"/>
    <p:sldId id="507" r:id="rId12"/>
    <p:sldId id="496" r:id="rId13"/>
    <p:sldId id="494" r:id="rId14"/>
    <p:sldId id="498" r:id="rId15"/>
    <p:sldId id="499" r:id="rId16"/>
    <p:sldId id="501" r:id="rId17"/>
    <p:sldId id="502" r:id="rId18"/>
    <p:sldId id="500" r:id="rId19"/>
    <p:sldId id="504" r:id="rId20"/>
    <p:sldId id="503" r:id="rId21"/>
    <p:sldId id="448" r:id="rId22"/>
    <p:sldId id="506" r:id="rId23"/>
    <p:sldId id="505" r:id="rId24"/>
    <p:sldId id="510" r:id="rId25"/>
    <p:sldId id="511" r:id="rId26"/>
    <p:sldId id="512" r:id="rId27"/>
    <p:sldId id="455" r:id="rId28"/>
    <p:sldId id="480" r:id="rId29"/>
    <p:sldId id="514" r:id="rId30"/>
    <p:sldId id="509" r:id="rId31"/>
    <p:sldId id="515" r:id="rId32"/>
    <p:sldId id="516" r:id="rId33"/>
    <p:sldId id="513" r:id="rId34"/>
    <p:sldId id="517" r:id="rId35"/>
    <p:sldId id="518" r:id="rId36"/>
    <p:sldId id="519" r:id="rId37"/>
    <p:sldId id="520" r:id="rId38"/>
    <p:sldId id="521" r:id="rId39"/>
    <p:sldId id="522" r:id="rId40"/>
    <p:sldId id="523" r:id="rId41"/>
    <p:sldId id="524" r:id="rId42"/>
    <p:sldId id="483" r:id="rId43"/>
    <p:sldId id="485" r:id="rId44"/>
    <p:sldId id="525" r:id="rId45"/>
    <p:sldId id="464" r:id="rId46"/>
    <p:sldId id="465" r:id="rId47"/>
    <p:sldId id="466" r:id="rId48"/>
    <p:sldId id="467" r:id="rId49"/>
    <p:sldId id="468" r:id="rId50"/>
    <p:sldId id="469" r:id="rId51"/>
    <p:sldId id="470" r:id="rId52"/>
    <p:sldId id="471" r:id="rId53"/>
    <p:sldId id="472" r:id="rId54"/>
    <p:sldId id="473" r:id="rId55"/>
    <p:sldId id="474" r:id="rId56"/>
    <p:sldId id="477" r:id="rId57"/>
    <p:sldId id="478" r:id="rId58"/>
    <p:sldId id="476" r:id="rId59"/>
    <p:sldId id="475" r:id="rId60"/>
    <p:sldId id="484" r:id="rId6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300"/>
    <a:srgbClr val="0000FF"/>
    <a:srgbClr val="9437FF"/>
    <a:srgbClr val="FF7E79"/>
    <a:srgbClr val="D5FC79"/>
    <a:srgbClr val="945200"/>
    <a:srgbClr val="AEFF0D"/>
    <a:srgbClr val="F7F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5"/>
    <p:restoredTop sz="94660"/>
  </p:normalViewPr>
  <p:slideViewPr>
    <p:cSldViewPr>
      <p:cViewPr>
        <p:scale>
          <a:sx n="140" d="100"/>
          <a:sy n="140" d="100"/>
        </p:scale>
        <p:origin x="680" y="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64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handoutMaster" Target="handoutMasters/handoutMaster1.xml"/><Relationship Id="rId64" Type="http://schemas.openxmlformats.org/officeDocument/2006/relationships/commentAuthors" Target="commentAuthors.xml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8-28T20:50:35.755" idx="1">
    <p:pos x="5210" y="-26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348DAE5-41A6-374D-9F49-B705F8D4924F}" type="datetimeFigureOut">
              <a:rPr lang="zh-CN" altLang="en-US"/>
              <a:pPr>
                <a:defRPr/>
              </a:pPr>
              <a:t>2017/10/19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26E59AD-447B-D24E-A14F-FE2CEF7AF2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09CC0DF-81BC-4F44-9736-5094B41CC827}" type="datetimeFigureOut">
              <a:rPr lang="zh-CN" altLang="en-US"/>
              <a:pPr>
                <a:defRPr/>
              </a:pPr>
              <a:t>2017/10/19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D1844B4-67EE-E748-8EC7-B391FF761A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12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68613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09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49D3BF03-B9B2-F347-83D8-8EE47862DDF2}" type="slidenum">
              <a:rPr lang="zh-CN" altLang="en-US" sz="1200"/>
              <a:pPr algn="r" eaLnBrk="1" hangingPunct="1"/>
              <a:t>45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397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5FFB296C-9383-6842-8459-053D3A4D5D7A}" type="slidenum">
              <a:rPr lang="zh-CN" altLang="en-US" sz="1200"/>
              <a:pPr algn="r" eaLnBrk="1" hangingPunct="1"/>
              <a:t>47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602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8D3C1128-A69A-2941-B5B1-B16649636C18}" type="slidenum">
              <a:rPr lang="zh-CN" altLang="en-US" sz="1200"/>
              <a:pPr algn="r" eaLnBrk="1" hangingPunct="1"/>
              <a:t>48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90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909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41714639-9220-F746-8BBF-9793C6211105}" type="slidenum">
              <a:rPr lang="zh-CN" altLang="en-US" sz="1200"/>
              <a:pPr algn="r" eaLnBrk="1" hangingPunct="1"/>
              <a:t>50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114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40B0C7A4-1ED8-A74D-A784-A02D7E3A96CB}" type="slidenum">
              <a:rPr lang="zh-CN" altLang="en-US" sz="1200"/>
              <a:pPr algn="r" eaLnBrk="1" hangingPunct="1"/>
              <a:t>51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318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522D853A-3008-2E4A-8150-F91BF5D0DB5D}" type="slidenum">
              <a:rPr lang="zh-CN" altLang="en-US" sz="1200"/>
              <a:pPr algn="r" eaLnBrk="1" hangingPunct="1"/>
              <a:t>52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523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r" eaLnBrk="1" hangingPunct="1"/>
            <a:fld id="{A6208F73-DD43-C149-AD7E-31710A2DC911}" type="slidenum">
              <a:rPr lang="zh-CN" altLang="en-US" sz="1200"/>
              <a:pPr algn="r" eaLnBrk="1" hangingPunct="1"/>
              <a:t>53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66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33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9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32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3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omments" Target="../comments/commen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65" y="1653649"/>
            <a:ext cx="4653135" cy="3489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90865" cy="314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4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1520" y="195486"/>
            <a:ext cx="8136904" cy="94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800" smtClean="0">
                <a:solidFill>
                  <a:srgbClr val="0000FF"/>
                </a:solidFill>
                <a:latin typeface="STXingkai" charset="-122"/>
                <a:ea typeface="STXingkai" charset="-122"/>
                <a:cs typeface="STXingkai" charset="-122"/>
              </a:rPr>
              <a:t>露西</a:t>
            </a:r>
            <a:r>
              <a:rPr lang="zh-CN" altLang="en-US" sz="4800">
                <a:solidFill>
                  <a:srgbClr val="0000FF"/>
                </a:solidFill>
                <a:latin typeface="STXingkai" charset="-122"/>
                <a:ea typeface="STXingkai" charset="-122"/>
                <a:cs typeface="STXingkai" charset="-122"/>
              </a:rPr>
              <a:t>为什么想给爸爸写信？</a:t>
            </a:r>
          </a:p>
        </p:txBody>
      </p:sp>
      <p:sp>
        <p:nvSpPr>
          <p:cNvPr id="3" name="TextBox 2">
            <a:extLst>
              <a:ext uri="{FF2B5EF4-FFF2-40B4-BE49-F238E27FC236}"/>
            </a:extLst>
          </p:cNvPr>
          <p:cNvSpPr txBox="1"/>
          <p:nvPr/>
        </p:nvSpPr>
        <p:spPr>
          <a:xfrm>
            <a:off x="971600" y="1361944"/>
            <a:ext cx="7056784" cy="12731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    爸爸出国了，要过半年才能回来。今天，露西想给爸爸写一封信。</a:t>
            </a:r>
          </a:p>
        </p:txBody>
      </p:sp>
      <p:pic>
        <p:nvPicPr>
          <p:cNvPr id="49156" name="Picture 2" descr="C:\Users\Administrator\Desktop\2007717223739684_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37" y="3507854"/>
            <a:ext cx="1712913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77716" y="3855945"/>
            <a:ext cx="3084512" cy="584200"/>
          </a:xfrm>
          <a:prstGeom prst="rect">
            <a:avLst/>
          </a:prstGeom>
          <a:solidFill>
            <a:srgbClr val="F7F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charset="-122"/>
                <a:ea typeface="黑体" charset="-122"/>
              </a:rPr>
              <a:t>对爸爸的想念。</a:t>
            </a:r>
          </a:p>
        </p:txBody>
      </p:sp>
      <p:sp>
        <p:nvSpPr>
          <p:cNvPr id="5" name="下箭头 4"/>
          <p:cNvSpPr/>
          <p:nvPr/>
        </p:nvSpPr>
        <p:spPr>
          <a:xfrm>
            <a:off x="3995936" y="2859782"/>
            <a:ext cx="432048" cy="792088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117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17274" y="255297"/>
            <a:ext cx="2643088" cy="1154162"/>
          </a:xfrm>
          <a:prstGeom prst="rect">
            <a:avLst/>
          </a:prstGeom>
          <a:ln>
            <a:solidFill>
              <a:srgbClr val="D5FC7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l" eaLnBrk="1" hangingPunct="1">
              <a:lnSpc>
                <a:spcPct val="120000"/>
              </a:lnSpc>
            </a:pPr>
            <a:r>
              <a:rPr lang="zh-CN" altLang="en-US" sz="6000">
                <a:solidFill>
                  <a:srgbClr val="FF7E79"/>
                </a:solidFill>
                <a:latin typeface="STXingkai" charset="-122"/>
                <a:ea typeface="STXingkai" charset="-122"/>
                <a:cs typeface="STXingkai" charset="-122"/>
              </a:rPr>
              <a:t>找一找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7504" y="1779662"/>
            <a:ext cx="8820472" cy="2456057"/>
          </a:xfrm>
          <a:prstGeom prst="rect">
            <a:avLst/>
          </a:prstGeom>
          <a:ln>
            <a:solidFill>
              <a:srgbClr val="FF9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 哪些</a:t>
            </a:r>
            <a:r>
              <a:rPr lang="zh-CN" altLang="en-US" sz="3200" dirty="0">
                <a:solidFill>
                  <a:srgbClr val="000000"/>
                </a:solidFill>
                <a:latin typeface="楷体" charset="-122"/>
                <a:ea typeface="楷体" charset="-122"/>
              </a:rPr>
              <a:t>自然段写的是露西给爸爸写的第一封信？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endParaRPr lang="en-US" altLang="zh-CN" sz="3200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哪些</a:t>
            </a:r>
            <a:r>
              <a:rPr lang="zh-CN" altLang="en-US" sz="3200" dirty="0">
                <a:solidFill>
                  <a:srgbClr val="000000"/>
                </a:solidFill>
                <a:latin typeface="楷体" charset="-122"/>
                <a:ea typeface="楷体" charset="-122"/>
              </a:rPr>
              <a:t>自然段写的是露西给爸爸写的第二封信？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endParaRPr lang="en-US" altLang="zh-CN" sz="3200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417274" y="3474181"/>
            <a:ext cx="279873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FF"/>
                </a:solidFill>
                <a:latin typeface="黑体" charset="-122"/>
                <a:ea typeface="黑体" charset="-122"/>
              </a:rPr>
              <a:t>7-14</a:t>
            </a:r>
            <a:r>
              <a:rPr lang="zh-CN" altLang="en-US" sz="3600" dirty="0">
                <a:solidFill>
                  <a:srgbClr val="0000FF"/>
                </a:solidFill>
                <a:latin typeface="黑体" charset="-122"/>
                <a:ea typeface="黑体" charset="-122"/>
              </a:rPr>
              <a:t>自然段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3428776" y="2374500"/>
            <a:ext cx="253972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黑体" charset="-122"/>
                <a:ea typeface="黑体" charset="-122"/>
              </a:rPr>
              <a:t>第</a:t>
            </a:r>
            <a:r>
              <a:rPr lang="en-US" altLang="zh-CN" sz="3600" dirty="0">
                <a:solidFill>
                  <a:srgbClr val="0000FF"/>
                </a:solidFill>
                <a:latin typeface="黑体" charset="-122"/>
                <a:ea typeface="黑体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黑体" charset="-122"/>
                <a:ea typeface="黑体" charset="-122"/>
              </a:rPr>
              <a:t>自然段</a:t>
            </a:r>
          </a:p>
        </p:txBody>
      </p:sp>
      <p:pic>
        <p:nvPicPr>
          <p:cNvPr id="6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656892"/>
            <a:ext cx="1297692" cy="14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51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79388" y="0"/>
            <a:ext cx="8641084" cy="1541463"/>
            <a:chOff x="971600" y="359418"/>
            <a:chExt cx="8208196" cy="1542310"/>
          </a:xfrm>
        </p:grpSpPr>
        <p:pic>
          <p:nvPicPr>
            <p:cNvPr id="52228" name="Picture 2" descr="C:\Users\Administrator\Desktop\图图图\0143388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359418"/>
              <a:ext cx="1103623" cy="1542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29" name="TextBox 2"/>
            <p:cNvSpPr txBox="1">
              <a:spLocks noChangeArrowheads="1"/>
            </p:cNvSpPr>
            <p:nvPr/>
          </p:nvSpPr>
          <p:spPr bwMode="auto">
            <a:xfrm>
              <a:off x="1827149" y="554788"/>
              <a:ext cx="7352647" cy="118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宋体" charset="-122"/>
                </a:rPr>
                <a:t>    </a:t>
              </a:r>
              <a:r>
                <a:rPr lang="zh-CN" altLang="en-US" sz="2800" b="1" smtClean="0">
                  <a:solidFill>
                    <a:srgbClr val="0000FF"/>
                  </a:solidFill>
                  <a:latin typeface="宋体" charset="-122"/>
                </a:rPr>
                <a:t>读第三自然段，</a:t>
              </a:r>
              <a:r>
                <a:rPr lang="zh-CN" altLang="en-US" sz="2800" b="1">
                  <a:solidFill>
                    <a:srgbClr val="0000FF"/>
                  </a:solidFill>
                  <a:latin typeface="宋体" charset="-122"/>
                </a:rPr>
                <a:t>说一说，露西在给爸爸的第一封信中写了什么？</a:t>
              </a: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6013" y="1203325"/>
            <a:ext cx="755967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“亲爱的爸爸，”露西写道，“你不在，我们很</a:t>
            </a:r>
            <a:r>
              <a:rPr lang="zh-CN" altLang="en-US" sz="28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不开心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。以前每天早上你一边刮胡子，一边逗我玩。还有，家里的台灯坏了，我们</a:t>
            </a:r>
            <a:r>
              <a:rPr lang="zh-CN" altLang="en-US" sz="28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。从早到晚，家里总是很</a:t>
            </a:r>
            <a:r>
              <a:rPr lang="zh-CN" altLang="en-US" sz="28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。”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619672" y="3348980"/>
            <a:ext cx="72723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charset="-122"/>
                <a:ea typeface="黑体" charset="-122"/>
              </a:rPr>
              <a:t>露西在写第一封信的时候心情怎么样？</a:t>
            </a: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179388" y="3690938"/>
            <a:ext cx="8430418" cy="1552007"/>
            <a:chOff x="899592" y="1563638"/>
            <a:chExt cx="8431503" cy="1552584"/>
          </a:xfrm>
        </p:grpSpPr>
        <p:pic>
          <p:nvPicPr>
            <p:cNvPr id="52234" name="Picture 2" descr="C:\Users\Administrator\Desktop\图图图\0037338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563638"/>
              <a:ext cx="1276523" cy="1453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8" name="TextBox 2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2227" y="1841553"/>
              <a:ext cx="7428868" cy="127466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宋体" charset="-122"/>
                </a:rPr>
                <a:t>    想象一下，爸爸收到这封信后会有什么感受？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560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90123"/>
            <a:ext cx="1547664" cy="205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51520" y="585143"/>
            <a:ext cx="8784976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不在，我们很</a:t>
            </a:r>
            <a:r>
              <a:rPr lang="zh-CN" altLang="en-US" sz="28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不开心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以前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每天早上你一边</a:t>
            </a:r>
            <a:r>
              <a:rPr lang="zh-CN" altLang="en-US" sz="2800" b="1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刮胡子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，一边逗我玩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的台灯坏了，我们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。从早到晚，家里总是很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2800" b="1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4008" y="411510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担心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977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刮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9548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gu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104"/>
          <a:stretch/>
        </p:blipFill>
        <p:spPr>
          <a:xfrm>
            <a:off x="4572000" y="-15247"/>
            <a:ext cx="4572000" cy="5158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1212" y="627533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胡</a:t>
            </a:r>
          </a:p>
        </p:txBody>
      </p:sp>
      <p:sp>
        <p:nvSpPr>
          <p:cNvPr id="6" name="矩形 5"/>
          <p:cNvSpPr/>
          <p:nvPr/>
        </p:nvSpPr>
        <p:spPr>
          <a:xfrm>
            <a:off x="2627784" y="627533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62604" y="200827"/>
            <a:ext cx="69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>
                <a:solidFill>
                  <a:srgbClr val="FF0000"/>
                </a:solidFill>
                <a:latin typeface="+mn-lt"/>
              </a:rPr>
              <a:t>hú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309" y="2240960"/>
            <a:ext cx="4399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刮风 刮目相看 刮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刀 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259" y="3177278"/>
            <a:ext cx="4399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胡子 胡说 姓胡 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07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90123"/>
            <a:ext cx="1547664" cy="205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51520" y="585143"/>
            <a:ext cx="8784976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不在，我们很</a:t>
            </a:r>
            <a:r>
              <a:rPr lang="zh-CN" altLang="en-US" sz="28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不开心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以前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每天早上你一边</a:t>
            </a:r>
            <a:r>
              <a:rPr lang="zh-CN" altLang="en-US" sz="2800" b="1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刮胡子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，一边逗我玩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的</a:t>
            </a:r>
            <a:r>
              <a:rPr lang="zh-CN" altLang="en-US" sz="28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台灯坏了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，我们</a:t>
            </a:r>
            <a:r>
              <a:rPr lang="zh-CN" altLang="en-US" sz="2800" b="1" dirty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。从早到晚，家里总是很</a:t>
            </a:r>
            <a:r>
              <a:rPr lang="zh-CN" altLang="en-US" sz="28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2800" b="1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4008" y="411510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担心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0272" y="1517362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回忆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17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2028" y="741385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台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4390" y="655728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灯</a:t>
            </a:r>
            <a:endParaRPr lang="zh-CN" altLang="en-US" sz="8000" b="1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393747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  <a:latin typeface="+mn-lt"/>
              </a:rPr>
              <a:t>dēng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4361" y="2064824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坏了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4054" y="1563638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修</a:t>
            </a:r>
            <a:endParaRPr lang="zh-CN" altLang="en-US" sz="8000" b="1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6016" y="156363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不好</a:t>
            </a:r>
            <a:endParaRPr lang="zh-CN" altLang="en-US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1315" y="1131590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FF"/>
                </a:solidFill>
                <a:latin typeface="+mn-lt"/>
              </a:rPr>
              <a:t>xiū</a:t>
            </a:r>
            <a:endParaRPr kumimoji="1" lang="zh-CN" altLang="en-US" sz="3600" dirty="0">
              <a:solidFill>
                <a:srgbClr val="FF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185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1"/>
      <p:bldP spid="12" grpId="1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90123"/>
            <a:ext cx="1547664" cy="205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51520" y="585143"/>
            <a:ext cx="8784976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不在，我们很</a:t>
            </a:r>
            <a:r>
              <a:rPr lang="zh-CN" altLang="en-US" sz="28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不开心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以前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每天早上你一边</a:t>
            </a:r>
            <a:r>
              <a:rPr lang="zh-CN" altLang="en-US" sz="2800" b="1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刮胡子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，一边逗我玩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的</a:t>
            </a:r>
            <a:r>
              <a:rPr lang="zh-CN" altLang="en-US" sz="28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台灯坏了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，我们</a:t>
            </a:r>
            <a:r>
              <a:rPr lang="zh-CN" altLang="en-US" sz="2800" b="1" dirty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。从早到晚，家里总是很</a:t>
            </a:r>
            <a:r>
              <a:rPr lang="zh-CN" altLang="en-US" sz="28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28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2800" b="1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992" y="339502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担心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0272" y="1452913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回忆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640" y="3142108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担心、着急、无心工作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79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9502"/>
            <a:ext cx="8280920" cy="1333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家里的台灯坏了，我们修不好。从早到晚，家里</a:t>
            </a:r>
            <a:r>
              <a:rPr lang="zh-CN" altLang="en-US" sz="36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总是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很</a:t>
            </a:r>
            <a:r>
              <a:rPr lang="zh-CN" altLang="en-US" sz="36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pic>
        <p:nvPicPr>
          <p:cNvPr id="3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715767"/>
            <a:ext cx="2123728" cy="2427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403648" y="242773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冷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656" y="2054083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  <a:latin typeface="+mn-lt"/>
              </a:rPr>
              <a:t>lěng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1880" y="2744355"/>
            <a:ext cx="29546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总是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33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图图图\01433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90123"/>
            <a:ext cx="1547664" cy="205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51520" y="585143"/>
            <a:ext cx="8784976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不在，我们很不开心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以前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每天早上你一边刮胡子，一边逗我玩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的台灯坏了，我们修不好。从早到晚，家里总是很冷清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7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8696" t="17800" r="34717" b="17800"/>
          <a:stretch/>
        </p:blipFill>
        <p:spPr>
          <a:xfrm>
            <a:off x="5085597" y="608608"/>
            <a:ext cx="3168352" cy="399063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75656" y="1059582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信</a:t>
            </a:r>
            <a:r>
              <a:rPr kumimoji="1" lang="zh-CN" altLang="en-US" sz="8000" b="1" dirty="0" smtClean="0">
                <a:latin typeface="KaiTi" charset="-122"/>
                <a:ea typeface="KaiTi" charset="-122"/>
                <a:cs typeface="KaiTi" charset="-122"/>
              </a:rPr>
              <a:t>封</a:t>
            </a:r>
            <a:endParaRPr kumimoji="1" lang="zh-CN" altLang="en-US" sz="8000" b="1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1780" y="60860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fēng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60" y="350785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一封信 </a:t>
            </a:r>
            <a:r>
              <a:rPr kumimoji="1" lang="zh-CN" altLang="en-US" sz="360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封住 封堵</a:t>
            </a:r>
            <a:endParaRPr kumimoji="1" lang="zh-CN" altLang="en-US" sz="360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36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611560" y="195486"/>
            <a:ext cx="7992888" cy="2880320"/>
          </a:xfrm>
          <a:prstGeom prst="rect">
            <a:avLst/>
          </a:prstGeom>
          <a:solidFill>
            <a:schemeClr val="accent5">
              <a:lumMod val="20000"/>
              <a:lumOff val="80000"/>
              <a:alpha val="42000"/>
            </a:schemeClr>
          </a:solidFill>
          <a:ln w="25400">
            <a:solidFill>
              <a:srgbClr val="FFC000"/>
            </a:solidFill>
            <a:miter lim="800000"/>
            <a:headEnd/>
            <a:tailEnd/>
          </a:ln>
        </p:spPr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 eaLnBrk="1" hangingPunct="1"/>
            <a:r>
              <a:rPr lang="en-US" altLang="zh-CN" sz="2800" dirty="0" smtClean="0"/>
              <a:t>  </a:t>
            </a:r>
          </a:p>
          <a:p>
            <a:pPr marL="171450" indent="-171450" defTabSz="685800" eaLnBrk="1" hangingPunct="1"/>
            <a:r>
              <a:rPr lang="zh-CN" altLang="en-US" sz="2800" b="0" dirty="0" smtClean="0">
                <a:latin typeface="楷体" charset="-122"/>
                <a:ea typeface="楷体" charset="-122"/>
              </a:rPr>
              <a:t> 亲爱的爸爸：</a:t>
            </a:r>
          </a:p>
          <a:p>
            <a:pPr marL="171450" indent="-171450" defTabSz="685800" eaLnBrk="1" hangingPunct="1"/>
            <a:r>
              <a:rPr lang="zh-CN" altLang="en-US" sz="2800" b="0" dirty="0" smtClean="0">
                <a:latin typeface="楷体" charset="-122"/>
                <a:ea typeface="楷体" charset="-122"/>
              </a:rPr>
              <a:t>     你不在，我们很不开心。以前每天早上你一边刮胡子，一边逗我玩。还有，家里台灯坏了，我们修不好。从早到晚，家里总是很冷清</a:t>
            </a:r>
            <a:r>
              <a:rPr lang="en-US" altLang="zh-CN" sz="2800" b="0" dirty="0" smtClean="0">
                <a:latin typeface="楷体" charset="-122"/>
                <a:ea typeface="楷体" charset="-122"/>
              </a:rPr>
              <a:t>……</a:t>
            </a:r>
            <a:endParaRPr lang="zh-CN" altLang="en-US" sz="2800" b="0" dirty="0">
              <a:latin typeface="楷体" charset="-122"/>
              <a:ea typeface="楷体" charset="-122"/>
            </a:endParaRPr>
          </a:p>
        </p:txBody>
      </p:sp>
      <p:pic>
        <p:nvPicPr>
          <p:cNvPr id="4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3079" y="3464822"/>
            <a:ext cx="1512044" cy="167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20472" y="3210945"/>
            <a:ext cx="7427912" cy="12741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宋体" charset="-122"/>
              </a:rPr>
              <a:t>读完这封信，你觉得露西是个怎样的孩子？</a:t>
            </a:r>
            <a:endParaRPr lang="zh-CN" altLang="en-US" sz="3200" b="1" dirty="0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472" y="4349916"/>
            <a:ext cx="7704856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00FF"/>
                </a:solidFill>
                <a:latin typeface="宋体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我认为露西是个对生活不乐观、不积极的孩子。</a:t>
            </a:r>
          </a:p>
        </p:txBody>
      </p:sp>
    </p:spTree>
    <p:extLst>
      <p:ext uri="{BB962C8B-B14F-4D97-AF65-F5344CB8AC3E}">
        <p14:creationId xmlns:p14="http://schemas.microsoft.com/office/powerpoint/2010/main" val="128077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971600" y="699542"/>
            <a:ext cx="7128570" cy="30469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    妈妈还在厂里，露西早早回到家。她打开空调，又洗了一些土豆，</a:t>
            </a:r>
            <a:r>
              <a:rPr lang="zh-CN" altLang="en-US" sz="32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削</a:t>
            </a:r>
            <a:r>
              <a:rPr lang="zh-CN" altLang="en-US" sz="3200" b="1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好后放在</a:t>
            </a:r>
            <a:r>
              <a:rPr lang="zh-CN" altLang="en-US" sz="32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锅</a:t>
            </a:r>
            <a:r>
              <a:rPr lang="zh-CN" altLang="en-US" sz="3200" b="1" dirty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里</a:t>
            </a:r>
            <a:r>
              <a:rPr lang="zh-CN" altLang="en-US" sz="3200" b="1" dirty="0" smtClean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。她</a:t>
            </a:r>
            <a:r>
              <a:rPr lang="zh-CN" altLang="en-US" sz="32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朝</a:t>
            </a:r>
            <a:r>
              <a:rPr lang="zh-CN" altLang="en-US" sz="3200" b="1" dirty="0" smtClean="0">
                <a:solidFill>
                  <a:srgbClr val="000000"/>
                </a:solidFill>
                <a:latin typeface="KaiTi" charset="-122"/>
                <a:ea typeface="KaiTi" charset="-122"/>
                <a:cs typeface="KaiTi" charset="-122"/>
              </a:rPr>
              <a:t>窗外望了一眼。好了，她想，现在可以开始写信了。她拿出一沓纸，一支圆珠笔。</a:t>
            </a:r>
            <a:endParaRPr lang="zh-CN" altLang="en-US" sz="3200" b="1" dirty="0">
              <a:solidFill>
                <a:srgbClr val="00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0181" name="Picture 2" descr="C:\Users\Administrator\Desktop\图图图\01454093_看图王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3363838"/>
            <a:ext cx="1599151" cy="168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5576" y="3147814"/>
            <a:ext cx="9477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6000" b="1">
                <a:ea typeface="楷体" charset="-122"/>
              </a:rPr>
              <a:t>朝</a:t>
            </a: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>
            <a:off x="1727126" y="3093839"/>
            <a:ext cx="215900" cy="1350962"/>
          </a:xfrm>
          <a:prstGeom prst="leftBrace">
            <a:avLst>
              <a:gd name="adj1" fmla="val 5211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00">
              <a:latin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04951" y="2823964"/>
            <a:ext cx="120491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300"/>
              <a:t> </a:t>
            </a:r>
            <a:r>
              <a:rPr lang="en-US" altLang="zh-CN" sz="3300" b="1">
                <a:solidFill>
                  <a:srgbClr val="FF0000"/>
                </a:solidFill>
              </a:rPr>
              <a:t>cháo</a:t>
            </a:r>
            <a:r>
              <a:rPr lang="en-US" altLang="zh-CN" sz="3300"/>
              <a:t> 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104951" y="4120951"/>
            <a:ext cx="1195387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300"/>
              <a:t> </a:t>
            </a:r>
            <a:r>
              <a:rPr lang="en-US" altLang="zh-CN" sz="3300" b="1">
                <a:solidFill>
                  <a:srgbClr val="FF0000"/>
                </a:solidFill>
              </a:rPr>
              <a:t>zhāo</a:t>
            </a:r>
            <a:r>
              <a:rPr lang="en-US" altLang="zh-CN" sz="3300"/>
              <a:t> 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455913" y="2716014"/>
            <a:ext cx="38877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000" b="1">
                <a:latin typeface="楷体" charset="-122"/>
                <a:ea typeface="楷体" charset="-122"/>
              </a:rPr>
              <a:t>（唐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朝</a:t>
            </a:r>
            <a:r>
              <a:rPr lang="zh-CN" altLang="en-US" sz="3000" b="1">
                <a:latin typeface="楷体" charset="-122"/>
                <a:ea typeface="楷体" charset="-122"/>
              </a:rPr>
              <a:t>）（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朝</a:t>
            </a:r>
            <a:r>
              <a:rPr lang="zh-CN" altLang="en-US" sz="3000" b="1">
                <a:latin typeface="楷体" charset="-122"/>
                <a:ea typeface="楷体" charset="-122"/>
              </a:rPr>
              <a:t>代）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508301" y="4174926"/>
            <a:ext cx="32464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000" b="1">
                <a:latin typeface="楷体" charset="-122"/>
                <a:ea typeface="楷体" charset="-122"/>
              </a:rPr>
              <a:t>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朝</a:t>
            </a:r>
            <a:r>
              <a:rPr lang="zh-CN" altLang="en-US" sz="3000" b="1">
                <a:latin typeface="楷体" charset="-122"/>
                <a:ea typeface="楷体" charset="-122"/>
              </a:rPr>
              <a:t>阳）（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朝</a:t>
            </a:r>
            <a:r>
              <a:rPr lang="zh-CN" altLang="en-US" sz="3000" b="1">
                <a:latin typeface="楷体" charset="-122"/>
                <a:ea typeface="楷体" charset="-122"/>
              </a:rPr>
              <a:t>霞）</a:t>
            </a:r>
          </a:p>
        </p:txBody>
      </p:sp>
      <p:sp>
        <p:nvSpPr>
          <p:cNvPr id="10" name="矩形 9"/>
          <p:cNvSpPr/>
          <p:nvPr/>
        </p:nvSpPr>
        <p:spPr>
          <a:xfrm>
            <a:off x="1413695" y="856499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削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5703" y="482848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xi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o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6103" y="856499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锅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8111" y="482848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guō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4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328" y="3402285"/>
            <a:ext cx="1512044" cy="167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04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323527" y="2787774"/>
            <a:ext cx="8712969" cy="1479321"/>
            <a:chOff x="323527" y="2725978"/>
            <a:chExt cx="8122330" cy="1531275"/>
          </a:xfrm>
        </p:grpSpPr>
        <p:sp>
          <p:nvSpPr>
            <p:cNvPr id="50180" name="TextBox 2"/>
            <p:cNvSpPr txBox="1">
              <a:spLocks noChangeArrowheads="1"/>
            </p:cNvSpPr>
            <p:nvPr/>
          </p:nvSpPr>
          <p:spPr bwMode="auto">
            <a:xfrm>
              <a:off x="1316833" y="2854518"/>
              <a:ext cx="7129024" cy="127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+mn-ea"/>
                  <a:ea typeface="+mn-ea"/>
                </a:rPr>
                <a:t>    思考：从这可以看出露西是一个怎样的孩子？</a:t>
              </a:r>
            </a:p>
          </p:txBody>
        </p:sp>
        <p:pic>
          <p:nvPicPr>
            <p:cNvPr id="50181" name="Picture 2" descr="C:\Users\Administrator\Desktop\图图图\01454093_看图王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7" y="2725978"/>
              <a:ext cx="1241575" cy="153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983065" y="4242615"/>
            <a:ext cx="7160935" cy="5847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charset="-122"/>
                <a:ea typeface="黑体" charset="-122"/>
              </a:rPr>
              <a:t>露西</a:t>
            </a:r>
            <a:r>
              <a:rPr lang="zh-CN" altLang="en-US" sz="3200" b="1" dirty="0">
                <a:solidFill>
                  <a:srgbClr val="FF0000"/>
                </a:solidFill>
                <a:latin typeface="黑体" charset="-122"/>
                <a:ea typeface="黑体" charset="-122"/>
              </a:rPr>
              <a:t>是一个懂事、</a:t>
            </a:r>
            <a:r>
              <a:rPr lang="zh-CN" altLang="en-US" sz="3200" b="1" smtClean="0">
                <a:solidFill>
                  <a:srgbClr val="FF0000"/>
                </a:solidFill>
                <a:latin typeface="黑体" charset="-122"/>
                <a:ea typeface="黑体" charset="-122"/>
              </a:rPr>
              <a:t>乖巧、孝顺的</a:t>
            </a:r>
            <a:r>
              <a:rPr lang="zh-CN" altLang="en-US" sz="3200" b="1">
                <a:solidFill>
                  <a:srgbClr val="FF0000"/>
                </a:solidFill>
                <a:latin typeface="黑体" charset="-122"/>
                <a:ea typeface="黑体" charset="-122"/>
              </a:rPr>
              <a:t>孩子。</a:t>
            </a:r>
          </a:p>
        </p:txBody>
      </p:sp>
      <p:sp>
        <p:nvSpPr>
          <p:cNvPr id="8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323527" y="195486"/>
            <a:ext cx="8572711" cy="24560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妈妈还在厂里，露西早早回到家。她</a:t>
            </a:r>
            <a:r>
              <a:rPr lang="zh-CN" altLang="en-US" sz="32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打开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空调，又</a:t>
            </a:r>
            <a:r>
              <a:rPr lang="zh-CN" altLang="en-US" sz="3200" b="1" dirty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洗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了一些土豆，</a:t>
            </a:r>
            <a:r>
              <a:rPr lang="zh-CN" altLang="en-US" sz="32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好后</a:t>
            </a:r>
            <a:r>
              <a:rPr lang="zh-CN" altLang="en-US" sz="3200" b="1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放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在锅里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。她</a:t>
            </a:r>
            <a:r>
              <a:rPr lang="zh-CN" altLang="en-US" sz="3200" b="1" dirty="0" smtClean="0">
                <a:solidFill>
                  <a:srgbClr val="0070C0"/>
                </a:solidFill>
                <a:latin typeface="KaiTi" charset="-122"/>
                <a:ea typeface="KaiTi" charset="-122"/>
                <a:cs typeface="KaiTi" charset="-122"/>
              </a:rPr>
              <a:t>朝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窗外</a:t>
            </a:r>
            <a:r>
              <a:rPr lang="zh-CN" altLang="en-US" sz="3200" b="1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望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了一眼。好了，她</a:t>
            </a:r>
            <a:r>
              <a:rPr lang="zh-CN" altLang="en-US" sz="3200" b="1" dirty="0" smtClean="0">
                <a:solidFill>
                  <a:srgbClr val="FFC000"/>
                </a:solidFill>
                <a:latin typeface="KaiTi" charset="-122"/>
                <a:ea typeface="KaiTi" charset="-122"/>
                <a:cs typeface="KaiTi" charset="-122"/>
              </a:rPr>
              <a:t>想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，现在可以开始</a:t>
            </a:r>
            <a:r>
              <a:rPr lang="zh-CN" altLang="en-US" sz="3200" b="1" dirty="0" smtClean="0">
                <a:solidFill>
                  <a:srgbClr val="AEFF0D"/>
                </a:solidFill>
                <a:latin typeface="KaiTi" charset="-122"/>
                <a:ea typeface="KaiTi" charset="-122"/>
                <a:cs typeface="KaiTi" charset="-122"/>
              </a:rPr>
              <a:t>写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信了。她</a:t>
            </a:r>
            <a:r>
              <a:rPr lang="zh-CN" altLang="en-US" sz="3200" b="1" dirty="0" smtClean="0">
                <a:solidFill>
                  <a:srgbClr val="945200"/>
                </a:solidFill>
                <a:latin typeface="KaiTi" charset="-122"/>
                <a:ea typeface="KaiTi" charset="-122"/>
                <a:cs typeface="KaiTi" charset="-122"/>
              </a:rPr>
              <a:t>拿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出一沓纸，一支圆珠笔。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547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888" y="400284"/>
            <a:ext cx="8928992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4000" smtClean="0">
                <a:solidFill>
                  <a:srgbClr val="0000FF"/>
                </a:solidFill>
                <a:latin typeface="+mn-ea"/>
                <a:ea typeface="+mn-ea"/>
                <a:cs typeface="STXingkai" charset="-122"/>
              </a:rPr>
              <a:t>露西</a:t>
            </a:r>
            <a:r>
              <a:rPr lang="zh-CN" altLang="en-US" sz="4000" dirty="0">
                <a:solidFill>
                  <a:srgbClr val="0000FF"/>
                </a:solidFill>
                <a:latin typeface="+mn-ea"/>
                <a:ea typeface="+mn-ea"/>
                <a:cs typeface="STXingkai" charset="-122"/>
              </a:rPr>
              <a:t>给爸爸的</a:t>
            </a:r>
            <a:r>
              <a:rPr lang="zh-CN" altLang="en-US" sz="4000" dirty="0" smtClean="0">
                <a:solidFill>
                  <a:srgbClr val="0000FF"/>
                </a:solidFill>
                <a:latin typeface="+mn-ea"/>
                <a:ea typeface="+mn-ea"/>
                <a:cs typeface="STXingkai" charset="-122"/>
              </a:rPr>
              <a:t>第一封信她满意吗？</a:t>
            </a:r>
            <a:endParaRPr lang="zh-CN" altLang="en-US" sz="4000" dirty="0">
              <a:solidFill>
                <a:srgbClr val="0000FF"/>
              </a:solidFill>
              <a:latin typeface="+mn-ea"/>
              <a:ea typeface="+mn-ea"/>
              <a:cs typeface="STXingkai" charset="-122"/>
            </a:endParaRPr>
          </a:p>
        </p:txBody>
      </p:sp>
      <p:sp>
        <p:nvSpPr>
          <p:cNvPr id="4" name="TextBox 2">
            <a:extLst>
              <a:ext uri="{FF2B5EF4-FFF2-40B4-BE49-F238E27FC236}"/>
            </a:extLst>
          </p:cNvPr>
          <p:cNvSpPr txBox="1"/>
          <p:nvPr/>
        </p:nvSpPr>
        <p:spPr>
          <a:xfrm>
            <a:off x="539552" y="1483845"/>
            <a:ext cx="7992888" cy="2456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这时，妈妈回来了。她拍拍露西的肩膀，问：“是在给爸爸写信吗？”</a:t>
            </a:r>
            <a:endParaRPr lang="en-US" altLang="zh-CN" sz="3200" b="1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  “是的。可是我写得不好。”露西说着，把纸揉成一团。</a:t>
            </a:r>
            <a:endParaRPr lang="en-US" altLang="zh-CN" sz="3200" b="1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cxnSp>
        <p:nvCxnSpPr>
          <p:cNvPr id="6" name="直接连接符 17"/>
          <p:cNvCxnSpPr/>
          <p:nvPr/>
        </p:nvCxnSpPr>
        <p:spPr>
          <a:xfrm>
            <a:off x="3203848" y="3219822"/>
            <a:ext cx="25717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7"/>
          <p:cNvCxnSpPr/>
          <p:nvPr/>
        </p:nvCxnSpPr>
        <p:spPr>
          <a:xfrm>
            <a:off x="632098" y="3804961"/>
            <a:ext cx="2571750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0392" y="4201720"/>
            <a:ext cx="1043608" cy="94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38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9568" y="627534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把纸揉成</a:t>
            </a:r>
            <a:r>
              <a:rPr lang="zh-CN" altLang="en-US" sz="60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一</a:t>
            </a:r>
            <a:endParaRPr lang="zh-CN" altLang="en-US" sz="6000" dirty="0"/>
          </a:p>
        </p:txBody>
      </p:sp>
      <p:sp>
        <p:nvSpPr>
          <p:cNvPr id="3" name="矩形 2"/>
          <p:cNvSpPr/>
          <p:nvPr/>
        </p:nvSpPr>
        <p:spPr>
          <a:xfrm>
            <a:off x="1811737" y="123478"/>
            <a:ext cx="1392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róu</a:t>
            </a:r>
            <a:endParaRPr kumimoji="1" lang="zh-CN" altLang="en-US" sz="3600" dirty="0">
              <a:solidFill>
                <a:srgbClr val="FF00FF"/>
              </a:solidFill>
              <a:latin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23676"/>
            <a:ext cx="3526710" cy="2780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5201"/>
          <a:stretch/>
        </p:blipFill>
        <p:spPr>
          <a:xfrm>
            <a:off x="4401904" y="1689582"/>
            <a:ext cx="4160767" cy="321982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66262" y="627533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000FF"/>
                </a:solidFill>
                <a:latin typeface="楷体" charset="-122"/>
                <a:ea typeface="楷体" charset="-122"/>
              </a:rPr>
              <a:t>团</a:t>
            </a:r>
            <a:endParaRPr lang="zh-CN" altLang="en-US" sz="6000" b="1" dirty="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6262" y="123477"/>
            <a:ext cx="1082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>
                <a:solidFill>
                  <a:srgbClr val="FF00FF"/>
                </a:solidFill>
                <a:latin typeface="+mn-lt"/>
              </a:rPr>
              <a:t>tuán</a:t>
            </a:r>
            <a:endParaRPr kumimoji="1" lang="zh-CN" altLang="en-US" sz="3600" dirty="0">
              <a:solidFill>
                <a:srgbClr val="FF00FF"/>
              </a:solidFill>
              <a:latin typeface="+mn-lt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761351" y="2117357"/>
            <a:ext cx="103105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rgbClr val="CCCC00"/>
                </a:solidFill>
              </a:rPr>
              <a:t>才</a:t>
            </a:r>
            <a:endParaRPr lang="zh-CN" altLang="en-US" sz="6600" dirty="0">
              <a:solidFill>
                <a:srgbClr val="CCCC00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923953" y="2133514"/>
            <a:ext cx="946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CCCC00"/>
                </a:solidFill>
              </a:rPr>
              <a:t>→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123728" y="2133514"/>
            <a:ext cx="56778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CCCC00"/>
                </a:solidFill>
              </a:rPr>
              <a:t>+</a:t>
            </a:r>
            <a:endParaRPr lang="zh-CN" altLang="en-US" sz="6000" dirty="0">
              <a:solidFill>
                <a:srgbClr val="CCCC00"/>
              </a:solidFill>
            </a:endParaRPr>
          </a:p>
        </p:txBody>
      </p:sp>
      <p:pic>
        <p:nvPicPr>
          <p:cNvPr id="13" name="Picture 16" descr="LP8}K0X%L6ILA}9GT4JT)B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62" y="2006514"/>
            <a:ext cx="947738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886716" y="2185994"/>
            <a:ext cx="9541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CCCC00"/>
                </a:solidFill>
              </a:rPr>
              <a:t>团</a:t>
            </a:r>
            <a:endParaRPr lang="zh-CN" altLang="en-US" sz="6000" b="1" dirty="0">
              <a:solidFill>
                <a:srgbClr val="CC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45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/>
            </a:extLst>
          </p:cNvPr>
          <p:cNvSpPr txBox="1"/>
          <p:nvPr/>
        </p:nvSpPr>
        <p:spPr>
          <a:xfrm>
            <a:off x="395536" y="548223"/>
            <a:ext cx="8352928" cy="12741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“那我们一起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重新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写吧！”说着，妈妈在她身旁坐下来。</a:t>
            </a:r>
            <a:endParaRPr lang="en-US" altLang="zh-CN" sz="3200" b="1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pic>
        <p:nvPicPr>
          <p:cNvPr id="8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0392" y="4201720"/>
            <a:ext cx="1043608" cy="94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267297" y="2723040"/>
            <a:ext cx="9493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6000" b="1">
                <a:ea typeface="楷体" charset="-122"/>
              </a:rPr>
              <a:t>重</a:t>
            </a:r>
          </a:p>
        </p:txBody>
      </p:sp>
      <p:sp>
        <p:nvSpPr>
          <p:cNvPr id="10" name="AutoShape 12"/>
          <p:cNvSpPr>
            <a:spLocks/>
          </p:cNvSpPr>
          <p:nvPr/>
        </p:nvSpPr>
        <p:spPr bwMode="auto">
          <a:xfrm>
            <a:off x="2240434" y="2670653"/>
            <a:ext cx="215900" cy="1349375"/>
          </a:xfrm>
          <a:prstGeom prst="leftBrace">
            <a:avLst>
              <a:gd name="adj1" fmla="val 5205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00">
              <a:latin typeface="Arial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618259" y="2399190"/>
            <a:ext cx="13271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300"/>
              <a:t> </a:t>
            </a:r>
            <a:r>
              <a:rPr lang="en-US" altLang="zh-CN" sz="3300" b="1">
                <a:solidFill>
                  <a:srgbClr val="FF0000"/>
                </a:solidFill>
              </a:rPr>
              <a:t>chóng</a:t>
            </a:r>
            <a:endParaRPr lang="en-US" altLang="zh-CN" sz="3300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627784" y="3419953"/>
            <a:ext cx="13176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300"/>
              <a:t> </a:t>
            </a:r>
            <a:r>
              <a:rPr lang="en-US" altLang="zh-CN" sz="3300" b="1">
                <a:solidFill>
                  <a:srgbClr val="FF0000"/>
                </a:solidFill>
              </a:rPr>
              <a:t>zhòng</a:t>
            </a:r>
            <a:endParaRPr lang="en-US" altLang="zh-CN" sz="3300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969222" y="2453165"/>
            <a:ext cx="38877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000" b="1">
                <a:latin typeface="楷体" charset="-122"/>
                <a:ea typeface="楷体" charset="-122"/>
              </a:rPr>
              <a:t>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重</a:t>
            </a:r>
            <a:r>
              <a:rPr lang="zh-CN" altLang="en-US" sz="3000" b="1">
                <a:latin typeface="楷体" charset="-122"/>
                <a:ea typeface="楷体" charset="-122"/>
              </a:rPr>
              <a:t>新）（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重</a:t>
            </a:r>
            <a:r>
              <a:rPr lang="zh-CN" altLang="en-US" sz="3000" b="1">
                <a:latin typeface="楷体" charset="-122"/>
                <a:ea typeface="楷体" charset="-122"/>
              </a:rPr>
              <a:t>来）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048597" y="3465990"/>
            <a:ext cx="32464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000" b="1">
                <a:latin typeface="楷体" charset="-122"/>
                <a:ea typeface="楷体" charset="-122"/>
              </a:rPr>
              <a:t>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重</a:t>
            </a:r>
            <a:r>
              <a:rPr lang="zh-CN" altLang="en-US" sz="3000" b="1">
                <a:latin typeface="楷体" charset="-122"/>
                <a:ea typeface="楷体" charset="-122"/>
              </a:rPr>
              <a:t>要）（</a:t>
            </a:r>
            <a:r>
              <a:rPr lang="zh-CN" altLang="en-US" sz="3000" b="1">
                <a:solidFill>
                  <a:srgbClr val="FF0000"/>
                </a:solidFill>
                <a:latin typeface="楷体" charset="-122"/>
                <a:ea typeface="楷体" charset="-122"/>
              </a:rPr>
              <a:t>重</a:t>
            </a:r>
            <a:r>
              <a:rPr lang="zh-CN" altLang="en-US" sz="3000" b="1">
                <a:latin typeface="楷体" charset="-122"/>
                <a:ea typeface="楷体" charset="-122"/>
              </a:rPr>
              <a:t>量）</a:t>
            </a:r>
          </a:p>
        </p:txBody>
      </p:sp>
      <p:sp>
        <p:nvSpPr>
          <p:cNvPr id="15" name="WordArt 17"/>
          <p:cNvSpPr>
            <a:spLocks noChangeArrowheads="1" noChangeShapeType="1" noTextEdit="1"/>
          </p:cNvSpPr>
          <p:nvPr/>
        </p:nvSpPr>
        <p:spPr bwMode="auto">
          <a:xfrm>
            <a:off x="6828309" y="3966053"/>
            <a:ext cx="1028700" cy="2619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contourW="127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endParaRPr lang="zh-CN" altLang="en-US" sz="135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charset="-122"/>
              <a:cs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41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7544" y="1131590"/>
            <a:ext cx="7992888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800" b="1">
                <a:latin typeface="STXingkai" charset="-122"/>
                <a:ea typeface="STXingkai" charset="-122"/>
                <a:cs typeface="STXingkai" charset="-122"/>
              </a:rPr>
              <a:t>    露西给爸爸的第二封信中写了什么？从课文中找出来。</a:t>
            </a:r>
          </a:p>
        </p:txBody>
      </p:sp>
      <p:pic>
        <p:nvPicPr>
          <p:cNvPr id="56323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19822"/>
            <a:ext cx="2151063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露西边说边写：“亲爱的爸爸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……”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我们过得挺好。”妈妈接着露西的话说。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写到：“太阳闪闪发光。阳光下，我们的希比希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又蹦又跳。”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妈妈说：“请爸爸告诉我们，螺丝刀放在哪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儿了。”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708400" y="484188"/>
            <a:ext cx="2571750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74287" y="866137"/>
            <a:ext cx="2571750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624806" y="1586068"/>
            <a:ext cx="5467474" cy="21971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95288" y="1924050"/>
            <a:ext cx="1500187" cy="15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555875" y="2326383"/>
            <a:ext cx="4536405" cy="2946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5288" y="2643188"/>
            <a:ext cx="857250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85976" y="3409331"/>
            <a:ext cx="4786312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62739" y="4498492"/>
            <a:ext cx="3286125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2" name="直接连接符 27"/>
          <p:cNvCxnSpPr/>
          <p:nvPr/>
        </p:nvCxnSpPr>
        <p:spPr>
          <a:xfrm>
            <a:off x="1042988" y="3795713"/>
            <a:ext cx="4786312" cy="158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亲爱的爸爸</a:t>
            </a:r>
            <a:r>
              <a:rPr lang="en-US" altLang="zh-CN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我们过得挺好。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妈妈说：“请爸爸告诉我们，螺丝刀放在哪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儿了。”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 descr="图片R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538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副标题 2"/>
          <p:cNvSpPr txBox="1">
            <a:spLocks noChangeArrowheads="1"/>
          </p:cNvSpPr>
          <p:nvPr/>
        </p:nvSpPr>
        <p:spPr bwMode="auto">
          <a:xfrm>
            <a:off x="1608138" y="1377950"/>
            <a:ext cx="39004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STXingkai" charset="-122"/>
                <a:ea typeface="STXingkai" charset="-122"/>
                <a:cs typeface="STXingkai" charset="-122"/>
              </a:rPr>
              <a:t>二年级语文上册</a:t>
            </a:r>
            <a:endParaRPr lang="zh-CN" altLang="en-US" sz="2000" b="1" dirty="0">
              <a:solidFill>
                <a:srgbClr val="00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28676" name="标题 1"/>
          <p:cNvSpPr txBox="1">
            <a:spLocks noChangeArrowheads="1"/>
          </p:cNvSpPr>
          <p:nvPr/>
        </p:nvSpPr>
        <p:spPr bwMode="auto">
          <a:xfrm>
            <a:off x="1896268" y="600075"/>
            <a:ext cx="33242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STXingkai" charset="-122"/>
                <a:ea typeface="STXingkai" charset="-122"/>
                <a:cs typeface="STXingkai" charset="-122"/>
              </a:rPr>
              <a:t>6 </a:t>
            </a:r>
            <a:r>
              <a:rPr lang="zh-CN" altLang="en-US" sz="4000" b="1" dirty="0">
                <a:solidFill>
                  <a:srgbClr val="000000"/>
                </a:solidFill>
                <a:latin typeface="STXingkai" charset="-122"/>
                <a:ea typeface="STXingkai" charset="-122"/>
                <a:cs typeface="STXingkai" charset="-122"/>
              </a:rPr>
              <a:t>一封信</a:t>
            </a:r>
            <a:endParaRPr lang="zh-CN" altLang="en-US" sz="4000" b="1" baseline="30000" dirty="0">
              <a:solidFill>
                <a:srgbClr val="00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5" name="直接连接符 4">
            <a:extLst>
              <a:ext uri="{FF2B5EF4-FFF2-40B4-BE49-F238E27FC236}"/>
            </a:extLst>
          </p:cNvPr>
          <p:cNvCxnSpPr/>
          <p:nvPr/>
        </p:nvCxnSpPr>
        <p:spPr>
          <a:xfrm>
            <a:off x="1608138" y="1370013"/>
            <a:ext cx="3900487" cy="7937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27534"/>
            <a:ext cx="561662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3200" dirty="0"/>
              <a:t>亲爱的爸爸，我们</a:t>
            </a:r>
            <a:r>
              <a:rPr lang="zh-CN" altLang="en-US" sz="3200" dirty="0">
                <a:solidFill>
                  <a:srgbClr val="FF0000"/>
                </a:solidFill>
              </a:rPr>
              <a:t>过得挺好</a:t>
            </a:r>
            <a:r>
              <a:rPr lang="zh-CN" altLang="en-US" sz="3200" dirty="0"/>
              <a:t>。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11559" y="1779662"/>
            <a:ext cx="705678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你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不在，我们很</a:t>
            </a:r>
            <a:r>
              <a:rPr lang="zh-CN" altLang="en-US" sz="32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不</a:t>
            </a:r>
            <a:r>
              <a:rPr lang="zh-CN" altLang="en-US" sz="3200" b="1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开心</a:t>
            </a:r>
            <a:r>
              <a:rPr lang="zh-CN" altLang="en-US" sz="3200" b="1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3200" b="1" dirty="0" smtClean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05605"/>
            <a:ext cx="2771800" cy="223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372201" y="627534"/>
            <a:ext cx="1215753" cy="60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9437FF"/>
                </a:solidFill>
                <a:latin typeface="KaiTi" charset="-122"/>
                <a:ea typeface="KaiTi" charset="-122"/>
                <a:cs typeface="KaiTi" charset="-122"/>
              </a:rPr>
              <a:t>开心</a:t>
            </a:r>
            <a:endParaRPr lang="en-US" altLang="zh-CN" sz="3200" b="1" dirty="0" smtClean="0">
              <a:solidFill>
                <a:srgbClr val="9437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372201" y="1777094"/>
            <a:ext cx="1584175" cy="60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b="1" smtClean="0">
                <a:solidFill>
                  <a:srgbClr val="0070C0"/>
                </a:solidFill>
                <a:latin typeface="KaiTi" charset="-122"/>
                <a:ea typeface="KaiTi" charset="-122"/>
                <a:cs typeface="KaiTi" charset="-122"/>
              </a:rPr>
              <a:t>不开心</a:t>
            </a:r>
            <a:endParaRPr lang="en-US" altLang="zh-CN" sz="3200" b="1" dirty="0" smtClean="0">
              <a:solidFill>
                <a:srgbClr val="0070C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0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亲爱的爸爸</a:t>
            </a:r>
            <a:r>
              <a:rPr lang="en-US" altLang="zh-CN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我们过得挺好。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</a:t>
            </a:r>
            <a:r>
              <a:rPr lang="zh-CN" altLang="en-US" sz="24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完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妈妈说：“请爸爸告诉我们，螺丝刀放在哪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儿了。”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13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83916" y="48533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完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5924" y="111681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w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n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6324" y="48533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玩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4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44408" y="4201721"/>
            <a:ext cx="791964" cy="879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5456324" y="111680"/>
            <a:ext cx="161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w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+mn-lt"/>
              </a:rPr>
              <a:t>n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600" y="1895655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完成 完工 做完</a:t>
            </a:r>
            <a:endParaRPr kumimoji="1" lang="zh-CN" altLang="en-US" sz="3200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2000" y="1890035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玩耍 玩伴 游玩</a:t>
            </a:r>
            <a:endParaRPr kumimoji="1" lang="zh-CN" altLang="en-US" sz="3200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TextBox 2">
            <a:extLst>
              <a:ext uri="{FF2B5EF4-FFF2-40B4-BE49-F238E27FC236}"/>
            </a:extLst>
          </p:cNvPr>
          <p:cNvSpPr txBox="1"/>
          <p:nvPr/>
        </p:nvSpPr>
        <p:spPr>
          <a:xfrm>
            <a:off x="179512" y="2787774"/>
            <a:ext cx="8784976" cy="12741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、今天的作业做（     ）了。</a:t>
            </a:r>
            <a:endParaRPr lang="en-US" altLang="zh-CN" sz="3200" b="1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、今天，玲玲和我一起去长沙动物园（     ）。</a:t>
            </a:r>
            <a:endParaRPr lang="en-US" altLang="zh-CN" sz="3200" b="1" dirty="0" smtClean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5669" y="27785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完</a:t>
            </a:r>
            <a:endParaRPr lang="zh-CN" altLang="en-US" sz="3600" dirty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96336" y="3283668"/>
            <a:ext cx="7218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玩</a:t>
            </a:r>
            <a:endParaRPr lang="zh-CN" altLang="en-US" sz="3600" dirty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4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2" grpId="0"/>
      <p:bldP spid="16" grpId="0"/>
      <p:bldP spid="9" grpId="0" animBg="1"/>
      <p:bldP spid="13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露西边说边写：“亲爱的爸爸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……”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我们过得挺好。”妈妈接着露西的话说。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妈妈说：“请爸爸告诉我们，螺丝刀放在哪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儿了。”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6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411510"/>
            <a:ext cx="835292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太阳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闪闪发光。</a:t>
            </a:r>
            <a:r>
              <a:rPr lang="zh-CN" altLang="en-US" sz="3200" dirty="0">
                <a:solidFill>
                  <a:srgbClr val="0000FF"/>
                </a:solidFill>
              </a:rPr>
              <a:t>阳光下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，我们的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希比希</a:t>
            </a:r>
            <a:r>
              <a:rPr lang="zh-CN" altLang="en-US" sz="3200" dirty="0" smtClean="0">
                <a:solidFill>
                  <a:srgbClr val="FF0000"/>
                </a:solidFill>
              </a:rPr>
              <a:t>又</a:t>
            </a:r>
            <a:r>
              <a:rPr lang="zh-CN" altLang="en-US" sz="3200" dirty="0">
                <a:solidFill>
                  <a:srgbClr val="FF0000"/>
                </a:solidFill>
              </a:rPr>
              <a:t>蹦又跳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23528" y="1995686"/>
            <a:ext cx="856895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    家里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的台灯坏了，我们</a:t>
            </a:r>
            <a:r>
              <a:rPr lang="zh-CN" altLang="en-US" sz="3200" b="1" dirty="0">
                <a:solidFill>
                  <a:srgbClr val="9437FF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。从早到晚，家里总是很</a:t>
            </a:r>
            <a:r>
              <a:rPr lang="zh-CN" altLang="en-US" sz="32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pic>
        <p:nvPicPr>
          <p:cNvPr id="5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05605"/>
            <a:ext cx="2771800" cy="223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324162" y="1117232"/>
            <a:ext cx="1215753" cy="60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70C0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dirty="0">
                <a:solidFill>
                  <a:srgbClr val="9437FF"/>
                </a:solidFill>
              </a:rPr>
              <a:t>温暖</a:t>
            </a:r>
            <a:endParaRPr lang="en-US" altLang="zh-CN" dirty="0">
              <a:solidFill>
                <a:srgbClr val="9437FF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4139952" y="3147814"/>
            <a:ext cx="1584175" cy="60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solidFill>
                  <a:srgbClr val="9437FF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>
                <a:solidFill>
                  <a:srgbClr val="0070C0"/>
                </a:solidFill>
              </a:rPr>
              <a:t>冷清</a:t>
            </a: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5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露西边说边写：“亲爱的爸爸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……”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我们过得挺好。”妈妈接着露西的话说。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请爸爸告诉我们，螺丝刀放在哪</a:t>
            </a:r>
            <a:endParaRPr lang="en-US" altLang="zh-CN" sz="2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儿了。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37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395336"/>
            <a:ext cx="835292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爸爸告诉我们，</a:t>
            </a:r>
            <a:r>
              <a:rPr lang="zh-CN" altLang="en-US" sz="3200" dirty="0">
                <a:solidFill>
                  <a:srgbClr val="0000FF"/>
                </a:solidFill>
              </a:rPr>
              <a:t>螺丝刀放在</a:t>
            </a:r>
            <a:r>
              <a:rPr lang="zh-CN" altLang="en-US" sz="3200" dirty="0" smtClean="0">
                <a:solidFill>
                  <a:srgbClr val="0000FF"/>
                </a:solidFill>
              </a:rPr>
              <a:t>哪儿</a:t>
            </a:r>
            <a:r>
              <a:rPr lang="zh-CN" altLang="en-US" sz="3200" dirty="0">
                <a:solidFill>
                  <a:srgbClr val="0000FF"/>
                </a:solidFill>
              </a:rPr>
              <a:t>了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51520" y="2013972"/>
            <a:ext cx="856895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    家里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的台灯坏了，我们</a:t>
            </a:r>
            <a:r>
              <a:rPr lang="zh-CN" altLang="en-US" sz="32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3200" b="1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05605"/>
            <a:ext cx="2771800" cy="223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807803" y="1187138"/>
            <a:ext cx="2016224" cy="683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70C0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smtClean="0">
                <a:solidFill>
                  <a:srgbClr val="9437FF"/>
                </a:solidFill>
              </a:rPr>
              <a:t>自己动手</a:t>
            </a:r>
            <a:endParaRPr lang="en-US" altLang="zh-CN" dirty="0">
              <a:solidFill>
                <a:srgbClr val="9437FF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555776" y="2969902"/>
            <a:ext cx="2520279" cy="683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solidFill>
                  <a:srgbClr val="9437FF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mtClean="0">
                <a:solidFill>
                  <a:srgbClr val="0070C0"/>
                </a:solidFill>
              </a:rPr>
              <a:t>跟爸爸抱怨</a:t>
            </a: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18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露西边说边写：“亲爱的爸爸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……”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我们过得挺好。”妈妈接着露西的话说。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请爸爸告诉我们，螺丝刀放在哪</a:t>
            </a:r>
            <a:endParaRPr lang="en-US" altLang="zh-CN" sz="24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儿了。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这样，我们就能自己修台灯了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“还有，下个星期天我们去看电影。”妈妈说。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“啊，太好啦！”露西叫了起来。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“爸爸，我们天天想你。”露西在信的结尾，画了一大束鲜花。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395336"/>
            <a:ext cx="8352928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爸爸告诉我们，</a:t>
            </a:r>
            <a:r>
              <a:rPr lang="zh-CN" altLang="en-US" sz="3200" dirty="0">
                <a:solidFill>
                  <a:srgbClr val="0000FF"/>
                </a:solidFill>
              </a:rPr>
              <a:t>螺丝刀放在</a:t>
            </a:r>
            <a:r>
              <a:rPr lang="zh-CN" altLang="en-US" sz="3200" dirty="0" smtClean="0">
                <a:solidFill>
                  <a:srgbClr val="0000FF"/>
                </a:solidFill>
              </a:rPr>
              <a:t>哪儿</a:t>
            </a:r>
            <a:r>
              <a:rPr lang="zh-CN" altLang="en-US" sz="3200" dirty="0">
                <a:solidFill>
                  <a:srgbClr val="0000FF"/>
                </a:solidFill>
              </a:rPr>
              <a:t>了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zh-CN" altLang="en-US" sz="3200" dirty="0" smtClean="0"/>
              <a:t>这样</a:t>
            </a:r>
            <a:r>
              <a:rPr lang="zh-CN" altLang="en-US" sz="3200" dirty="0"/>
              <a:t>，我们就能自己修台灯了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62968" y="2675199"/>
            <a:ext cx="856895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    家里</a:t>
            </a:r>
            <a:r>
              <a:rPr lang="zh-CN" altLang="en-US" sz="3200" b="1" dirty="0">
                <a:latin typeface="KaiTi" charset="-122"/>
                <a:ea typeface="KaiTi" charset="-122"/>
                <a:cs typeface="KaiTi" charset="-122"/>
              </a:rPr>
              <a:t>的台灯坏了，我们</a:t>
            </a:r>
            <a:r>
              <a:rPr lang="zh-CN" altLang="en-US" sz="32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修不好</a:t>
            </a:r>
            <a:r>
              <a:rPr lang="zh-CN" altLang="en-US" sz="3200" b="1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3200" b="1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05605"/>
            <a:ext cx="2771800" cy="223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842107" y="1711791"/>
            <a:ext cx="2016224" cy="683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 b="1">
                <a:solidFill>
                  <a:srgbClr val="0070C0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zh-CN" altLang="en-US" smtClean="0">
                <a:solidFill>
                  <a:srgbClr val="9437FF"/>
                </a:solidFill>
              </a:rPr>
              <a:t>自己动手</a:t>
            </a:r>
            <a:endParaRPr lang="en-US" altLang="zh-CN" dirty="0">
              <a:solidFill>
                <a:srgbClr val="9437FF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567224" y="3631129"/>
            <a:ext cx="2520279" cy="683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solidFill>
                  <a:srgbClr val="9437FF"/>
                </a:solidFill>
                <a:latin typeface="KaiTi" charset="-122"/>
                <a:ea typeface="KaiTi" charset="-122"/>
                <a:cs typeface="KaiTi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mtClean="0">
                <a:solidFill>
                  <a:srgbClr val="0070C0"/>
                </a:solidFill>
              </a:rPr>
              <a:t>跟爸爸抱怨</a:t>
            </a:r>
            <a:endParaRPr lang="en-US" altLang="zh-CN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1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625" y="0"/>
            <a:ext cx="8535988" cy="495520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露西边说边写：“亲爱的爸爸</a:t>
            </a:r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……”</a:t>
            </a:r>
          </a:p>
          <a:p>
            <a:pPr eaLnBrk="1" hangingPunct="1"/>
            <a:r>
              <a:rPr lang="en-US" altLang="zh-CN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我们过得挺好。”妈妈接着露西的话说。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露西写完这一句，想到了小狗希比希，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写到：“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太阳闪闪发光。阳光下，我们的希比希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又蹦又跳。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妈妈说：“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请爸爸告诉我们，螺丝刀放在哪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儿了。”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  露西笑了，她记下妈妈的话，接着写道：“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这样，我们就能自己修台灯了。”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还有，下个星期天我们去看电影。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”妈妈说。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啊，太好啦！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”露西叫了起来。</a:t>
            </a:r>
            <a:endParaRPr lang="en-US" altLang="zh-CN" sz="2400" b="1" dirty="0">
              <a:latin typeface="KaiTi" charset="-122"/>
              <a:ea typeface="KaiTi" charset="-122"/>
              <a:cs typeface="KaiTi" charset="-122"/>
            </a:endParaRPr>
          </a:p>
          <a:p>
            <a:pPr eaLnBrk="1" hangingPunct="1"/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  “</a:t>
            </a:r>
            <a:r>
              <a:rPr lang="zh-CN" altLang="en-US" sz="2400" b="1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爸爸，我们天天想你。</a:t>
            </a:r>
            <a:r>
              <a:rPr lang="zh-CN" altLang="en-US" sz="2400" b="1" dirty="0">
                <a:latin typeface="KaiTi" charset="-122"/>
                <a:ea typeface="KaiTi" charset="-122"/>
                <a:cs typeface="KaiTi" charset="-122"/>
              </a:rPr>
              <a:t>”露西在信的结尾，画了一大束鲜花。</a:t>
            </a:r>
          </a:p>
        </p:txBody>
      </p:sp>
      <p:sp>
        <p:nvSpPr>
          <p:cNvPr id="106508" name="TextBox 33"/>
          <p:cNvSpPr txBox="1">
            <a:spLocks noChangeArrowheads="1"/>
          </p:cNvSpPr>
          <p:nvPr/>
        </p:nvSpPr>
        <p:spPr bwMode="auto">
          <a:xfrm>
            <a:off x="426264" y="0"/>
            <a:ext cx="7143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09" name="TextBox 34"/>
          <p:cNvSpPr txBox="1">
            <a:spLocks noChangeArrowheads="1"/>
          </p:cNvSpPr>
          <p:nvPr/>
        </p:nvSpPr>
        <p:spPr bwMode="auto">
          <a:xfrm>
            <a:off x="431006" y="333164"/>
            <a:ext cx="7143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0" name="TextBox 35"/>
          <p:cNvSpPr txBox="1">
            <a:spLocks noChangeArrowheads="1"/>
          </p:cNvSpPr>
          <p:nvPr/>
        </p:nvSpPr>
        <p:spPr bwMode="auto">
          <a:xfrm>
            <a:off x="459417" y="840756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1" name="TextBox 36"/>
          <p:cNvSpPr txBox="1">
            <a:spLocks noChangeArrowheads="1"/>
          </p:cNvSpPr>
          <p:nvPr/>
        </p:nvSpPr>
        <p:spPr bwMode="auto">
          <a:xfrm>
            <a:off x="395288" y="1924050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10</a:t>
            </a:r>
            <a:endParaRPr lang="zh-CN" altLang="en-US" sz="2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2" name="TextBox 37"/>
          <p:cNvSpPr txBox="1">
            <a:spLocks noChangeArrowheads="1"/>
          </p:cNvSpPr>
          <p:nvPr/>
        </p:nvSpPr>
        <p:spPr bwMode="auto">
          <a:xfrm>
            <a:off x="431006" y="2642453"/>
            <a:ext cx="7143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3" name="TextBox 38"/>
          <p:cNvSpPr txBox="1">
            <a:spLocks noChangeArrowheads="1"/>
          </p:cNvSpPr>
          <p:nvPr/>
        </p:nvSpPr>
        <p:spPr bwMode="auto">
          <a:xfrm>
            <a:off x="395289" y="3329023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Arial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4" name="TextBox 39"/>
          <p:cNvSpPr txBox="1">
            <a:spLocks noChangeArrowheads="1"/>
          </p:cNvSpPr>
          <p:nvPr/>
        </p:nvSpPr>
        <p:spPr bwMode="auto">
          <a:xfrm>
            <a:off x="395288" y="3729288"/>
            <a:ext cx="714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6515" name="TextBox 40"/>
          <p:cNvSpPr txBox="1">
            <a:spLocks noChangeArrowheads="1"/>
          </p:cNvSpPr>
          <p:nvPr/>
        </p:nvSpPr>
        <p:spPr bwMode="auto">
          <a:xfrm>
            <a:off x="423699" y="4129859"/>
            <a:ext cx="785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Arial" charset="0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12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79812" y="475967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solidFill>
                  <a:srgbClr val="0000FF"/>
                </a:solidFill>
                <a:latin typeface="STXingkai" charset="-122"/>
                <a:ea typeface="STXingkai" charset="-122"/>
                <a:cs typeface="STXingkai" charset="-122"/>
              </a:rPr>
              <a:t>读书提示</a:t>
            </a:r>
            <a:endParaRPr kumimoji="1" lang="zh-CN" altLang="en-US" sz="6000">
              <a:solidFill>
                <a:srgbClr val="0000FF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0152" y="3147814"/>
            <a:ext cx="3203848" cy="19628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520" y="1635646"/>
            <a:ext cx="8892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1</a:t>
            </a:r>
            <a:r>
              <a:rPr kumimoji="1" lang="en-US" altLang="zh-CN" sz="3200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.</a:t>
            </a:r>
            <a:r>
              <a:rPr kumimoji="1" lang="zh-CN" altLang="en-US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读准字音，读通句子，难读的地方多读几遍。</a:t>
            </a:r>
            <a:endParaRPr kumimoji="1" lang="en-US" altLang="zh-CN" sz="3200" dirty="0" smtClean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800" dirty="0" smtClean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800" dirty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en-US" altLang="zh-CN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2.</a:t>
            </a:r>
            <a:r>
              <a:rPr kumimoji="1" lang="zh-CN" altLang="en-US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想一想，课文讲了一个什么故事？</a:t>
            </a:r>
            <a:endParaRPr kumimoji="1" lang="en-US" altLang="zh-CN" sz="3200" dirty="0" smtClean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800" dirty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800" dirty="0" smtClean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en-US" altLang="zh-CN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3.</a:t>
            </a:r>
            <a:r>
              <a:rPr kumimoji="1" lang="zh-CN" altLang="en-US" sz="3200" dirty="0" smtClean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说一说，露西一共写了几封信。</a:t>
            </a:r>
            <a:endParaRPr kumimoji="1" lang="zh-CN" altLang="en-US" sz="3200" dirty="0">
              <a:solidFill>
                <a:srgbClr val="FF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95486"/>
            <a:ext cx="8784976" cy="2456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 “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还有，下个星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期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天我们去看电影。”妈妈说。</a:t>
            </a:r>
            <a:endParaRPr lang="en-US" altLang="zh-CN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“啊，太好啦！”露西叫了起来。</a:t>
            </a:r>
            <a:endParaRPr lang="en-US" altLang="zh-CN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“爸爸，我们天天想你。”露西在信的结尾，画了一大束鲜花。</a:t>
            </a:r>
          </a:p>
        </p:txBody>
      </p:sp>
      <p:sp>
        <p:nvSpPr>
          <p:cNvPr id="5" name="矩形 4"/>
          <p:cNvSpPr/>
          <p:nvPr/>
        </p:nvSpPr>
        <p:spPr>
          <a:xfrm>
            <a:off x="1763688" y="343584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期</a:t>
            </a:r>
            <a:endParaRPr lang="zh-CN" altLang="en-US" sz="8000" b="1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1720" y="2931790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  <a:latin typeface="+mn-lt"/>
              </a:rPr>
              <a:t>qī</a:t>
            </a:r>
            <a:endParaRPr kumimoji="1" lang="zh-CN" altLang="en-US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1960" y="3805177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星期 </a:t>
            </a:r>
            <a:r>
              <a:rPr kumimoji="1" lang="zh-CN" altLang="en-US" sz="320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期待 期望 期盼</a:t>
            </a:r>
            <a:endParaRPr kumimoji="1" lang="zh-CN" altLang="en-US" sz="3200" dirty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8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95486"/>
            <a:ext cx="8784976" cy="2456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 “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还有，下个星期天我们去看电影。”妈妈说。</a:t>
            </a:r>
            <a:endParaRPr lang="en-US" altLang="zh-CN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“啊，太好啦！”露西叫了起来。</a:t>
            </a:r>
            <a:endParaRPr lang="en-US" altLang="zh-CN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“爸爸，我们天天想你。”露西在信的结尾，画了一大束鲜花。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2931790"/>
            <a:ext cx="8784976" cy="6047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charset="-122"/>
                <a:ea typeface="楷体" charset="-122"/>
              </a:rPr>
              <a:t>   你不在，我们很不开心。</a:t>
            </a:r>
            <a:endParaRPr lang="zh-CN" altLang="en-US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611560" y="4128923"/>
            <a:ext cx="1512168" cy="432048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11760" y="3867893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告诉爸爸，我们过得挺好的。爸爸在外面不要担心，安心工作。</a:t>
            </a:r>
            <a:endParaRPr kumimoji="1" lang="zh-CN" altLang="en-US" sz="3200" dirty="0">
              <a:solidFill>
                <a:srgbClr val="FF000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56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414338" y="1329093"/>
            <a:ext cx="2924175" cy="3546913"/>
          </a:xfrm>
          <a:prstGeom prst="rect">
            <a:avLst/>
          </a:prstGeom>
          <a:solidFill>
            <a:srgbClr val="CC9900">
              <a:alpha val="41960"/>
            </a:srgbClr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171450" indent="-171450" defTabSz="685800" eaLnBrk="1" hangingPunct="1"/>
            <a:r>
              <a:rPr lang="en-US" altLang="zh-CN" dirty="0"/>
              <a:t>  </a:t>
            </a:r>
            <a:r>
              <a:rPr lang="zh-CN" altLang="en-US" b="0" dirty="0">
                <a:latin typeface="楷体" charset="-122"/>
                <a:ea typeface="楷体" charset="-122"/>
              </a:rPr>
              <a:t>亲爱的爸爸：</a:t>
            </a:r>
          </a:p>
          <a:p>
            <a:pPr marL="171450" indent="-171450" defTabSz="685800" eaLnBrk="1" hangingPunct="1"/>
            <a:r>
              <a:rPr lang="zh-CN" altLang="en-US" b="0" dirty="0">
                <a:latin typeface="楷体" charset="-122"/>
                <a:ea typeface="楷体" charset="-122"/>
              </a:rPr>
              <a:t>     你不在，我们</a:t>
            </a:r>
            <a:r>
              <a:rPr lang="zh-CN" altLang="en-US" b="0" dirty="0" smtClean="0">
                <a:latin typeface="楷体" charset="-122"/>
                <a:ea typeface="楷体" charset="-122"/>
              </a:rPr>
              <a:t>很不开心</a:t>
            </a:r>
            <a:r>
              <a:rPr lang="zh-CN" altLang="en-US" b="0" dirty="0">
                <a:latin typeface="楷体" charset="-122"/>
                <a:ea typeface="楷体" charset="-122"/>
              </a:rPr>
              <a:t>。以前每天早上你一边刮胡子，一边逗我玩。还有，家里台灯坏了，我们修不好。从早到晚，家里总是很冷清。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486150" y="1329093"/>
            <a:ext cx="3151188" cy="3546913"/>
          </a:xfrm>
          <a:prstGeom prst="rect">
            <a:avLst/>
          </a:prstGeom>
          <a:solidFill>
            <a:srgbClr val="F3EF47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2400" dirty="0">
                <a:latin typeface="Arial" charset="0"/>
              </a:rPr>
              <a:t>  </a:t>
            </a:r>
            <a:r>
              <a:rPr lang="zh-CN" altLang="en-US" sz="2100" b="1" dirty="0">
                <a:latin typeface="楷体" charset="-122"/>
                <a:ea typeface="楷体" charset="-122"/>
              </a:rPr>
              <a:t>亲爱的爸爸：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100" b="1" dirty="0">
                <a:latin typeface="楷体" charset="-122"/>
                <a:ea typeface="楷体" charset="-122"/>
              </a:rPr>
              <a:t>     我们过得挺好。太阳闪闪发光。阳光下，我们的希比希又蹦又跳。请爸爸告诉我们，螺丝刀放在哪儿。这样，我们就能自己修台灯了。还有，下星期天我们去看电影。爸爸，我们天天想你。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14338" y="141288"/>
            <a:ext cx="8262118" cy="92233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700">
                <a:solidFill>
                  <a:schemeClr val="bg1"/>
                </a:solidFill>
                <a:latin typeface="Arial" charset="0"/>
                <a:ea typeface="黑体" charset="-122"/>
              </a:rPr>
              <a:t>课后练习：如果你是露西的爸爸，你更喜欢收到哪一封信？为什么？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937102" y="3904373"/>
            <a:ext cx="684212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7200" b="1">
                <a:solidFill>
                  <a:srgbClr val="FF0000"/>
                </a:solidFill>
                <a:latin typeface="Arial" charset="0"/>
              </a:rPr>
              <a:t>√</a:t>
            </a: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6810228" y="1595792"/>
            <a:ext cx="227806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Arial" charset="0"/>
              <a:buNone/>
            </a:pPr>
            <a:r>
              <a:rPr lang="zh-CN" altLang="en-US" sz="2000" b="1"/>
              <a:t>我喜欢第二封信，这封信中写露西和妈妈生活的很好，这样爸爸看到后，不会惦记家里的事情。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nimBg="1"/>
      <p:bldP spid="39940" grpId="0" bldLvl="0" animBg="1"/>
      <p:bldP spid="39941" grpId="0" bldLvl="0" animBg="1"/>
      <p:bldP spid="39942" grpId="0"/>
      <p:bldP spid="4813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文本框 1"/>
          <p:cNvSpPr txBox="1">
            <a:spLocks noChangeArrowheads="1"/>
          </p:cNvSpPr>
          <p:nvPr/>
        </p:nvSpPr>
        <p:spPr bwMode="auto">
          <a:xfrm>
            <a:off x="1259632" y="1275606"/>
            <a:ext cx="65944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4000" b="1">
                <a:latin typeface="优翼" charset="0"/>
                <a:ea typeface="优翼" charset="0"/>
              </a:rPr>
              <a:t>   </a:t>
            </a:r>
            <a:r>
              <a:rPr lang="zh-CN" altLang="en-US" sz="4000" b="1">
                <a:latin typeface="优翼" charset="0"/>
                <a:ea typeface="优翼" charset="0"/>
              </a:rPr>
              <a:t>露西是个怎样的孩子？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94644" y="2445593"/>
            <a:ext cx="62769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优翼" charset="0"/>
                <a:ea typeface="优翼" charset="0"/>
              </a:rPr>
              <a:t>懂事、勤快、体贴父母</a:t>
            </a:r>
            <a:r>
              <a:rPr lang="en-US" altLang="zh-CN" sz="3600" b="1" dirty="0">
                <a:solidFill>
                  <a:srgbClr val="0000FF"/>
                </a:solidFill>
                <a:latin typeface="优翼" charset="0"/>
                <a:ea typeface="优翼" charset="0"/>
              </a:rPr>
              <a:t>......</a:t>
            </a:r>
          </a:p>
        </p:txBody>
      </p:sp>
      <p:pic>
        <p:nvPicPr>
          <p:cNvPr id="4" name="Picture 2" descr="C:\Users\Administrator\Desktop\图图图\01454093_看图王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5" y="3136662"/>
            <a:ext cx="1815175" cy="190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320" y="377812"/>
            <a:ext cx="8784976" cy="24560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还有，下个星期天我们去看电影。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妈妈说。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啊，太好啦！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露西叫了起来。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爸爸，我们天天想你。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”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</a:rPr>
              <a:t>露西在信的结尾，画了一大束鲜花。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70500" y="3114675"/>
            <a:ext cx="4101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buFont typeface="Arial" charset="0"/>
              <a:buNone/>
              <a:defRPr sz="3600" b="1">
                <a:solidFill>
                  <a:srgbClr val="0000FF"/>
                </a:solidFill>
                <a:latin typeface="优翼" charset="0"/>
                <a:ea typeface="优翼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/>
              <a:t>你发现了什么？</a:t>
            </a:r>
            <a:endParaRPr lang="zh-CN" altLang="en-US" dirty="0"/>
          </a:p>
        </p:txBody>
      </p:sp>
      <p:pic>
        <p:nvPicPr>
          <p:cNvPr id="4" name="Picture 2" descr="C:\Users\Administrator\Desktop\图图图\0037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5228" y="3003798"/>
            <a:ext cx="1728068" cy="191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38596" y="4064318"/>
            <a:ext cx="34963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buFont typeface="Arial" charset="0"/>
              <a:buNone/>
              <a:defRPr sz="3600" b="1">
                <a:solidFill>
                  <a:srgbClr val="0000FF"/>
                </a:solidFill>
                <a:latin typeface="优翼" charset="0"/>
                <a:ea typeface="优翼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rgbClr val="FF00FF"/>
                </a:solidFill>
              </a:rPr>
              <a:t>“</a:t>
            </a:r>
            <a:r>
              <a:rPr lang="en-US" altLang="zh-CN" dirty="0">
                <a:solidFill>
                  <a:srgbClr val="FF00FF"/>
                </a:solidFill>
              </a:rPr>
              <a:t>……</a:t>
            </a:r>
            <a:r>
              <a:rPr lang="zh-CN" altLang="en-US" dirty="0">
                <a:solidFill>
                  <a:srgbClr val="FF00FF"/>
                </a:solidFill>
              </a:rPr>
              <a:t>”双引号</a:t>
            </a:r>
            <a:endParaRPr lang="zh-CN" altLang="en-US" dirty="0">
              <a:solidFill>
                <a:srgbClr val="FF00FF"/>
              </a:solidFill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934940" y="4064318"/>
            <a:ext cx="3496344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9300"/>
                </a:solidFill>
                <a:latin typeface="KaiTi" charset="-122"/>
                <a:ea typeface="KaiTi" charset="-122"/>
                <a:cs typeface="KaiTi" charset="-122"/>
              </a:rPr>
              <a:t>表示</a:t>
            </a:r>
            <a:r>
              <a:rPr lang="zh-CN" altLang="en-US" sz="3600" smtClean="0">
                <a:solidFill>
                  <a:srgbClr val="FF9300"/>
                </a:solidFill>
                <a:latin typeface="KaiTi" charset="-122"/>
                <a:ea typeface="KaiTi" charset="-122"/>
                <a:cs typeface="KaiTi" charset="-122"/>
              </a:rPr>
              <a:t>说话的内容</a:t>
            </a:r>
            <a:endParaRPr lang="zh-CN" altLang="en-US" sz="3600" dirty="0">
              <a:solidFill>
                <a:srgbClr val="FF93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40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封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258888" y="1520825"/>
            <a:ext cx="16383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fēng</a:t>
            </a:r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7987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7987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7987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7988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7988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603750" y="3565525"/>
            <a:ext cx="401955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左下部的“ 土” 最后一笔要变提。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寸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866775" y="3403600"/>
            <a:ext cx="37211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一封信 一封厚礼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她收到了妈妈写来的一封信。</a:t>
            </a: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F</a:t>
            </a: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左右</a:t>
            </a:r>
          </a:p>
        </p:txBody>
      </p:sp>
      <p:sp>
        <p:nvSpPr>
          <p:cNvPr id="79893" name="Rectangle 25"/>
          <p:cNvSpPr>
            <a:spLocks noChangeArrowheads="1"/>
          </p:cNvSpPr>
          <p:nvPr/>
        </p:nvSpPr>
        <p:spPr bwMode="auto">
          <a:xfrm>
            <a:off x="3419475" y="1665288"/>
            <a:ext cx="3175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79894" name="Rectangle 31"/>
          <p:cNvSpPr>
            <a:spLocks noChangeArrowheads="1"/>
          </p:cNvSpPr>
          <p:nvPr/>
        </p:nvSpPr>
        <p:spPr bwMode="auto">
          <a:xfrm>
            <a:off x="3419475" y="1722438"/>
            <a:ext cx="3175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38" name="Freeform 53"/>
          <p:cNvSpPr>
            <a:spLocks/>
          </p:cNvSpPr>
          <p:nvPr/>
        </p:nvSpPr>
        <p:spPr bwMode="auto">
          <a:xfrm>
            <a:off x="5613400" y="1920875"/>
            <a:ext cx="746125" cy="177800"/>
          </a:xfrm>
          <a:custGeom>
            <a:avLst/>
            <a:gdLst>
              <a:gd name="T0" fmla="*/ 2147483647 w 941"/>
              <a:gd name="T1" fmla="*/ 2147483647 h 297"/>
              <a:gd name="T2" fmla="*/ 2147483647 w 941"/>
              <a:gd name="T3" fmla="*/ 2147483647 h 297"/>
              <a:gd name="T4" fmla="*/ 2147483647 w 941"/>
              <a:gd name="T5" fmla="*/ 2147483647 h 297"/>
              <a:gd name="T6" fmla="*/ 2147483647 w 941"/>
              <a:gd name="T7" fmla="*/ 2147483647 h 297"/>
              <a:gd name="T8" fmla="*/ 0 w 941"/>
              <a:gd name="T9" fmla="*/ 2147483647 h 297"/>
              <a:gd name="T10" fmla="*/ 2147483647 w 941"/>
              <a:gd name="T11" fmla="*/ 2147483647 h 297"/>
              <a:gd name="T12" fmla="*/ 2147483647 w 941"/>
              <a:gd name="T13" fmla="*/ 2147483647 h 297"/>
              <a:gd name="T14" fmla="*/ 2147483647 w 941"/>
              <a:gd name="T15" fmla="*/ 2147483647 h 297"/>
              <a:gd name="T16" fmla="*/ 2147483647 w 941"/>
              <a:gd name="T17" fmla="*/ 2147483647 h 297"/>
              <a:gd name="T18" fmla="*/ 2147483647 w 941"/>
              <a:gd name="T19" fmla="*/ 2147483647 h 297"/>
              <a:gd name="T20" fmla="*/ 2147483647 w 941"/>
              <a:gd name="T21" fmla="*/ 2147483647 h 297"/>
              <a:gd name="T22" fmla="*/ 2147483647 w 941"/>
              <a:gd name="T23" fmla="*/ 2147483647 h 297"/>
              <a:gd name="T24" fmla="*/ 2147483647 w 941"/>
              <a:gd name="T25" fmla="*/ 2147483647 h 297"/>
              <a:gd name="T26" fmla="*/ 2147483647 w 941"/>
              <a:gd name="T27" fmla="*/ 2147483647 h 297"/>
              <a:gd name="T28" fmla="*/ 2147483647 w 941"/>
              <a:gd name="T29" fmla="*/ 2147483647 h 297"/>
              <a:gd name="T30" fmla="*/ 2147483647 w 941"/>
              <a:gd name="T31" fmla="*/ 2147483647 h 297"/>
              <a:gd name="T32" fmla="*/ 2147483647 w 941"/>
              <a:gd name="T33" fmla="*/ 2147483647 h 297"/>
              <a:gd name="T34" fmla="*/ 2147483647 w 941"/>
              <a:gd name="T35" fmla="*/ 2147483647 h 297"/>
              <a:gd name="T36" fmla="*/ 2147483647 w 941"/>
              <a:gd name="T37" fmla="*/ 2147483647 h 297"/>
              <a:gd name="T38" fmla="*/ 2147483647 w 941"/>
              <a:gd name="T39" fmla="*/ 2147483647 h 297"/>
              <a:gd name="T40" fmla="*/ 2147483647 w 941"/>
              <a:gd name="T41" fmla="*/ 2147483647 h 297"/>
              <a:gd name="T42" fmla="*/ 2147483647 w 941"/>
              <a:gd name="T43" fmla="*/ 2147483647 h 297"/>
              <a:gd name="T44" fmla="*/ 2147483647 w 941"/>
              <a:gd name="T45" fmla="*/ 2147483647 h 297"/>
              <a:gd name="T46" fmla="*/ 2147483647 w 941"/>
              <a:gd name="T47" fmla="*/ 2147483647 h 297"/>
              <a:gd name="T48" fmla="*/ 2147483647 w 941"/>
              <a:gd name="T49" fmla="*/ 2147483647 h 297"/>
              <a:gd name="T50" fmla="*/ 2147483647 w 941"/>
              <a:gd name="T51" fmla="*/ 2147483647 h 297"/>
              <a:gd name="T52" fmla="*/ 2147483647 w 941"/>
              <a:gd name="T53" fmla="*/ 2147483647 h 297"/>
              <a:gd name="T54" fmla="*/ 2147483647 w 941"/>
              <a:gd name="T55" fmla="*/ 0 h 297"/>
              <a:gd name="T56" fmla="*/ 2147483647 w 941"/>
              <a:gd name="T57" fmla="*/ 0 h 297"/>
              <a:gd name="T58" fmla="*/ 2147483647 w 941"/>
              <a:gd name="T59" fmla="*/ 0 h 297"/>
              <a:gd name="T60" fmla="*/ 2147483647 w 941"/>
              <a:gd name="T61" fmla="*/ 2147483647 h 297"/>
              <a:gd name="T62" fmla="*/ 2147483647 w 941"/>
              <a:gd name="T63" fmla="*/ 2147483647 h 297"/>
              <a:gd name="T64" fmla="*/ 2147483647 w 941"/>
              <a:gd name="T65" fmla="*/ 2147483647 h 297"/>
              <a:gd name="T66" fmla="*/ 2147483647 w 941"/>
              <a:gd name="T67" fmla="*/ 2147483647 h 297"/>
              <a:gd name="T68" fmla="*/ 2147483647 w 941"/>
              <a:gd name="T69" fmla="*/ 2147483647 h 297"/>
              <a:gd name="T70" fmla="*/ 2147483647 w 941"/>
              <a:gd name="T71" fmla="*/ 2147483647 h 297"/>
              <a:gd name="T72" fmla="*/ 2147483647 w 941"/>
              <a:gd name="T73" fmla="*/ 2147483647 h 297"/>
              <a:gd name="T74" fmla="*/ 2147483647 w 941"/>
              <a:gd name="T75" fmla="*/ 2147483647 h 297"/>
              <a:gd name="T76" fmla="*/ 2147483647 w 941"/>
              <a:gd name="T77" fmla="*/ 2147483647 h 297"/>
              <a:gd name="T78" fmla="*/ 2147483647 w 941"/>
              <a:gd name="T79" fmla="*/ 2147483647 h 297"/>
              <a:gd name="T80" fmla="*/ 2147483647 w 941"/>
              <a:gd name="T81" fmla="*/ 2147483647 h 297"/>
              <a:gd name="T82" fmla="*/ 2147483647 w 941"/>
              <a:gd name="T83" fmla="*/ 2147483647 h 297"/>
              <a:gd name="T84" fmla="*/ 2147483647 w 941"/>
              <a:gd name="T85" fmla="*/ 2147483647 h 297"/>
              <a:gd name="T86" fmla="*/ 2147483647 w 941"/>
              <a:gd name="T87" fmla="*/ 2147483647 h 297"/>
              <a:gd name="T88" fmla="*/ 2147483647 w 941"/>
              <a:gd name="T89" fmla="*/ 2147483647 h 297"/>
              <a:gd name="T90" fmla="*/ 2147483647 w 941"/>
              <a:gd name="T91" fmla="*/ 2147483647 h 297"/>
              <a:gd name="T92" fmla="*/ 2147483647 w 941"/>
              <a:gd name="T93" fmla="*/ 2147483647 h 297"/>
              <a:gd name="T94" fmla="*/ 2147483647 w 941"/>
              <a:gd name="T95" fmla="*/ 2147483647 h 297"/>
              <a:gd name="T96" fmla="*/ 2147483647 w 941"/>
              <a:gd name="T97" fmla="*/ 2147483647 h 297"/>
              <a:gd name="T98" fmla="*/ 2147483647 w 941"/>
              <a:gd name="T99" fmla="*/ 2147483647 h 297"/>
              <a:gd name="T100" fmla="*/ 2147483647 w 941"/>
              <a:gd name="T101" fmla="*/ 2147483647 h 297"/>
              <a:gd name="T102" fmla="*/ 2147483647 w 941"/>
              <a:gd name="T103" fmla="*/ 2147483647 h 297"/>
              <a:gd name="T104" fmla="*/ 2147483647 w 941"/>
              <a:gd name="T105" fmla="*/ 2147483647 h 297"/>
              <a:gd name="T106" fmla="*/ 2147483647 w 941"/>
              <a:gd name="T107" fmla="*/ 2147483647 h 297"/>
              <a:gd name="T108" fmla="*/ 2147483647 w 941"/>
              <a:gd name="T109" fmla="*/ 2147483647 h 297"/>
              <a:gd name="T110" fmla="*/ 2147483647 w 941"/>
              <a:gd name="T111" fmla="*/ 2147483647 h 297"/>
              <a:gd name="T112" fmla="*/ 2147483647 w 941"/>
              <a:gd name="T113" fmla="*/ 2147483647 h 297"/>
              <a:gd name="T114" fmla="*/ 2147483647 w 941"/>
              <a:gd name="T115" fmla="*/ 2147483647 h 297"/>
              <a:gd name="T116" fmla="*/ 2147483647 w 941"/>
              <a:gd name="T117" fmla="*/ 2147483647 h 297"/>
              <a:gd name="T118" fmla="*/ 2147483647 w 941"/>
              <a:gd name="T119" fmla="*/ 2147483647 h 297"/>
              <a:gd name="T120" fmla="*/ 2147483647 w 941"/>
              <a:gd name="T121" fmla="*/ 2147483647 h 297"/>
              <a:gd name="T122" fmla="*/ 2147483647 w 941"/>
              <a:gd name="T123" fmla="*/ 2147483647 h 297"/>
              <a:gd name="T124" fmla="*/ 2147483647 w 941"/>
              <a:gd name="T125" fmla="*/ 2147483647 h 2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41"/>
              <a:gd name="T190" fmla="*/ 0 h 297"/>
              <a:gd name="T191" fmla="*/ 941 w 941"/>
              <a:gd name="T192" fmla="*/ 297 h 29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41" h="297">
                <a:moveTo>
                  <a:pt x="102" y="288"/>
                </a:moveTo>
                <a:lnTo>
                  <a:pt x="85" y="282"/>
                </a:lnTo>
                <a:lnTo>
                  <a:pt x="69" y="276"/>
                </a:lnTo>
                <a:lnTo>
                  <a:pt x="54" y="269"/>
                </a:lnTo>
                <a:lnTo>
                  <a:pt x="41" y="261"/>
                </a:lnTo>
                <a:lnTo>
                  <a:pt x="29" y="253"/>
                </a:lnTo>
                <a:lnTo>
                  <a:pt x="25" y="249"/>
                </a:lnTo>
                <a:lnTo>
                  <a:pt x="21" y="244"/>
                </a:lnTo>
                <a:lnTo>
                  <a:pt x="16" y="240"/>
                </a:lnTo>
                <a:lnTo>
                  <a:pt x="14" y="234"/>
                </a:lnTo>
                <a:lnTo>
                  <a:pt x="10" y="230"/>
                </a:lnTo>
                <a:lnTo>
                  <a:pt x="8" y="226"/>
                </a:lnTo>
                <a:lnTo>
                  <a:pt x="4" y="217"/>
                </a:lnTo>
                <a:lnTo>
                  <a:pt x="0" y="209"/>
                </a:lnTo>
                <a:lnTo>
                  <a:pt x="0" y="201"/>
                </a:lnTo>
                <a:lnTo>
                  <a:pt x="0" y="196"/>
                </a:lnTo>
                <a:lnTo>
                  <a:pt x="2" y="190"/>
                </a:lnTo>
                <a:lnTo>
                  <a:pt x="4" y="188"/>
                </a:lnTo>
                <a:lnTo>
                  <a:pt x="6" y="184"/>
                </a:lnTo>
                <a:lnTo>
                  <a:pt x="8" y="182"/>
                </a:lnTo>
                <a:lnTo>
                  <a:pt x="12" y="180"/>
                </a:lnTo>
                <a:lnTo>
                  <a:pt x="16" y="178"/>
                </a:lnTo>
                <a:lnTo>
                  <a:pt x="19" y="175"/>
                </a:lnTo>
                <a:lnTo>
                  <a:pt x="21" y="175"/>
                </a:lnTo>
                <a:lnTo>
                  <a:pt x="23" y="175"/>
                </a:lnTo>
                <a:lnTo>
                  <a:pt x="25" y="175"/>
                </a:lnTo>
                <a:lnTo>
                  <a:pt x="29" y="175"/>
                </a:lnTo>
                <a:lnTo>
                  <a:pt x="35" y="173"/>
                </a:lnTo>
                <a:lnTo>
                  <a:pt x="39" y="173"/>
                </a:lnTo>
                <a:lnTo>
                  <a:pt x="46" y="171"/>
                </a:lnTo>
                <a:lnTo>
                  <a:pt x="52" y="171"/>
                </a:lnTo>
                <a:lnTo>
                  <a:pt x="60" y="169"/>
                </a:lnTo>
                <a:lnTo>
                  <a:pt x="67" y="167"/>
                </a:lnTo>
                <a:lnTo>
                  <a:pt x="77" y="167"/>
                </a:lnTo>
                <a:lnTo>
                  <a:pt x="87" y="165"/>
                </a:lnTo>
                <a:lnTo>
                  <a:pt x="96" y="163"/>
                </a:lnTo>
                <a:lnTo>
                  <a:pt x="108" y="159"/>
                </a:lnTo>
                <a:lnTo>
                  <a:pt x="121" y="157"/>
                </a:lnTo>
                <a:lnTo>
                  <a:pt x="133" y="155"/>
                </a:lnTo>
                <a:lnTo>
                  <a:pt x="146" y="152"/>
                </a:lnTo>
                <a:lnTo>
                  <a:pt x="159" y="150"/>
                </a:lnTo>
                <a:lnTo>
                  <a:pt x="175" y="146"/>
                </a:lnTo>
                <a:lnTo>
                  <a:pt x="190" y="144"/>
                </a:lnTo>
                <a:lnTo>
                  <a:pt x="207" y="140"/>
                </a:lnTo>
                <a:lnTo>
                  <a:pt x="225" y="136"/>
                </a:lnTo>
                <a:lnTo>
                  <a:pt x="242" y="132"/>
                </a:lnTo>
                <a:lnTo>
                  <a:pt x="259" y="129"/>
                </a:lnTo>
                <a:lnTo>
                  <a:pt x="278" y="123"/>
                </a:lnTo>
                <a:lnTo>
                  <a:pt x="300" y="119"/>
                </a:lnTo>
                <a:lnTo>
                  <a:pt x="319" y="115"/>
                </a:lnTo>
                <a:lnTo>
                  <a:pt x="340" y="109"/>
                </a:lnTo>
                <a:lnTo>
                  <a:pt x="363" y="104"/>
                </a:lnTo>
                <a:lnTo>
                  <a:pt x="386" y="100"/>
                </a:lnTo>
                <a:lnTo>
                  <a:pt x="409" y="94"/>
                </a:lnTo>
                <a:lnTo>
                  <a:pt x="432" y="88"/>
                </a:lnTo>
                <a:lnTo>
                  <a:pt x="455" y="81"/>
                </a:lnTo>
                <a:lnTo>
                  <a:pt x="478" y="77"/>
                </a:lnTo>
                <a:lnTo>
                  <a:pt x="499" y="71"/>
                </a:lnTo>
                <a:lnTo>
                  <a:pt x="520" y="65"/>
                </a:lnTo>
                <a:lnTo>
                  <a:pt x="541" y="59"/>
                </a:lnTo>
                <a:lnTo>
                  <a:pt x="561" y="56"/>
                </a:lnTo>
                <a:lnTo>
                  <a:pt x="580" y="52"/>
                </a:lnTo>
                <a:lnTo>
                  <a:pt x="599" y="46"/>
                </a:lnTo>
                <a:lnTo>
                  <a:pt x="616" y="42"/>
                </a:lnTo>
                <a:lnTo>
                  <a:pt x="634" y="38"/>
                </a:lnTo>
                <a:lnTo>
                  <a:pt x="649" y="35"/>
                </a:lnTo>
                <a:lnTo>
                  <a:pt x="666" y="31"/>
                </a:lnTo>
                <a:lnTo>
                  <a:pt x="680" y="29"/>
                </a:lnTo>
                <a:lnTo>
                  <a:pt x="695" y="25"/>
                </a:lnTo>
                <a:lnTo>
                  <a:pt x="708" y="23"/>
                </a:lnTo>
                <a:lnTo>
                  <a:pt x="722" y="19"/>
                </a:lnTo>
                <a:lnTo>
                  <a:pt x="733" y="17"/>
                </a:lnTo>
                <a:lnTo>
                  <a:pt x="745" y="15"/>
                </a:lnTo>
                <a:lnTo>
                  <a:pt x="756" y="13"/>
                </a:lnTo>
                <a:lnTo>
                  <a:pt x="768" y="10"/>
                </a:lnTo>
                <a:lnTo>
                  <a:pt x="777" y="10"/>
                </a:lnTo>
                <a:lnTo>
                  <a:pt x="785" y="8"/>
                </a:lnTo>
                <a:lnTo>
                  <a:pt x="793" y="6"/>
                </a:lnTo>
                <a:lnTo>
                  <a:pt x="801" y="4"/>
                </a:lnTo>
                <a:lnTo>
                  <a:pt x="808" y="4"/>
                </a:lnTo>
                <a:lnTo>
                  <a:pt x="814" y="2"/>
                </a:lnTo>
                <a:lnTo>
                  <a:pt x="820" y="2"/>
                </a:lnTo>
                <a:lnTo>
                  <a:pt x="824" y="0"/>
                </a:lnTo>
                <a:lnTo>
                  <a:pt x="827" y="0"/>
                </a:lnTo>
                <a:lnTo>
                  <a:pt x="831" y="0"/>
                </a:lnTo>
                <a:lnTo>
                  <a:pt x="833" y="0"/>
                </a:lnTo>
                <a:lnTo>
                  <a:pt x="835" y="0"/>
                </a:lnTo>
                <a:lnTo>
                  <a:pt x="839" y="0"/>
                </a:lnTo>
                <a:lnTo>
                  <a:pt x="843" y="0"/>
                </a:lnTo>
                <a:lnTo>
                  <a:pt x="848" y="0"/>
                </a:lnTo>
                <a:lnTo>
                  <a:pt x="854" y="2"/>
                </a:lnTo>
                <a:lnTo>
                  <a:pt x="862" y="2"/>
                </a:lnTo>
                <a:lnTo>
                  <a:pt x="872" y="6"/>
                </a:lnTo>
                <a:lnTo>
                  <a:pt x="875" y="6"/>
                </a:lnTo>
                <a:lnTo>
                  <a:pt x="881" y="8"/>
                </a:lnTo>
                <a:lnTo>
                  <a:pt x="887" y="10"/>
                </a:lnTo>
                <a:lnTo>
                  <a:pt x="893" y="13"/>
                </a:lnTo>
                <a:lnTo>
                  <a:pt x="900" y="15"/>
                </a:lnTo>
                <a:lnTo>
                  <a:pt x="906" y="17"/>
                </a:lnTo>
                <a:lnTo>
                  <a:pt x="910" y="19"/>
                </a:lnTo>
                <a:lnTo>
                  <a:pt x="916" y="21"/>
                </a:lnTo>
                <a:lnTo>
                  <a:pt x="919" y="25"/>
                </a:lnTo>
                <a:lnTo>
                  <a:pt x="923" y="27"/>
                </a:lnTo>
                <a:lnTo>
                  <a:pt x="931" y="31"/>
                </a:lnTo>
                <a:lnTo>
                  <a:pt x="935" y="36"/>
                </a:lnTo>
                <a:lnTo>
                  <a:pt x="939" y="40"/>
                </a:lnTo>
                <a:lnTo>
                  <a:pt x="941" y="46"/>
                </a:lnTo>
                <a:lnTo>
                  <a:pt x="941" y="50"/>
                </a:lnTo>
                <a:lnTo>
                  <a:pt x="941" y="54"/>
                </a:lnTo>
                <a:lnTo>
                  <a:pt x="939" y="59"/>
                </a:lnTo>
                <a:lnTo>
                  <a:pt x="937" y="65"/>
                </a:lnTo>
                <a:lnTo>
                  <a:pt x="933" y="71"/>
                </a:lnTo>
                <a:lnTo>
                  <a:pt x="929" y="77"/>
                </a:lnTo>
                <a:lnTo>
                  <a:pt x="925" y="82"/>
                </a:lnTo>
                <a:lnTo>
                  <a:pt x="921" y="92"/>
                </a:lnTo>
                <a:lnTo>
                  <a:pt x="918" y="100"/>
                </a:lnTo>
                <a:lnTo>
                  <a:pt x="914" y="104"/>
                </a:lnTo>
                <a:lnTo>
                  <a:pt x="912" y="105"/>
                </a:lnTo>
                <a:lnTo>
                  <a:pt x="908" y="107"/>
                </a:lnTo>
                <a:lnTo>
                  <a:pt x="904" y="109"/>
                </a:lnTo>
                <a:lnTo>
                  <a:pt x="898" y="113"/>
                </a:lnTo>
                <a:lnTo>
                  <a:pt x="895" y="115"/>
                </a:lnTo>
                <a:lnTo>
                  <a:pt x="889" y="119"/>
                </a:lnTo>
                <a:lnTo>
                  <a:pt x="881" y="121"/>
                </a:lnTo>
                <a:lnTo>
                  <a:pt x="875" y="125"/>
                </a:lnTo>
                <a:lnTo>
                  <a:pt x="868" y="127"/>
                </a:lnTo>
                <a:lnTo>
                  <a:pt x="860" y="130"/>
                </a:lnTo>
                <a:lnTo>
                  <a:pt x="850" y="132"/>
                </a:lnTo>
                <a:lnTo>
                  <a:pt x="843" y="136"/>
                </a:lnTo>
                <a:lnTo>
                  <a:pt x="833" y="138"/>
                </a:lnTo>
                <a:lnTo>
                  <a:pt x="824" y="142"/>
                </a:lnTo>
                <a:lnTo>
                  <a:pt x="812" y="146"/>
                </a:lnTo>
                <a:lnTo>
                  <a:pt x="801" y="148"/>
                </a:lnTo>
                <a:lnTo>
                  <a:pt x="789" y="152"/>
                </a:lnTo>
                <a:lnTo>
                  <a:pt x="777" y="155"/>
                </a:lnTo>
                <a:lnTo>
                  <a:pt x="764" y="159"/>
                </a:lnTo>
                <a:lnTo>
                  <a:pt x="753" y="161"/>
                </a:lnTo>
                <a:lnTo>
                  <a:pt x="737" y="165"/>
                </a:lnTo>
                <a:lnTo>
                  <a:pt x="724" y="169"/>
                </a:lnTo>
                <a:lnTo>
                  <a:pt x="708" y="173"/>
                </a:lnTo>
                <a:lnTo>
                  <a:pt x="695" y="176"/>
                </a:lnTo>
                <a:lnTo>
                  <a:pt x="678" y="178"/>
                </a:lnTo>
                <a:lnTo>
                  <a:pt x="662" y="182"/>
                </a:lnTo>
                <a:lnTo>
                  <a:pt x="645" y="186"/>
                </a:lnTo>
                <a:lnTo>
                  <a:pt x="628" y="190"/>
                </a:lnTo>
                <a:lnTo>
                  <a:pt x="611" y="194"/>
                </a:lnTo>
                <a:lnTo>
                  <a:pt x="593" y="198"/>
                </a:lnTo>
                <a:lnTo>
                  <a:pt x="574" y="201"/>
                </a:lnTo>
                <a:lnTo>
                  <a:pt x="555" y="205"/>
                </a:lnTo>
                <a:lnTo>
                  <a:pt x="538" y="209"/>
                </a:lnTo>
                <a:lnTo>
                  <a:pt x="520" y="215"/>
                </a:lnTo>
                <a:lnTo>
                  <a:pt x="503" y="219"/>
                </a:lnTo>
                <a:lnTo>
                  <a:pt x="486" y="223"/>
                </a:lnTo>
                <a:lnTo>
                  <a:pt x="470" y="226"/>
                </a:lnTo>
                <a:lnTo>
                  <a:pt x="455" y="230"/>
                </a:lnTo>
                <a:lnTo>
                  <a:pt x="440" y="234"/>
                </a:lnTo>
                <a:lnTo>
                  <a:pt x="424" y="238"/>
                </a:lnTo>
                <a:lnTo>
                  <a:pt x="411" y="242"/>
                </a:lnTo>
                <a:lnTo>
                  <a:pt x="396" y="244"/>
                </a:lnTo>
                <a:lnTo>
                  <a:pt x="384" y="247"/>
                </a:lnTo>
                <a:lnTo>
                  <a:pt x="371" y="249"/>
                </a:lnTo>
                <a:lnTo>
                  <a:pt x="359" y="253"/>
                </a:lnTo>
                <a:lnTo>
                  <a:pt x="346" y="255"/>
                </a:lnTo>
                <a:lnTo>
                  <a:pt x="336" y="259"/>
                </a:lnTo>
                <a:lnTo>
                  <a:pt x="325" y="261"/>
                </a:lnTo>
                <a:lnTo>
                  <a:pt x="313" y="263"/>
                </a:lnTo>
                <a:lnTo>
                  <a:pt x="303" y="267"/>
                </a:lnTo>
                <a:lnTo>
                  <a:pt x="294" y="269"/>
                </a:lnTo>
                <a:lnTo>
                  <a:pt x="286" y="271"/>
                </a:lnTo>
                <a:lnTo>
                  <a:pt x="277" y="272"/>
                </a:lnTo>
                <a:lnTo>
                  <a:pt x="269" y="274"/>
                </a:lnTo>
                <a:lnTo>
                  <a:pt x="261" y="276"/>
                </a:lnTo>
                <a:lnTo>
                  <a:pt x="255" y="278"/>
                </a:lnTo>
                <a:lnTo>
                  <a:pt x="248" y="280"/>
                </a:lnTo>
                <a:lnTo>
                  <a:pt x="242" y="282"/>
                </a:lnTo>
                <a:lnTo>
                  <a:pt x="236" y="282"/>
                </a:lnTo>
                <a:lnTo>
                  <a:pt x="232" y="284"/>
                </a:lnTo>
                <a:lnTo>
                  <a:pt x="227" y="286"/>
                </a:lnTo>
                <a:lnTo>
                  <a:pt x="223" y="286"/>
                </a:lnTo>
                <a:lnTo>
                  <a:pt x="221" y="288"/>
                </a:lnTo>
                <a:lnTo>
                  <a:pt x="207" y="292"/>
                </a:lnTo>
                <a:lnTo>
                  <a:pt x="194" y="295"/>
                </a:lnTo>
                <a:lnTo>
                  <a:pt x="179" y="297"/>
                </a:lnTo>
                <a:lnTo>
                  <a:pt x="165" y="297"/>
                </a:lnTo>
                <a:lnTo>
                  <a:pt x="150" y="297"/>
                </a:lnTo>
                <a:lnTo>
                  <a:pt x="135" y="295"/>
                </a:lnTo>
                <a:lnTo>
                  <a:pt x="119" y="292"/>
                </a:lnTo>
                <a:lnTo>
                  <a:pt x="102" y="288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54"/>
          <p:cNvSpPr>
            <a:spLocks/>
          </p:cNvSpPr>
          <p:nvPr/>
        </p:nvSpPr>
        <p:spPr bwMode="auto">
          <a:xfrm>
            <a:off x="5245100" y="2179638"/>
            <a:ext cx="1162050" cy="257175"/>
          </a:xfrm>
          <a:custGeom>
            <a:avLst/>
            <a:gdLst>
              <a:gd name="T0" fmla="*/ 2147483647 w 1464"/>
              <a:gd name="T1" fmla="*/ 2147483647 h 429"/>
              <a:gd name="T2" fmla="*/ 2147483647 w 1464"/>
              <a:gd name="T3" fmla="*/ 2147483647 h 429"/>
              <a:gd name="T4" fmla="*/ 2147483647 w 1464"/>
              <a:gd name="T5" fmla="*/ 2147483647 h 429"/>
              <a:gd name="T6" fmla="*/ 2147483647 w 1464"/>
              <a:gd name="T7" fmla="*/ 2147483647 h 429"/>
              <a:gd name="T8" fmla="*/ 2147483647 w 1464"/>
              <a:gd name="T9" fmla="*/ 2147483647 h 429"/>
              <a:gd name="T10" fmla="*/ 2147483647 w 1464"/>
              <a:gd name="T11" fmla="*/ 2147483647 h 429"/>
              <a:gd name="T12" fmla="*/ 2147483647 w 1464"/>
              <a:gd name="T13" fmla="*/ 2147483647 h 429"/>
              <a:gd name="T14" fmla="*/ 2147483647 w 1464"/>
              <a:gd name="T15" fmla="*/ 2147483647 h 429"/>
              <a:gd name="T16" fmla="*/ 2147483647 w 1464"/>
              <a:gd name="T17" fmla="*/ 2147483647 h 429"/>
              <a:gd name="T18" fmla="*/ 2147483647 w 1464"/>
              <a:gd name="T19" fmla="*/ 2147483647 h 429"/>
              <a:gd name="T20" fmla="*/ 2147483647 w 1464"/>
              <a:gd name="T21" fmla="*/ 2147483647 h 429"/>
              <a:gd name="T22" fmla="*/ 2147483647 w 1464"/>
              <a:gd name="T23" fmla="*/ 2147483647 h 429"/>
              <a:gd name="T24" fmla="*/ 2147483647 w 1464"/>
              <a:gd name="T25" fmla="*/ 2147483647 h 429"/>
              <a:gd name="T26" fmla="*/ 2147483647 w 1464"/>
              <a:gd name="T27" fmla="*/ 2147483647 h 429"/>
              <a:gd name="T28" fmla="*/ 2147483647 w 1464"/>
              <a:gd name="T29" fmla="*/ 2147483647 h 429"/>
              <a:gd name="T30" fmla="*/ 2147483647 w 1464"/>
              <a:gd name="T31" fmla="*/ 2147483647 h 429"/>
              <a:gd name="T32" fmla="*/ 2147483647 w 1464"/>
              <a:gd name="T33" fmla="*/ 2147483647 h 429"/>
              <a:gd name="T34" fmla="*/ 2147483647 w 1464"/>
              <a:gd name="T35" fmla="*/ 2147483647 h 429"/>
              <a:gd name="T36" fmla="*/ 2147483647 w 1464"/>
              <a:gd name="T37" fmla="*/ 2147483647 h 429"/>
              <a:gd name="T38" fmla="*/ 2147483647 w 1464"/>
              <a:gd name="T39" fmla="*/ 2147483647 h 429"/>
              <a:gd name="T40" fmla="*/ 2147483647 w 1464"/>
              <a:gd name="T41" fmla="*/ 2147483647 h 429"/>
              <a:gd name="T42" fmla="*/ 2147483647 w 1464"/>
              <a:gd name="T43" fmla="*/ 2147483647 h 429"/>
              <a:gd name="T44" fmla="*/ 2147483647 w 1464"/>
              <a:gd name="T45" fmla="*/ 2147483647 h 429"/>
              <a:gd name="T46" fmla="*/ 2147483647 w 1464"/>
              <a:gd name="T47" fmla="*/ 2147483647 h 429"/>
              <a:gd name="T48" fmla="*/ 2147483647 w 1464"/>
              <a:gd name="T49" fmla="*/ 2147483647 h 429"/>
              <a:gd name="T50" fmla="*/ 2147483647 w 1464"/>
              <a:gd name="T51" fmla="*/ 2147483647 h 429"/>
              <a:gd name="T52" fmla="*/ 2147483647 w 1464"/>
              <a:gd name="T53" fmla="*/ 2147483647 h 429"/>
              <a:gd name="T54" fmla="*/ 2147483647 w 1464"/>
              <a:gd name="T55" fmla="*/ 2147483647 h 429"/>
              <a:gd name="T56" fmla="*/ 2147483647 w 1464"/>
              <a:gd name="T57" fmla="*/ 2147483647 h 429"/>
              <a:gd name="T58" fmla="*/ 2147483647 w 1464"/>
              <a:gd name="T59" fmla="*/ 2147483647 h 429"/>
              <a:gd name="T60" fmla="*/ 2147483647 w 1464"/>
              <a:gd name="T61" fmla="*/ 2147483647 h 429"/>
              <a:gd name="T62" fmla="*/ 2147483647 w 1464"/>
              <a:gd name="T63" fmla="*/ 2147483647 h 429"/>
              <a:gd name="T64" fmla="*/ 2147483647 w 1464"/>
              <a:gd name="T65" fmla="*/ 2147483647 h 429"/>
              <a:gd name="T66" fmla="*/ 0 w 1464"/>
              <a:gd name="T67" fmla="*/ 2147483647 h 429"/>
              <a:gd name="T68" fmla="*/ 2147483647 w 1464"/>
              <a:gd name="T69" fmla="*/ 2147483647 h 429"/>
              <a:gd name="T70" fmla="*/ 2147483647 w 1464"/>
              <a:gd name="T71" fmla="*/ 2147483647 h 429"/>
              <a:gd name="T72" fmla="*/ 2147483647 w 1464"/>
              <a:gd name="T73" fmla="*/ 2147483647 h 429"/>
              <a:gd name="T74" fmla="*/ 2147483647 w 1464"/>
              <a:gd name="T75" fmla="*/ 2147483647 h 429"/>
              <a:gd name="T76" fmla="*/ 2147483647 w 1464"/>
              <a:gd name="T77" fmla="*/ 2147483647 h 429"/>
              <a:gd name="T78" fmla="*/ 2147483647 w 1464"/>
              <a:gd name="T79" fmla="*/ 2147483647 h 429"/>
              <a:gd name="T80" fmla="*/ 2147483647 w 1464"/>
              <a:gd name="T81" fmla="*/ 2147483647 h 429"/>
              <a:gd name="T82" fmla="*/ 2147483647 w 1464"/>
              <a:gd name="T83" fmla="*/ 2147483647 h 429"/>
              <a:gd name="T84" fmla="*/ 2147483647 w 1464"/>
              <a:gd name="T85" fmla="*/ 2147483647 h 429"/>
              <a:gd name="T86" fmla="*/ 2147483647 w 1464"/>
              <a:gd name="T87" fmla="*/ 2147483647 h 429"/>
              <a:gd name="T88" fmla="*/ 2147483647 w 1464"/>
              <a:gd name="T89" fmla="*/ 2147483647 h 429"/>
              <a:gd name="T90" fmla="*/ 2147483647 w 1464"/>
              <a:gd name="T91" fmla="*/ 2147483647 h 429"/>
              <a:gd name="T92" fmla="*/ 2147483647 w 1464"/>
              <a:gd name="T93" fmla="*/ 2147483647 h 429"/>
              <a:gd name="T94" fmla="*/ 2147483647 w 1464"/>
              <a:gd name="T95" fmla="*/ 2147483647 h 42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464"/>
              <a:gd name="T145" fmla="*/ 0 h 429"/>
              <a:gd name="T146" fmla="*/ 1464 w 1464"/>
              <a:gd name="T147" fmla="*/ 429 h 42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464" h="429">
                <a:moveTo>
                  <a:pt x="825" y="128"/>
                </a:moveTo>
                <a:lnTo>
                  <a:pt x="860" y="118"/>
                </a:lnTo>
                <a:lnTo>
                  <a:pt x="892" y="111"/>
                </a:lnTo>
                <a:lnTo>
                  <a:pt x="923" y="103"/>
                </a:lnTo>
                <a:lnTo>
                  <a:pt x="956" y="95"/>
                </a:lnTo>
                <a:lnTo>
                  <a:pt x="984" y="90"/>
                </a:lnTo>
                <a:lnTo>
                  <a:pt x="1013" y="82"/>
                </a:lnTo>
                <a:lnTo>
                  <a:pt x="1040" y="74"/>
                </a:lnTo>
                <a:lnTo>
                  <a:pt x="1067" y="69"/>
                </a:lnTo>
                <a:lnTo>
                  <a:pt x="1094" y="63"/>
                </a:lnTo>
                <a:lnTo>
                  <a:pt x="1117" y="57"/>
                </a:lnTo>
                <a:lnTo>
                  <a:pt x="1142" y="51"/>
                </a:lnTo>
                <a:lnTo>
                  <a:pt x="1165" y="46"/>
                </a:lnTo>
                <a:lnTo>
                  <a:pt x="1186" y="40"/>
                </a:lnTo>
                <a:lnTo>
                  <a:pt x="1207" y="36"/>
                </a:lnTo>
                <a:lnTo>
                  <a:pt x="1226" y="30"/>
                </a:lnTo>
                <a:lnTo>
                  <a:pt x="1245" y="26"/>
                </a:lnTo>
                <a:lnTo>
                  <a:pt x="1263" y="23"/>
                </a:lnTo>
                <a:lnTo>
                  <a:pt x="1280" y="19"/>
                </a:lnTo>
                <a:lnTo>
                  <a:pt x="1295" y="17"/>
                </a:lnTo>
                <a:lnTo>
                  <a:pt x="1311" y="13"/>
                </a:lnTo>
                <a:lnTo>
                  <a:pt x="1324" y="11"/>
                </a:lnTo>
                <a:lnTo>
                  <a:pt x="1337" y="7"/>
                </a:lnTo>
                <a:lnTo>
                  <a:pt x="1349" y="5"/>
                </a:lnTo>
                <a:lnTo>
                  <a:pt x="1360" y="3"/>
                </a:lnTo>
                <a:lnTo>
                  <a:pt x="1370" y="3"/>
                </a:lnTo>
                <a:lnTo>
                  <a:pt x="1380" y="1"/>
                </a:lnTo>
                <a:lnTo>
                  <a:pt x="1387" y="1"/>
                </a:lnTo>
                <a:lnTo>
                  <a:pt x="1395" y="0"/>
                </a:lnTo>
                <a:lnTo>
                  <a:pt x="1403" y="0"/>
                </a:lnTo>
                <a:lnTo>
                  <a:pt x="1408" y="1"/>
                </a:lnTo>
                <a:lnTo>
                  <a:pt x="1412" y="1"/>
                </a:lnTo>
                <a:lnTo>
                  <a:pt x="1416" y="3"/>
                </a:lnTo>
                <a:lnTo>
                  <a:pt x="1422" y="5"/>
                </a:lnTo>
                <a:lnTo>
                  <a:pt x="1428" y="7"/>
                </a:lnTo>
                <a:lnTo>
                  <a:pt x="1433" y="9"/>
                </a:lnTo>
                <a:lnTo>
                  <a:pt x="1439" y="13"/>
                </a:lnTo>
                <a:lnTo>
                  <a:pt x="1443" y="15"/>
                </a:lnTo>
                <a:lnTo>
                  <a:pt x="1447" y="17"/>
                </a:lnTo>
                <a:lnTo>
                  <a:pt x="1453" y="21"/>
                </a:lnTo>
                <a:lnTo>
                  <a:pt x="1458" y="26"/>
                </a:lnTo>
                <a:lnTo>
                  <a:pt x="1462" y="30"/>
                </a:lnTo>
                <a:lnTo>
                  <a:pt x="1462" y="36"/>
                </a:lnTo>
                <a:lnTo>
                  <a:pt x="1464" y="40"/>
                </a:lnTo>
                <a:lnTo>
                  <a:pt x="1464" y="42"/>
                </a:lnTo>
                <a:lnTo>
                  <a:pt x="1462" y="42"/>
                </a:lnTo>
                <a:lnTo>
                  <a:pt x="1462" y="44"/>
                </a:lnTo>
                <a:lnTo>
                  <a:pt x="1460" y="46"/>
                </a:lnTo>
                <a:lnTo>
                  <a:pt x="1455" y="49"/>
                </a:lnTo>
                <a:lnTo>
                  <a:pt x="1449" y="51"/>
                </a:lnTo>
                <a:lnTo>
                  <a:pt x="1439" y="55"/>
                </a:lnTo>
                <a:lnTo>
                  <a:pt x="1430" y="61"/>
                </a:lnTo>
                <a:lnTo>
                  <a:pt x="1416" y="65"/>
                </a:lnTo>
                <a:lnTo>
                  <a:pt x="1403" y="71"/>
                </a:lnTo>
                <a:lnTo>
                  <a:pt x="1387" y="76"/>
                </a:lnTo>
                <a:lnTo>
                  <a:pt x="1370" y="84"/>
                </a:lnTo>
                <a:lnTo>
                  <a:pt x="1349" y="92"/>
                </a:lnTo>
                <a:lnTo>
                  <a:pt x="1328" y="99"/>
                </a:lnTo>
                <a:lnTo>
                  <a:pt x="1307" y="109"/>
                </a:lnTo>
                <a:lnTo>
                  <a:pt x="1282" y="118"/>
                </a:lnTo>
                <a:lnTo>
                  <a:pt x="1255" y="128"/>
                </a:lnTo>
                <a:lnTo>
                  <a:pt x="1228" y="140"/>
                </a:lnTo>
                <a:lnTo>
                  <a:pt x="1197" y="151"/>
                </a:lnTo>
                <a:lnTo>
                  <a:pt x="1167" y="165"/>
                </a:lnTo>
                <a:lnTo>
                  <a:pt x="1136" y="176"/>
                </a:lnTo>
                <a:lnTo>
                  <a:pt x="1103" y="188"/>
                </a:lnTo>
                <a:lnTo>
                  <a:pt x="1069" y="199"/>
                </a:lnTo>
                <a:lnTo>
                  <a:pt x="1034" y="211"/>
                </a:lnTo>
                <a:lnTo>
                  <a:pt x="998" y="222"/>
                </a:lnTo>
                <a:lnTo>
                  <a:pt x="961" y="234"/>
                </a:lnTo>
                <a:lnTo>
                  <a:pt x="923" y="245"/>
                </a:lnTo>
                <a:lnTo>
                  <a:pt x="885" y="257"/>
                </a:lnTo>
                <a:lnTo>
                  <a:pt x="844" y="270"/>
                </a:lnTo>
                <a:lnTo>
                  <a:pt x="802" y="282"/>
                </a:lnTo>
                <a:lnTo>
                  <a:pt x="760" y="293"/>
                </a:lnTo>
                <a:lnTo>
                  <a:pt x="716" y="305"/>
                </a:lnTo>
                <a:lnTo>
                  <a:pt x="671" y="316"/>
                </a:lnTo>
                <a:lnTo>
                  <a:pt x="625" y="328"/>
                </a:lnTo>
                <a:lnTo>
                  <a:pt x="602" y="333"/>
                </a:lnTo>
                <a:lnTo>
                  <a:pt x="579" y="339"/>
                </a:lnTo>
                <a:lnTo>
                  <a:pt x="558" y="345"/>
                </a:lnTo>
                <a:lnTo>
                  <a:pt x="537" y="351"/>
                </a:lnTo>
                <a:lnTo>
                  <a:pt x="516" y="356"/>
                </a:lnTo>
                <a:lnTo>
                  <a:pt x="497" y="362"/>
                </a:lnTo>
                <a:lnTo>
                  <a:pt x="478" y="366"/>
                </a:lnTo>
                <a:lnTo>
                  <a:pt x="458" y="372"/>
                </a:lnTo>
                <a:lnTo>
                  <a:pt x="441" y="376"/>
                </a:lnTo>
                <a:lnTo>
                  <a:pt x="424" y="379"/>
                </a:lnTo>
                <a:lnTo>
                  <a:pt x="407" y="383"/>
                </a:lnTo>
                <a:lnTo>
                  <a:pt x="391" y="389"/>
                </a:lnTo>
                <a:lnTo>
                  <a:pt x="376" y="393"/>
                </a:lnTo>
                <a:lnTo>
                  <a:pt x="361" y="395"/>
                </a:lnTo>
                <a:lnTo>
                  <a:pt x="345" y="399"/>
                </a:lnTo>
                <a:lnTo>
                  <a:pt x="332" y="402"/>
                </a:lnTo>
                <a:lnTo>
                  <a:pt x="320" y="406"/>
                </a:lnTo>
                <a:lnTo>
                  <a:pt x="307" y="408"/>
                </a:lnTo>
                <a:lnTo>
                  <a:pt x="295" y="412"/>
                </a:lnTo>
                <a:lnTo>
                  <a:pt x="284" y="414"/>
                </a:lnTo>
                <a:lnTo>
                  <a:pt x="274" y="416"/>
                </a:lnTo>
                <a:lnTo>
                  <a:pt x="265" y="418"/>
                </a:lnTo>
                <a:lnTo>
                  <a:pt x="255" y="420"/>
                </a:lnTo>
                <a:lnTo>
                  <a:pt x="245" y="422"/>
                </a:lnTo>
                <a:lnTo>
                  <a:pt x="238" y="424"/>
                </a:lnTo>
                <a:lnTo>
                  <a:pt x="230" y="426"/>
                </a:lnTo>
                <a:lnTo>
                  <a:pt x="224" y="426"/>
                </a:lnTo>
                <a:lnTo>
                  <a:pt x="219" y="427"/>
                </a:lnTo>
                <a:lnTo>
                  <a:pt x="213" y="427"/>
                </a:lnTo>
                <a:lnTo>
                  <a:pt x="207" y="427"/>
                </a:lnTo>
                <a:lnTo>
                  <a:pt x="203" y="427"/>
                </a:lnTo>
                <a:lnTo>
                  <a:pt x="199" y="429"/>
                </a:lnTo>
                <a:lnTo>
                  <a:pt x="194" y="427"/>
                </a:lnTo>
                <a:lnTo>
                  <a:pt x="186" y="427"/>
                </a:lnTo>
                <a:lnTo>
                  <a:pt x="178" y="426"/>
                </a:lnTo>
                <a:lnTo>
                  <a:pt x="171" y="424"/>
                </a:lnTo>
                <a:lnTo>
                  <a:pt x="163" y="422"/>
                </a:lnTo>
                <a:lnTo>
                  <a:pt x="155" y="418"/>
                </a:lnTo>
                <a:lnTo>
                  <a:pt x="140" y="412"/>
                </a:lnTo>
                <a:lnTo>
                  <a:pt x="123" y="402"/>
                </a:lnTo>
                <a:lnTo>
                  <a:pt x="105" y="391"/>
                </a:lnTo>
                <a:lnTo>
                  <a:pt x="88" y="379"/>
                </a:lnTo>
                <a:lnTo>
                  <a:pt x="71" y="366"/>
                </a:lnTo>
                <a:lnTo>
                  <a:pt x="61" y="358"/>
                </a:lnTo>
                <a:lnTo>
                  <a:pt x="53" y="353"/>
                </a:lnTo>
                <a:lnTo>
                  <a:pt x="46" y="345"/>
                </a:lnTo>
                <a:lnTo>
                  <a:pt x="38" y="337"/>
                </a:lnTo>
                <a:lnTo>
                  <a:pt x="32" y="331"/>
                </a:lnTo>
                <a:lnTo>
                  <a:pt x="27" y="326"/>
                </a:lnTo>
                <a:lnTo>
                  <a:pt x="21" y="318"/>
                </a:lnTo>
                <a:lnTo>
                  <a:pt x="17" y="312"/>
                </a:lnTo>
                <a:lnTo>
                  <a:pt x="13" y="307"/>
                </a:lnTo>
                <a:lnTo>
                  <a:pt x="9" y="301"/>
                </a:lnTo>
                <a:lnTo>
                  <a:pt x="6" y="297"/>
                </a:lnTo>
                <a:lnTo>
                  <a:pt x="4" y="291"/>
                </a:lnTo>
                <a:lnTo>
                  <a:pt x="2" y="287"/>
                </a:lnTo>
                <a:lnTo>
                  <a:pt x="0" y="284"/>
                </a:lnTo>
                <a:lnTo>
                  <a:pt x="0" y="282"/>
                </a:lnTo>
                <a:lnTo>
                  <a:pt x="0" y="278"/>
                </a:lnTo>
                <a:lnTo>
                  <a:pt x="0" y="276"/>
                </a:lnTo>
                <a:lnTo>
                  <a:pt x="0" y="274"/>
                </a:lnTo>
                <a:lnTo>
                  <a:pt x="2" y="272"/>
                </a:lnTo>
                <a:lnTo>
                  <a:pt x="6" y="268"/>
                </a:lnTo>
                <a:lnTo>
                  <a:pt x="9" y="266"/>
                </a:lnTo>
                <a:lnTo>
                  <a:pt x="13" y="264"/>
                </a:lnTo>
                <a:lnTo>
                  <a:pt x="19" y="262"/>
                </a:lnTo>
                <a:lnTo>
                  <a:pt x="25" y="260"/>
                </a:lnTo>
                <a:lnTo>
                  <a:pt x="32" y="259"/>
                </a:lnTo>
                <a:lnTo>
                  <a:pt x="40" y="259"/>
                </a:lnTo>
                <a:lnTo>
                  <a:pt x="50" y="257"/>
                </a:lnTo>
                <a:lnTo>
                  <a:pt x="59" y="255"/>
                </a:lnTo>
                <a:lnTo>
                  <a:pt x="69" y="255"/>
                </a:lnTo>
                <a:lnTo>
                  <a:pt x="80" y="255"/>
                </a:lnTo>
                <a:lnTo>
                  <a:pt x="92" y="253"/>
                </a:lnTo>
                <a:lnTo>
                  <a:pt x="105" y="253"/>
                </a:lnTo>
                <a:lnTo>
                  <a:pt x="126" y="253"/>
                </a:lnTo>
                <a:lnTo>
                  <a:pt x="148" y="253"/>
                </a:lnTo>
                <a:lnTo>
                  <a:pt x="167" y="253"/>
                </a:lnTo>
                <a:lnTo>
                  <a:pt x="184" y="253"/>
                </a:lnTo>
                <a:lnTo>
                  <a:pt x="201" y="253"/>
                </a:lnTo>
                <a:lnTo>
                  <a:pt x="219" y="253"/>
                </a:lnTo>
                <a:lnTo>
                  <a:pt x="234" y="253"/>
                </a:lnTo>
                <a:lnTo>
                  <a:pt x="247" y="253"/>
                </a:lnTo>
                <a:lnTo>
                  <a:pt x="249" y="253"/>
                </a:lnTo>
                <a:lnTo>
                  <a:pt x="253" y="253"/>
                </a:lnTo>
                <a:lnTo>
                  <a:pt x="259" y="253"/>
                </a:lnTo>
                <a:lnTo>
                  <a:pt x="263" y="251"/>
                </a:lnTo>
                <a:lnTo>
                  <a:pt x="270" y="251"/>
                </a:lnTo>
                <a:lnTo>
                  <a:pt x="278" y="249"/>
                </a:lnTo>
                <a:lnTo>
                  <a:pt x="286" y="247"/>
                </a:lnTo>
                <a:lnTo>
                  <a:pt x="295" y="247"/>
                </a:lnTo>
                <a:lnTo>
                  <a:pt x="307" y="245"/>
                </a:lnTo>
                <a:lnTo>
                  <a:pt x="318" y="241"/>
                </a:lnTo>
                <a:lnTo>
                  <a:pt x="330" y="239"/>
                </a:lnTo>
                <a:lnTo>
                  <a:pt x="343" y="237"/>
                </a:lnTo>
                <a:lnTo>
                  <a:pt x="359" y="234"/>
                </a:lnTo>
                <a:lnTo>
                  <a:pt x="374" y="232"/>
                </a:lnTo>
                <a:lnTo>
                  <a:pt x="391" y="228"/>
                </a:lnTo>
                <a:lnTo>
                  <a:pt x="409" y="224"/>
                </a:lnTo>
                <a:lnTo>
                  <a:pt x="426" y="220"/>
                </a:lnTo>
                <a:lnTo>
                  <a:pt x="445" y="216"/>
                </a:lnTo>
                <a:lnTo>
                  <a:pt x="466" y="213"/>
                </a:lnTo>
                <a:lnTo>
                  <a:pt x="487" y="207"/>
                </a:lnTo>
                <a:lnTo>
                  <a:pt x="510" y="201"/>
                </a:lnTo>
                <a:lnTo>
                  <a:pt x="533" y="197"/>
                </a:lnTo>
                <a:lnTo>
                  <a:pt x="558" y="191"/>
                </a:lnTo>
                <a:lnTo>
                  <a:pt x="585" y="186"/>
                </a:lnTo>
                <a:lnTo>
                  <a:pt x="610" y="180"/>
                </a:lnTo>
                <a:lnTo>
                  <a:pt x="639" y="172"/>
                </a:lnTo>
                <a:lnTo>
                  <a:pt x="668" y="166"/>
                </a:lnTo>
                <a:lnTo>
                  <a:pt x="696" y="159"/>
                </a:lnTo>
                <a:lnTo>
                  <a:pt x="727" y="151"/>
                </a:lnTo>
                <a:lnTo>
                  <a:pt x="760" y="143"/>
                </a:lnTo>
                <a:lnTo>
                  <a:pt x="792" y="136"/>
                </a:lnTo>
                <a:lnTo>
                  <a:pt x="825" y="128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55"/>
          <p:cNvSpPr>
            <a:spLocks/>
          </p:cNvSpPr>
          <p:nvPr/>
        </p:nvSpPr>
        <p:spPr bwMode="auto">
          <a:xfrm>
            <a:off x="5622925" y="2463800"/>
            <a:ext cx="661988" cy="173038"/>
          </a:xfrm>
          <a:custGeom>
            <a:avLst/>
            <a:gdLst>
              <a:gd name="T0" fmla="*/ 2147483647 w 835"/>
              <a:gd name="T1" fmla="*/ 2147483647 h 292"/>
              <a:gd name="T2" fmla="*/ 2147483647 w 835"/>
              <a:gd name="T3" fmla="*/ 2147483647 h 292"/>
              <a:gd name="T4" fmla="*/ 2147483647 w 835"/>
              <a:gd name="T5" fmla="*/ 2147483647 h 292"/>
              <a:gd name="T6" fmla="*/ 2147483647 w 835"/>
              <a:gd name="T7" fmla="*/ 2147483647 h 292"/>
              <a:gd name="T8" fmla="*/ 2147483647 w 835"/>
              <a:gd name="T9" fmla="*/ 2147483647 h 292"/>
              <a:gd name="T10" fmla="*/ 2147483647 w 835"/>
              <a:gd name="T11" fmla="*/ 2147483647 h 292"/>
              <a:gd name="T12" fmla="*/ 2147483647 w 835"/>
              <a:gd name="T13" fmla="*/ 2147483647 h 292"/>
              <a:gd name="T14" fmla="*/ 2147483647 w 835"/>
              <a:gd name="T15" fmla="*/ 2147483647 h 292"/>
              <a:gd name="T16" fmla="*/ 2147483647 w 835"/>
              <a:gd name="T17" fmla="*/ 2147483647 h 292"/>
              <a:gd name="T18" fmla="*/ 2147483647 w 835"/>
              <a:gd name="T19" fmla="*/ 2147483647 h 292"/>
              <a:gd name="T20" fmla="*/ 2147483647 w 835"/>
              <a:gd name="T21" fmla="*/ 2147483647 h 292"/>
              <a:gd name="T22" fmla="*/ 2147483647 w 835"/>
              <a:gd name="T23" fmla="*/ 2147483647 h 292"/>
              <a:gd name="T24" fmla="*/ 2147483647 w 835"/>
              <a:gd name="T25" fmla="*/ 2147483647 h 292"/>
              <a:gd name="T26" fmla="*/ 2147483647 w 835"/>
              <a:gd name="T27" fmla="*/ 2147483647 h 292"/>
              <a:gd name="T28" fmla="*/ 2147483647 w 835"/>
              <a:gd name="T29" fmla="*/ 2147483647 h 292"/>
              <a:gd name="T30" fmla="*/ 2147483647 w 835"/>
              <a:gd name="T31" fmla="*/ 2147483647 h 292"/>
              <a:gd name="T32" fmla="*/ 2147483647 w 835"/>
              <a:gd name="T33" fmla="*/ 2147483647 h 292"/>
              <a:gd name="T34" fmla="*/ 2147483647 w 835"/>
              <a:gd name="T35" fmla="*/ 2147483647 h 292"/>
              <a:gd name="T36" fmla="*/ 2147483647 w 835"/>
              <a:gd name="T37" fmla="*/ 2147483647 h 292"/>
              <a:gd name="T38" fmla="*/ 2147483647 w 835"/>
              <a:gd name="T39" fmla="*/ 2147483647 h 292"/>
              <a:gd name="T40" fmla="*/ 2147483647 w 835"/>
              <a:gd name="T41" fmla="*/ 2147483647 h 292"/>
              <a:gd name="T42" fmla="*/ 2147483647 w 835"/>
              <a:gd name="T43" fmla="*/ 2147483647 h 292"/>
              <a:gd name="T44" fmla="*/ 2147483647 w 835"/>
              <a:gd name="T45" fmla="*/ 2147483647 h 292"/>
              <a:gd name="T46" fmla="*/ 2147483647 w 835"/>
              <a:gd name="T47" fmla="*/ 0 h 292"/>
              <a:gd name="T48" fmla="*/ 2147483647 w 835"/>
              <a:gd name="T49" fmla="*/ 0 h 292"/>
              <a:gd name="T50" fmla="*/ 2147483647 w 835"/>
              <a:gd name="T51" fmla="*/ 2147483647 h 292"/>
              <a:gd name="T52" fmla="*/ 2147483647 w 835"/>
              <a:gd name="T53" fmla="*/ 2147483647 h 292"/>
              <a:gd name="T54" fmla="*/ 2147483647 w 835"/>
              <a:gd name="T55" fmla="*/ 2147483647 h 292"/>
              <a:gd name="T56" fmla="*/ 2147483647 w 835"/>
              <a:gd name="T57" fmla="*/ 2147483647 h 292"/>
              <a:gd name="T58" fmla="*/ 2147483647 w 835"/>
              <a:gd name="T59" fmla="*/ 2147483647 h 292"/>
              <a:gd name="T60" fmla="*/ 2147483647 w 835"/>
              <a:gd name="T61" fmla="*/ 2147483647 h 292"/>
              <a:gd name="T62" fmla="*/ 2147483647 w 835"/>
              <a:gd name="T63" fmla="*/ 2147483647 h 292"/>
              <a:gd name="T64" fmla="*/ 2147483647 w 835"/>
              <a:gd name="T65" fmla="*/ 2147483647 h 292"/>
              <a:gd name="T66" fmla="*/ 2147483647 w 835"/>
              <a:gd name="T67" fmla="*/ 2147483647 h 292"/>
              <a:gd name="T68" fmla="*/ 2147483647 w 835"/>
              <a:gd name="T69" fmla="*/ 2147483647 h 292"/>
              <a:gd name="T70" fmla="*/ 2147483647 w 835"/>
              <a:gd name="T71" fmla="*/ 2147483647 h 292"/>
              <a:gd name="T72" fmla="*/ 2147483647 w 835"/>
              <a:gd name="T73" fmla="*/ 2147483647 h 292"/>
              <a:gd name="T74" fmla="*/ 2147483647 w 835"/>
              <a:gd name="T75" fmla="*/ 2147483647 h 292"/>
              <a:gd name="T76" fmla="*/ 2147483647 w 835"/>
              <a:gd name="T77" fmla="*/ 2147483647 h 292"/>
              <a:gd name="T78" fmla="*/ 2147483647 w 835"/>
              <a:gd name="T79" fmla="*/ 2147483647 h 292"/>
              <a:gd name="T80" fmla="*/ 2147483647 w 835"/>
              <a:gd name="T81" fmla="*/ 2147483647 h 292"/>
              <a:gd name="T82" fmla="*/ 2147483647 w 835"/>
              <a:gd name="T83" fmla="*/ 2147483647 h 292"/>
              <a:gd name="T84" fmla="*/ 2147483647 w 835"/>
              <a:gd name="T85" fmla="*/ 2147483647 h 292"/>
              <a:gd name="T86" fmla="*/ 2147483647 w 835"/>
              <a:gd name="T87" fmla="*/ 2147483647 h 292"/>
              <a:gd name="T88" fmla="*/ 2147483647 w 835"/>
              <a:gd name="T89" fmla="*/ 2147483647 h 292"/>
              <a:gd name="T90" fmla="*/ 2147483647 w 835"/>
              <a:gd name="T91" fmla="*/ 2147483647 h 292"/>
              <a:gd name="T92" fmla="*/ 2147483647 w 835"/>
              <a:gd name="T93" fmla="*/ 2147483647 h 2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35"/>
              <a:gd name="T142" fmla="*/ 0 h 292"/>
              <a:gd name="T143" fmla="*/ 835 w 835"/>
              <a:gd name="T144" fmla="*/ 292 h 29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35" h="292">
                <a:moveTo>
                  <a:pt x="30" y="256"/>
                </a:moveTo>
                <a:lnTo>
                  <a:pt x="25" y="248"/>
                </a:lnTo>
                <a:lnTo>
                  <a:pt x="19" y="242"/>
                </a:lnTo>
                <a:lnTo>
                  <a:pt x="15" y="236"/>
                </a:lnTo>
                <a:lnTo>
                  <a:pt x="11" y="231"/>
                </a:lnTo>
                <a:lnTo>
                  <a:pt x="7" y="225"/>
                </a:lnTo>
                <a:lnTo>
                  <a:pt x="5" y="221"/>
                </a:lnTo>
                <a:lnTo>
                  <a:pt x="4" y="217"/>
                </a:lnTo>
                <a:lnTo>
                  <a:pt x="2" y="213"/>
                </a:lnTo>
                <a:lnTo>
                  <a:pt x="0" y="210"/>
                </a:lnTo>
                <a:lnTo>
                  <a:pt x="0" y="208"/>
                </a:lnTo>
                <a:lnTo>
                  <a:pt x="2" y="202"/>
                </a:lnTo>
                <a:lnTo>
                  <a:pt x="4" y="196"/>
                </a:lnTo>
                <a:lnTo>
                  <a:pt x="7" y="192"/>
                </a:lnTo>
                <a:lnTo>
                  <a:pt x="9" y="190"/>
                </a:lnTo>
                <a:lnTo>
                  <a:pt x="11" y="188"/>
                </a:lnTo>
                <a:lnTo>
                  <a:pt x="13" y="188"/>
                </a:lnTo>
                <a:lnTo>
                  <a:pt x="17" y="187"/>
                </a:lnTo>
                <a:lnTo>
                  <a:pt x="21" y="185"/>
                </a:lnTo>
                <a:lnTo>
                  <a:pt x="27" y="183"/>
                </a:lnTo>
                <a:lnTo>
                  <a:pt x="32" y="181"/>
                </a:lnTo>
                <a:lnTo>
                  <a:pt x="38" y="177"/>
                </a:lnTo>
                <a:lnTo>
                  <a:pt x="44" y="175"/>
                </a:lnTo>
                <a:lnTo>
                  <a:pt x="52" y="173"/>
                </a:lnTo>
                <a:lnTo>
                  <a:pt x="61" y="169"/>
                </a:lnTo>
                <a:lnTo>
                  <a:pt x="69" y="167"/>
                </a:lnTo>
                <a:lnTo>
                  <a:pt x="78" y="163"/>
                </a:lnTo>
                <a:lnTo>
                  <a:pt x="88" y="162"/>
                </a:lnTo>
                <a:lnTo>
                  <a:pt x="100" y="158"/>
                </a:lnTo>
                <a:lnTo>
                  <a:pt x="111" y="154"/>
                </a:lnTo>
                <a:lnTo>
                  <a:pt x="123" y="150"/>
                </a:lnTo>
                <a:lnTo>
                  <a:pt x="136" y="148"/>
                </a:lnTo>
                <a:lnTo>
                  <a:pt x="147" y="144"/>
                </a:lnTo>
                <a:lnTo>
                  <a:pt x="163" y="139"/>
                </a:lnTo>
                <a:lnTo>
                  <a:pt x="176" y="135"/>
                </a:lnTo>
                <a:lnTo>
                  <a:pt x="192" y="131"/>
                </a:lnTo>
                <a:lnTo>
                  <a:pt x="207" y="127"/>
                </a:lnTo>
                <a:lnTo>
                  <a:pt x="222" y="121"/>
                </a:lnTo>
                <a:lnTo>
                  <a:pt x="240" y="117"/>
                </a:lnTo>
                <a:lnTo>
                  <a:pt x="257" y="112"/>
                </a:lnTo>
                <a:lnTo>
                  <a:pt x="276" y="108"/>
                </a:lnTo>
                <a:lnTo>
                  <a:pt x="293" y="102"/>
                </a:lnTo>
                <a:lnTo>
                  <a:pt x="313" y="96"/>
                </a:lnTo>
                <a:lnTo>
                  <a:pt x="332" y="91"/>
                </a:lnTo>
                <a:lnTo>
                  <a:pt x="353" y="85"/>
                </a:lnTo>
                <a:lnTo>
                  <a:pt x="374" y="79"/>
                </a:lnTo>
                <a:lnTo>
                  <a:pt x="395" y="73"/>
                </a:lnTo>
                <a:lnTo>
                  <a:pt x="414" y="68"/>
                </a:lnTo>
                <a:lnTo>
                  <a:pt x="433" y="62"/>
                </a:lnTo>
                <a:lnTo>
                  <a:pt x="453" y="58"/>
                </a:lnTo>
                <a:lnTo>
                  <a:pt x="472" y="52"/>
                </a:lnTo>
                <a:lnTo>
                  <a:pt x="489" y="46"/>
                </a:lnTo>
                <a:lnTo>
                  <a:pt x="506" y="43"/>
                </a:lnTo>
                <a:lnTo>
                  <a:pt x="524" y="39"/>
                </a:lnTo>
                <a:lnTo>
                  <a:pt x="541" y="35"/>
                </a:lnTo>
                <a:lnTo>
                  <a:pt x="556" y="31"/>
                </a:lnTo>
                <a:lnTo>
                  <a:pt x="572" y="27"/>
                </a:lnTo>
                <a:lnTo>
                  <a:pt x="587" y="23"/>
                </a:lnTo>
                <a:lnTo>
                  <a:pt x="600" y="22"/>
                </a:lnTo>
                <a:lnTo>
                  <a:pt x="614" y="18"/>
                </a:lnTo>
                <a:lnTo>
                  <a:pt x="627" y="16"/>
                </a:lnTo>
                <a:lnTo>
                  <a:pt x="641" y="12"/>
                </a:lnTo>
                <a:lnTo>
                  <a:pt x="652" y="10"/>
                </a:lnTo>
                <a:lnTo>
                  <a:pt x="664" y="8"/>
                </a:lnTo>
                <a:lnTo>
                  <a:pt x="675" y="6"/>
                </a:lnTo>
                <a:lnTo>
                  <a:pt x="687" y="4"/>
                </a:lnTo>
                <a:lnTo>
                  <a:pt x="696" y="4"/>
                </a:lnTo>
                <a:lnTo>
                  <a:pt x="706" y="2"/>
                </a:lnTo>
                <a:lnTo>
                  <a:pt x="716" y="2"/>
                </a:lnTo>
                <a:lnTo>
                  <a:pt x="723" y="0"/>
                </a:lnTo>
                <a:lnTo>
                  <a:pt x="731" y="0"/>
                </a:lnTo>
                <a:lnTo>
                  <a:pt x="739" y="0"/>
                </a:lnTo>
                <a:lnTo>
                  <a:pt x="746" y="0"/>
                </a:lnTo>
                <a:lnTo>
                  <a:pt x="754" y="0"/>
                </a:lnTo>
                <a:lnTo>
                  <a:pt x="760" y="0"/>
                </a:lnTo>
                <a:lnTo>
                  <a:pt x="765" y="2"/>
                </a:lnTo>
                <a:lnTo>
                  <a:pt x="769" y="2"/>
                </a:lnTo>
                <a:lnTo>
                  <a:pt x="775" y="4"/>
                </a:lnTo>
                <a:lnTo>
                  <a:pt x="787" y="10"/>
                </a:lnTo>
                <a:lnTo>
                  <a:pt x="798" y="16"/>
                </a:lnTo>
                <a:lnTo>
                  <a:pt x="810" y="22"/>
                </a:lnTo>
                <a:lnTo>
                  <a:pt x="817" y="29"/>
                </a:lnTo>
                <a:lnTo>
                  <a:pt x="825" y="35"/>
                </a:lnTo>
                <a:lnTo>
                  <a:pt x="827" y="39"/>
                </a:lnTo>
                <a:lnTo>
                  <a:pt x="829" y="43"/>
                </a:lnTo>
                <a:lnTo>
                  <a:pt x="831" y="46"/>
                </a:lnTo>
                <a:lnTo>
                  <a:pt x="833" y="48"/>
                </a:lnTo>
                <a:lnTo>
                  <a:pt x="833" y="50"/>
                </a:lnTo>
                <a:lnTo>
                  <a:pt x="835" y="54"/>
                </a:lnTo>
                <a:lnTo>
                  <a:pt x="833" y="58"/>
                </a:lnTo>
                <a:lnTo>
                  <a:pt x="831" y="64"/>
                </a:lnTo>
                <a:lnTo>
                  <a:pt x="829" y="68"/>
                </a:lnTo>
                <a:lnTo>
                  <a:pt x="825" y="73"/>
                </a:lnTo>
                <a:lnTo>
                  <a:pt x="819" y="77"/>
                </a:lnTo>
                <a:lnTo>
                  <a:pt x="813" y="83"/>
                </a:lnTo>
                <a:lnTo>
                  <a:pt x="806" y="89"/>
                </a:lnTo>
                <a:lnTo>
                  <a:pt x="798" y="93"/>
                </a:lnTo>
                <a:lnTo>
                  <a:pt x="789" y="98"/>
                </a:lnTo>
                <a:lnTo>
                  <a:pt x="779" y="104"/>
                </a:lnTo>
                <a:lnTo>
                  <a:pt x="767" y="110"/>
                </a:lnTo>
                <a:lnTo>
                  <a:pt x="754" y="116"/>
                </a:lnTo>
                <a:lnTo>
                  <a:pt x="741" y="121"/>
                </a:lnTo>
                <a:lnTo>
                  <a:pt x="725" y="127"/>
                </a:lnTo>
                <a:lnTo>
                  <a:pt x="710" y="135"/>
                </a:lnTo>
                <a:lnTo>
                  <a:pt x="693" y="142"/>
                </a:lnTo>
                <a:lnTo>
                  <a:pt x="673" y="148"/>
                </a:lnTo>
                <a:lnTo>
                  <a:pt x="656" y="156"/>
                </a:lnTo>
                <a:lnTo>
                  <a:pt x="637" y="162"/>
                </a:lnTo>
                <a:lnTo>
                  <a:pt x="618" y="167"/>
                </a:lnTo>
                <a:lnTo>
                  <a:pt x="597" y="175"/>
                </a:lnTo>
                <a:lnTo>
                  <a:pt x="577" y="181"/>
                </a:lnTo>
                <a:lnTo>
                  <a:pt x="535" y="192"/>
                </a:lnTo>
                <a:lnTo>
                  <a:pt x="491" y="204"/>
                </a:lnTo>
                <a:lnTo>
                  <a:pt x="445" y="215"/>
                </a:lnTo>
                <a:lnTo>
                  <a:pt x="397" y="229"/>
                </a:lnTo>
                <a:lnTo>
                  <a:pt x="349" y="242"/>
                </a:lnTo>
                <a:lnTo>
                  <a:pt x="324" y="248"/>
                </a:lnTo>
                <a:lnTo>
                  <a:pt x="299" y="256"/>
                </a:lnTo>
                <a:lnTo>
                  <a:pt x="276" y="261"/>
                </a:lnTo>
                <a:lnTo>
                  <a:pt x="255" y="265"/>
                </a:lnTo>
                <a:lnTo>
                  <a:pt x="234" y="271"/>
                </a:lnTo>
                <a:lnTo>
                  <a:pt x="217" y="275"/>
                </a:lnTo>
                <a:lnTo>
                  <a:pt x="199" y="279"/>
                </a:lnTo>
                <a:lnTo>
                  <a:pt x="182" y="281"/>
                </a:lnTo>
                <a:lnTo>
                  <a:pt x="169" y="284"/>
                </a:lnTo>
                <a:lnTo>
                  <a:pt x="155" y="286"/>
                </a:lnTo>
                <a:lnTo>
                  <a:pt x="146" y="288"/>
                </a:lnTo>
                <a:lnTo>
                  <a:pt x="136" y="290"/>
                </a:lnTo>
                <a:lnTo>
                  <a:pt x="128" y="290"/>
                </a:lnTo>
                <a:lnTo>
                  <a:pt x="121" y="292"/>
                </a:lnTo>
                <a:lnTo>
                  <a:pt x="117" y="292"/>
                </a:lnTo>
                <a:lnTo>
                  <a:pt x="113" y="292"/>
                </a:lnTo>
                <a:lnTo>
                  <a:pt x="111" y="292"/>
                </a:lnTo>
                <a:lnTo>
                  <a:pt x="107" y="292"/>
                </a:lnTo>
                <a:lnTo>
                  <a:pt x="105" y="290"/>
                </a:lnTo>
                <a:lnTo>
                  <a:pt x="100" y="290"/>
                </a:lnTo>
                <a:lnTo>
                  <a:pt x="92" y="286"/>
                </a:lnTo>
                <a:lnTo>
                  <a:pt x="80" y="282"/>
                </a:lnTo>
                <a:lnTo>
                  <a:pt x="69" y="277"/>
                </a:lnTo>
                <a:lnTo>
                  <a:pt x="57" y="271"/>
                </a:lnTo>
                <a:lnTo>
                  <a:pt x="44" y="263"/>
                </a:lnTo>
                <a:lnTo>
                  <a:pt x="30" y="256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6"/>
          <p:cNvSpPr>
            <a:spLocks/>
          </p:cNvSpPr>
          <p:nvPr/>
        </p:nvSpPr>
        <p:spPr bwMode="auto">
          <a:xfrm>
            <a:off x="5445125" y="2695575"/>
            <a:ext cx="962025" cy="300038"/>
          </a:xfrm>
          <a:custGeom>
            <a:avLst/>
            <a:gdLst>
              <a:gd name="T0" fmla="*/ 2147483647 w 1213"/>
              <a:gd name="T1" fmla="*/ 2147483647 h 503"/>
              <a:gd name="T2" fmla="*/ 2147483647 w 1213"/>
              <a:gd name="T3" fmla="*/ 2147483647 h 503"/>
              <a:gd name="T4" fmla="*/ 2147483647 w 1213"/>
              <a:gd name="T5" fmla="*/ 2147483647 h 503"/>
              <a:gd name="T6" fmla="*/ 2147483647 w 1213"/>
              <a:gd name="T7" fmla="*/ 2147483647 h 503"/>
              <a:gd name="T8" fmla="*/ 2147483647 w 1213"/>
              <a:gd name="T9" fmla="*/ 2147483647 h 503"/>
              <a:gd name="T10" fmla="*/ 2147483647 w 1213"/>
              <a:gd name="T11" fmla="*/ 2147483647 h 503"/>
              <a:gd name="T12" fmla="*/ 2147483647 w 1213"/>
              <a:gd name="T13" fmla="*/ 2147483647 h 503"/>
              <a:gd name="T14" fmla="*/ 2147483647 w 1213"/>
              <a:gd name="T15" fmla="*/ 0 h 503"/>
              <a:gd name="T16" fmla="*/ 2147483647 w 1213"/>
              <a:gd name="T17" fmla="*/ 2147483647 h 503"/>
              <a:gd name="T18" fmla="*/ 2147483647 w 1213"/>
              <a:gd name="T19" fmla="*/ 2147483647 h 503"/>
              <a:gd name="T20" fmla="*/ 2147483647 w 1213"/>
              <a:gd name="T21" fmla="*/ 2147483647 h 503"/>
              <a:gd name="T22" fmla="*/ 2147483647 w 1213"/>
              <a:gd name="T23" fmla="*/ 2147483647 h 503"/>
              <a:gd name="T24" fmla="*/ 2147483647 w 1213"/>
              <a:gd name="T25" fmla="*/ 2147483647 h 503"/>
              <a:gd name="T26" fmla="*/ 2147483647 w 1213"/>
              <a:gd name="T27" fmla="*/ 2147483647 h 503"/>
              <a:gd name="T28" fmla="*/ 2147483647 w 1213"/>
              <a:gd name="T29" fmla="*/ 2147483647 h 503"/>
              <a:gd name="T30" fmla="*/ 2147483647 w 1213"/>
              <a:gd name="T31" fmla="*/ 2147483647 h 503"/>
              <a:gd name="T32" fmla="*/ 2147483647 w 1213"/>
              <a:gd name="T33" fmla="*/ 2147483647 h 503"/>
              <a:gd name="T34" fmla="*/ 2147483647 w 1213"/>
              <a:gd name="T35" fmla="*/ 2147483647 h 503"/>
              <a:gd name="T36" fmla="*/ 2147483647 w 1213"/>
              <a:gd name="T37" fmla="*/ 2147483647 h 503"/>
              <a:gd name="T38" fmla="*/ 2147483647 w 1213"/>
              <a:gd name="T39" fmla="*/ 2147483647 h 503"/>
              <a:gd name="T40" fmla="*/ 2147483647 w 1213"/>
              <a:gd name="T41" fmla="*/ 2147483647 h 503"/>
              <a:gd name="T42" fmla="*/ 2147483647 w 1213"/>
              <a:gd name="T43" fmla="*/ 2147483647 h 503"/>
              <a:gd name="T44" fmla="*/ 2147483647 w 1213"/>
              <a:gd name="T45" fmla="*/ 2147483647 h 503"/>
              <a:gd name="T46" fmla="*/ 2147483647 w 1213"/>
              <a:gd name="T47" fmla="*/ 2147483647 h 503"/>
              <a:gd name="T48" fmla="*/ 2147483647 w 1213"/>
              <a:gd name="T49" fmla="*/ 2147483647 h 503"/>
              <a:gd name="T50" fmla="*/ 2147483647 w 1213"/>
              <a:gd name="T51" fmla="*/ 2147483647 h 503"/>
              <a:gd name="T52" fmla="*/ 2147483647 w 1213"/>
              <a:gd name="T53" fmla="*/ 2147483647 h 503"/>
              <a:gd name="T54" fmla="*/ 2147483647 w 1213"/>
              <a:gd name="T55" fmla="*/ 2147483647 h 503"/>
              <a:gd name="T56" fmla="*/ 2147483647 w 1213"/>
              <a:gd name="T57" fmla="*/ 2147483647 h 503"/>
              <a:gd name="T58" fmla="*/ 2147483647 w 1213"/>
              <a:gd name="T59" fmla="*/ 2147483647 h 503"/>
              <a:gd name="T60" fmla="*/ 2147483647 w 1213"/>
              <a:gd name="T61" fmla="*/ 2147483647 h 503"/>
              <a:gd name="T62" fmla="*/ 2147483647 w 1213"/>
              <a:gd name="T63" fmla="*/ 2147483647 h 503"/>
              <a:gd name="T64" fmla="*/ 0 w 1213"/>
              <a:gd name="T65" fmla="*/ 2147483647 h 503"/>
              <a:gd name="T66" fmla="*/ 2147483647 w 1213"/>
              <a:gd name="T67" fmla="*/ 2147483647 h 503"/>
              <a:gd name="T68" fmla="*/ 2147483647 w 1213"/>
              <a:gd name="T69" fmla="*/ 2147483647 h 503"/>
              <a:gd name="T70" fmla="*/ 2147483647 w 1213"/>
              <a:gd name="T71" fmla="*/ 2147483647 h 503"/>
              <a:gd name="T72" fmla="*/ 2147483647 w 1213"/>
              <a:gd name="T73" fmla="*/ 2147483647 h 503"/>
              <a:gd name="T74" fmla="*/ 2147483647 w 1213"/>
              <a:gd name="T75" fmla="*/ 2147483647 h 503"/>
              <a:gd name="T76" fmla="*/ 2147483647 w 1213"/>
              <a:gd name="T77" fmla="*/ 2147483647 h 503"/>
              <a:gd name="T78" fmla="*/ 2147483647 w 1213"/>
              <a:gd name="T79" fmla="*/ 2147483647 h 503"/>
              <a:gd name="T80" fmla="*/ 2147483647 w 1213"/>
              <a:gd name="T81" fmla="*/ 2147483647 h 503"/>
              <a:gd name="T82" fmla="*/ 2147483647 w 1213"/>
              <a:gd name="T83" fmla="*/ 2147483647 h 503"/>
              <a:gd name="T84" fmla="*/ 2147483647 w 1213"/>
              <a:gd name="T85" fmla="*/ 2147483647 h 503"/>
              <a:gd name="T86" fmla="*/ 2147483647 w 1213"/>
              <a:gd name="T87" fmla="*/ 2147483647 h 503"/>
              <a:gd name="T88" fmla="*/ 2147483647 w 1213"/>
              <a:gd name="T89" fmla="*/ 2147483647 h 503"/>
              <a:gd name="T90" fmla="*/ 2147483647 w 1213"/>
              <a:gd name="T91" fmla="*/ 2147483647 h 503"/>
              <a:gd name="T92" fmla="*/ 2147483647 w 1213"/>
              <a:gd name="T93" fmla="*/ 2147483647 h 503"/>
              <a:gd name="T94" fmla="*/ 2147483647 w 1213"/>
              <a:gd name="T95" fmla="*/ 2147483647 h 50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213"/>
              <a:gd name="T145" fmla="*/ 0 h 503"/>
              <a:gd name="T146" fmla="*/ 1213 w 1213"/>
              <a:gd name="T147" fmla="*/ 503 h 50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213" h="503">
                <a:moveTo>
                  <a:pt x="670" y="138"/>
                </a:moveTo>
                <a:lnTo>
                  <a:pt x="695" y="130"/>
                </a:lnTo>
                <a:lnTo>
                  <a:pt x="718" y="123"/>
                </a:lnTo>
                <a:lnTo>
                  <a:pt x="743" y="115"/>
                </a:lnTo>
                <a:lnTo>
                  <a:pt x="766" y="107"/>
                </a:lnTo>
                <a:lnTo>
                  <a:pt x="789" y="100"/>
                </a:lnTo>
                <a:lnTo>
                  <a:pt x="810" y="92"/>
                </a:lnTo>
                <a:lnTo>
                  <a:pt x="831" y="86"/>
                </a:lnTo>
                <a:lnTo>
                  <a:pt x="852" y="79"/>
                </a:lnTo>
                <a:lnTo>
                  <a:pt x="873" y="73"/>
                </a:lnTo>
                <a:lnTo>
                  <a:pt x="893" y="67"/>
                </a:lnTo>
                <a:lnTo>
                  <a:pt x="910" y="61"/>
                </a:lnTo>
                <a:lnTo>
                  <a:pt x="929" y="55"/>
                </a:lnTo>
                <a:lnTo>
                  <a:pt x="946" y="50"/>
                </a:lnTo>
                <a:lnTo>
                  <a:pt x="964" y="46"/>
                </a:lnTo>
                <a:lnTo>
                  <a:pt x="979" y="40"/>
                </a:lnTo>
                <a:lnTo>
                  <a:pt x="994" y="36"/>
                </a:lnTo>
                <a:lnTo>
                  <a:pt x="1010" y="32"/>
                </a:lnTo>
                <a:lnTo>
                  <a:pt x="1025" y="27"/>
                </a:lnTo>
                <a:lnTo>
                  <a:pt x="1038" y="25"/>
                </a:lnTo>
                <a:lnTo>
                  <a:pt x="1050" y="21"/>
                </a:lnTo>
                <a:lnTo>
                  <a:pt x="1063" y="17"/>
                </a:lnTo>
                <a:lnTo>
                  <a:pt x="1075" y="15"/>
                </a:lnTo>
                <a:lnTo>
                  <a:pt x="1086" y="11"/>
                </a:lnTo>
                <a:lnTo>
                  <a:pt x="1096" y="9"/>
                </a:lnTo>
                <a:lnTo>
                  <a:pt x="1106" y="8"/>
                </a:lnTo>
                <a:lnTo>
                  <a:pt x="1115" y="6"/>
                </a:lnTo>
                <a:lnTo>
                  <a:pt x="1123" y="4"/>
                </a:lnTo>
                <a:lnTo>
                  <a:pt x="1131" y="2"/>
                </a:lnTo>
                <a:lnTo>
                  <a:pt x="1136" y="2"/>
                </a:lnTo>
                <a:lnTo>
                  <a:pt x="1144" y="2"/>
                </a:lnTo>
                <a:lnTo>
                  <a:pt x="1150" y="0"/>
                </a:lnTo>
                <a:lnTo>
                  <a:pt x="1154" y="0"/>
                </a:lnTo>
                <a:lnTo>
                  <a:pt x="1167" y="0"/>
                </a:lnTo>
                <a:lnTo>
                  <a:pt x="1179" y="0"/>
                </a:lnTo>
                <a:lnTo>
                  <a:pt x="1188" y="2"/>
                </a:lnTo>
                <a:lnTo>
                  <a:pt x="1196" y="2"/>
                </a:lnTo>
                <a:lnTo>
                  <a:pt x="1204" y="4"/>
                </a:lnTo>
                <a:lnTo>
                  <a:pt x="1205" y="4"/>
                </a:lnTo>
                <a:lnTo>
                  <a:pt x="1209" y="6"/>
                </a:lnTo>
                <a:lnTo>
                  <a:pt x="1209" y="8"/>
                </a:lnTo>
                <a:lnTo>
                  <a:pt x="1211" y="9"/>
                </a:lnTo>
                <a:lnTo>
                  <a:pt x="1213" y="11"/>
                </a:lnTo>
                <a:lnTo>
                  <a:pt x="1213" y="13"/>
                </a:lnTo>
                <a:lnTo>
                  <a:pt x="1211" y="15"/>
                </a:lnTo>
                <a:lnTo>
                  <a:pt x="1207" y="19"/>
                </a:lnTo>
                <a:lnTo>
                  <a:pt x="1205" y="21"/>
                </a:lnTo>
                <a:lnTo>
                  <a:pt x="1200" y="25"/>
                </a:lnTo>
                <a:lnTo>
                  <a:pt x="1196" y="27"/>
                </a:lnTo>
                <a:lnTo>
                  <a:pt x="1188" y="31"/>
                </a:lnTo>
                <a:lnTo>
                  <a:pt x="1182" y="36"/>
                </a:lnTo>
                <a:lnTo>
                  <a:pt x="1173" y="40"/>
                </a:lnTo>
                <a:lnTo>
                  <a:pt x="1163" y="46"/>
                </a:lnTo>
                <a:lnTo>
                  <a:pt x="1154" y="52"/>
                </a:lnTo>
                <a:lnTo>
                  <a:pt x="1142" y="57"/>
                </a:lnTo>
                <a:lnTo>
                  <a:pt x="1131" y="63"/>
                </a:lnTo>
                <a:lnTo>
                  <a:pt x="1117" y="71"/>
                </a:lnTo>
                <a:lnTo>
                  <a:pt x="1104" y="79"/>
                </a:lnTo>
                <a:lnTo>
                  <a:pt x="1088" y="86"/>
                </a:lnTo>
                <a:lnTo>
                  <a:pt x="1073" y="94"/>
                </a:lnTo>
                <a:lnTo>
                  <a:pt x="1056" y="102"/>
                </a:lnTo>
                <a:lnTo>
                  <a:pt x="1037" y="111"/>
                </a:lnTo>
                <a:lnTo>
                  <a:pt x="1019" y="121"/>
                </a:lnTo>
                <a:lnTo>
                  <a:pt x="998" y="130"/>
                </a:lnTo>
                <a:lnTo>
                  <a:pt x="977" y="140"/>
                </a:lnTo>
                <a:lnTo>
                  <a:pt x="956" y="151"/>
                </a:lnTo>
                <a:lnTo>
                  <a:pt x="933" y="161"/>
                </a:lnTo>
                <a:lnTo>
                  <a:pt x="910" y="173"/>
                </a:lnTo>
                <a:lnTo>
                  <a:pt x="885" y="184"/>
                </a:lnTo>
                <a:lnTo>
                  <a:pt x="860" y="197"/>
                </a:lnTo>
                <a:lnTo>
                  <a:pt x="833" y="209"/>
                </a:lnTo>
                <a:lnTo>
                  <a:pt x="804" y="222"/>
                </a:lnTo>
                <a:lnTo>
                  <a:pt x="776" y="236"/>
                </a:lnTo>
                <a:lnTo>
                  <a:pt x="747" y="249"/>
                </a:lnTo>
                <a:lnTo>
                  <a:pt x="716" y="265"/>
                </a:lnTo>
                <a:lnTo>
                  <a:pt x="685" y="278"/>
                </a:lnTo>
                <a:lnTo>
                  <a:pt x="655" y="293"/>
                </a:lnTo>
                <a:lnTo>
                  <a:pt x="626" y="309"/>
                </a:lnTo>
                <a:lnTo>
                  <a:pt x="597" y="322"/>
                </a:lnTo>
                <a:lnTo>
                  <a:pt x="568" y="334"/>
                </a:lnTo>
                <a:lnTo>
                  <a:pt x="541" y="347"/>
                </a:lnTo>
                <a:lnTo>
                  <a:pt x="516" y="359"/>
                </a:lnTo>
                <a:lnTo>
                  <a:pt x="491" y="370"/>
                </a:lnTo>
                <a:lnTo>
                  <a:pt x="467" y="382"/>
                </a:lnTo>
                <a:lnTo>
                  <a:pt x="444" y="391"/>
                </a:lnTo>
                <a:lnTo>
                  <a:pt x="422" y="403"/>
                </a:lnTo>
                <a:lnTo>
                  <a:pt x="401" y="412"/>
                </a:lnTo>
                <a:lnTo>
                  <a:pt x="380" y="420"/>
                </a:lnTo>
                <a:lnTo>
                  <a:pt x="361" y="430"/>
                </a:lnTo>
                <a:lnTo>
                  <a:pt x="344" y="437"/>
                </a:lnTo>
                <a:lnTo>
                  <a:pt x="326" y="445"/>
                </a:lnTo>
                <a:lnTo>
                  <a:pt x="309" y="453"/>
                </a:lnTo>
                <a:lnTo>
                  <a:pt x="294" y="458"/>
                </a:lnTo>
                <a:lnTo>
                  <a:pt x="278" y="464"/>
                </a:lnTo>
                <a:lnTo>
                  <a:pt x="265" y="470"/>
                </a:lnTo>
                <a:lnTo>
                  <a:pt x="254" y="476"/>
                </a:lnTo>
                <a:lnTo>
                  <a:pt x="240" y="480"/>
                </a:lnTo>
                <a:lnTo>
                  <a:pt x="230" y="483"/>
                </a:lnTo>
                <a:lnTo>
                  <a:pt x="219" y="487"/>
                </a:lnTo>
                <a:lnTo>
                  <a:pt x="211" y="491"/>
                </a:lnTo>
                <a:lnTo>
                  <a:pt x="202" y="493"/>
                </a:lnTo>
                <a:lnTo>
                  <a:pt x="196" y="497"/>
                </a:lnTo>
                <a:lnTo>
                  <a:pt x="188" y="499"/>
                </a:lnTo>
                <a:lnTo>
                  <a:pt x="184" y="501"/>
                </a:lnTo>
                <a:lnTo>
                  <a:pt x="179" y="501"/>
                </a:lnTo>
                <a:lnTo>
                  <a:pt x="175" y="501"/>
                </a:lnTo>
                <a:lnTo>
                  <a:pt x="173" y="503"/>
                </a:lnTo>
                <a:lnTo>
                  <a:pt x="159" y="501"/>
                </a:lnTo>
                <a:lnTo>
                  <a:pt x="148" y="499"/>
                </a:lnTo>
                <a:lnTo>
                  <a:pt x="136" y="497"/>
                </a:lnTo>
                <a:lnTo>
                  <a:pt x="125" y="491"/>
                </a:lnTo>
                <a:lnTo>
                  <a:pt x="119" y="487"/>
                </a:lnTo>
                <a:lnTo>
                  <a:pt x="113" y="483"/>
                </a:lnTo>
                <a:lnTo>
                  <a:pt x="110" y="480"/>
                </a:lnTo>
                <a:lnTo>
                  <a:pt x="104" y="476"/>
                </a:lnTo>
                <a:lnTo>
                  <a:pt x="98" y="470"/>
                </a:lnTo>
                <a:lnTo>
                  <a:pt x="90" y="464"/>
                </a:lnTo>
                <a:lnTo>
                  <a:pt x="85" y="458"/>
                </a:lnTo>
                <a:lnTo>
                  <a:pt x="79" y="453"/>
                </a:lnTo>
                <a:lnTo>
                  <a:pt x="65" y="437"/>
                </a:lnTo>
                <a:lnTo>
                  <a:pt x="54" y="426"/>
                </a:lnTo>
                <a:lnTo>
                  <a:pt x="44" y="412"/>
                </a:lnTo>
                <a:lnTo>
                  <a:pt x="35" y="401"/>
                </a:lnTo>
                <a:lnTo>
                  <a:pt x="25" y="389"/>
                </a:lnTo>
                <a:lnTo>
                  <a:pt x="19" y="378"/>
                </a:lnTo>
                <a:lnTo>
                  <a:pt x="14" y="364"/>
                </a:lnTo>
                <a:lnTo>
                  <a:pt x="8" y="351"/>
                </a:lnTo>
                <a:lnTo>
                  <a:pt x="4" y="338"/>
                </a:lnTo>
                <a:lnTo>
                  <a:pt x="2" y="326"/>
                </a:lnTo>
                <a:lnTo>
                  <a:pt x="0" y="315"/>
                </a:lnTo>
                <a:lnTo>
                  <a:pt x="0" y="305"/>
                </a:lnTo>
                <a:lnTo>
                  <a:pt x="2" y="295"/>
                </a:lnTo>
                <a:lnTo>
                  <a:pt x="4" y="291"/>
                </a:lnTo>
                <a:lnTo>
                  <a:pt x="6" y="288"/>
                </a:lnTo>
                <a:lnTo>
                  <a:pt x="8" y="284"/>
                </a:lnTo>
                <a:lnTo>
                  <a:pt x="12" y="282"/>
                </a:lnTo>
                <a:lnTo>
                  <a:pt x="16" y="278"/>
                </a:lnTo>
                <a:lnTo>
                  <a:pt x="19" y="276"/>
                </a:lnTo>
                <a:lnTo>
                  <a:pt x="21" y="274"/>
                </a:lnTo>
                <a:lnTo>
                  <a:pt x="25" y="272"/>
                </a:lnTo>
                <a:lnTo>
                  <a:pt x="29" y="268"/>
                </a:lnTo>
                <a:lnTo>
                  <a:pt x="33" y="267"/>
                </a:lnTo>
                <a:lnTo>
                  <a:pt x="37" y="265"/>
                </a:lnTo>
                <a:lnTo>
                  <a:pt x="42" y="263"/>
                </a:lnTo>
                <a:lnTo>
                  <a:pt x="54" y="261"/>
                </a:lnTo>
                <a:lnTo>
                  <a:pt x="67" y="259"/>
                </a:lnTo>
                <a:lnTo>
                  <a:pt x="81" y="259"/>
                </a:lnTo>
                <a:lnTo>
                  <a:pt x="88" y="259"/>
                </a:lnTo>
                <a:lnTo>
                  <a:pt x="96" y="261"/>
                </a:lnTo>
                <a:lnTo>
                  <a:pt x="106" y="261"/>
                </a:lnTo>
                <a:lnTo>
                  <a:pt x="113" y="265"/>
                </a:lnTo>
                <a:lnTo>
                  <a:pt x="131" y="268"/>
                </a:lnTo>
                <a:lnTo>
                  <a:pt x="148" y="270"/>
                </a:lnTo>
                <a:lnTo>
                  <a:pt x="161" y="272"/>
                </a:lnTo>
                <a:lnTo>
                  <a:pt x="177" y="272"/>
                </a:lnTo>
                <a:lnTo>
                  <a:pt x="188" y="272"/>
                </a:lnTo>
                <a:lnTo>
                  <a:pt x="200" y="270"/>
                </a:lnTo>
                <a:lnTo>
                  <a:pt x="211" y="268"/>
                </a:lnTo>
                <a:lnTo>
                  <a:pt x="221" y="265"/>
                </a:lnTo>
                <a:lnTo>
                  <a:pt x="223" y="263"/>
                </a:lnTo>
                <a:lnTo>
                  <a:pt x="227" y="263"/>
                </a:lnTo>
                <a:lnTo>
                  <a:pt x="230" y="263"/>
                </a:lnTo>
                <a:lnTo>
                  <a:pt x="236" y="263"/>
                </a:lnTo>
                <a:lnTo>
                  <a:pt x="240" y="261"/>
                </a:lnTo>
                <a:lnTo>
                  <a:pt x="248" y="259"/>
                </a:lnTo>
                <a:lnTo>
                  <a:pt x="254" y="259"/>
                </a:lnTo>
                <a:lnTo>
                  <a:pt x="263" y="257"/>
                </a:lnTo>
                <a:lnTo>
                  <a:pt x="271" y="255"/>
                </a:lnTo>
                <a:lnTo>
                  <a:pt x="280" y="253"/>
                </a:lnTo>
                <a:lnTo>
                  <a:pt x="290" y="249"/>
                </a:lnTo>
                <a:lnTo>
                  <a:pt x="301" y="247"/>
                </a:lnTo>
                <a:lnTo>
                  <a:pt x="313" y="245"/>
                </a:lnTo>
                <a:lnTo>
                  <a:pt x="325" y="242"/>
                </a:lnTo>
                <a:lnTo>
                  <a:pt x="338" y="238"/>
                </a:lnTo>
                <a:lnTo>
                  <a:pt x="351" y="234"/>
                </a:lnTo>
                <a:lnTo>
                  <a:pt x="367" y="230"/>
                </a:lnTo>
                <a:lnTo>
                  <a:pt x="382" y="226"/>
                </a:lnTo>
                <a:lnTo>
                  <a:pt x="397" y="222"/>
                </a:lnTo>
                <a:lnTo>
                  <a:pt x="415" y="217"/>
                </a:lnTo>
                <a:lnTo>
                  <a:pt x="432" y="213"/>
                </a:lnTo>
                <a:lnTo>
                  <a:pt x="449" y="207"/>
                </a:lnTo>
                <a:lnTo>
                  <a:pt x="468" y="201"/>
                </a:lnTo>
                <a:lnTo>
                  <a:pt x="488" y="196"/>
                </a:lnTo>
                <a:lnTo>
                  <a:pt x="509" y="190"/>
                </a:lnTo>
                <a:lnTo>
                  <a:pt x="530" y="182"/>
                </a:lnTo>
                <a:lnTo>
                  <a:pt x="551" y="176"/>
                </a:lnTo>
                <a:lnTo>
                  <a:pt x="572" y="169"/>
                </a:lnTo>
                <a:lnTo>
                  <a:pt x="595" y="161"/>
                </a:lnTo>
                <a:lnTo>
                  <a:pt x="620" y="153"/>
                </a:lnTo>
                <a:lnTo>
                  <a:pt x="643" y="146"/>
                </a:lnTo>
                <a:lnTo>
                  <a:pt x="670" y="138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57"/>
          <p:cNvSpPr>
            <a:spLocks/>
          </p:cNvSpPr>
          <p:nvPr/>
        </p:nvSpPr>
        <p:spPr bwMode="auto">
          <a:xfrm>
            <a:off x="5913438" y="1570038"/>
            <a:ext cx="214312" cy="685800"/>
          </a:xfrm>
          <a:custGeom>
            <a:avLst/>
            <a:gdLst>
              <a:gd name="T0" fmla="*/ 2147483647 w 271"/>
              <a:gd name="T1" fmla="*/ 2147483647 h 1151"/>
              <a:gd name="T2" fmla="*/ 2147483647 w 271"/>
              <a:gd name="T3" fmla="*/ 2147483647 h 1151"/>
              <a:gd name="T4" fmla="*/ 2147483647 w 271"/>
              <a:gd name="T5" fmla="*/ 2147483647 h 1151"/>
              <a:gd name="T6" fmla="*/ 2147483647 w 271"/>
              <a:gd name="T7" fmla="*/ 2147483647 h 1151"/>
              <a:gd name="T8" fmla="*/ 2147483647 w 271"/>
              <a:gd name="T9" fmla="*/ 2147483647 h 1151"/>
              <a:gd name="T10" fmla="*/ 2147483647 w 271"/>
              <a:gd name="T11" fmla="*/ 2147483647 h 1151"/>
              <a:gd name="T12" fmla="*/ 2147483647 w 271"/>
              <a:gd name="T13" fmla="*/ 2147483647 h 1151"/>
              <a:gd name="T14" fmla="*/ 2147483647 w 271"/>
              <a:gd name="T15" fmla="*/ 2147483647 h 1151"/>
              <a:gd name="T16" fmla="*/ 2147483647 w 271"/>
              <a:gd name="T17" fmla="*/ 2147483647 h 1151"/>
              <a:gd name="T18" fmla="*/ 2147483647 w 271"/>
              <a:gd name="T19" fmla="*/ 2147483647 h 1151"/>
              <a:gd name="T20" fmla="*/ 2147483647 w 271"/>
              <a:gd name="T21" fmla="*/ 2147483647 h 1151"/>
              <a:gd name="T22" fmla="*/ 2147483647 w 271"/>
              <a:gd name="T23" fmla="*/ 2147483647 h 1151"/>
              <a:gd name="T24" fmla="*/ 2147483647 w 271"/>
              <a:gd name="T25" fmla="*/ 2147483647 h 1151"/>
              <a:gd name="T26" fmla="*/ 2147483647 w 271"/>
              <a:gd name="T27" fmla="*/ 2147483647 h 1151"/>
              <a:gd name="T28" fmla="*/ 2147483647 w 271"/>
              <a:gd name="T29" fmla="*/ 2147483647 h 1151"/>
              <a:gd name="T30" fmla="*/ 0 w 271"/>
              <a:gd name="T31" fmla="*/ 2147483647 h 1151"/>
              <a:gd name="T32" fmla="*/ 2147483647 w 271"/>
              <a:gd name="T33" fmla="*/ 2147483647 h 1151"/>
              <a:gd name="T34" fmla="*/ 2147483647 w 271"/>
              <a:gd name="T35" fmla="*/ 2147483647 h 1151"/>
              <a:gd name="T36" fmla="*/ 2147483647 w 271"/>
              <a:gd name="T37" fmla="*/ 2147483647 h 1151"/>
              <a:gd name="T38" fmla="*/ 2147483647 w 271"/>
              <a:gd name="T39" fmla="*/ 0 h 1151"/>
              <a:gd name="T40" fmla="*/ 2147483647 w 271"/>
              <a:gd name="T41" fmla="*/ 2147483647 h 1151"/>
              <a:gd name="T42" fmla="*/ 2147483647 w 271"/>
              <a:gd name="T43" fmla="*/ 2147483647 h 1151"/>
              <a:gd name="T44" fmla="*/ 2147483647 w 271"/>
              <a:gd name="T45" fmla="*/ 2147483647 h 1151"/>
              <a:gd name="T46" fmla="*/ 2147483647 w 271"/>
              <a:gd name="T47" fmla="*/ 2147483647 h 1151"/>
              <a:gd name="T48" fmla="*/ 2147483647 w 271"/>
              <a:gd name="T49" fmla="*/ 2147483647 h 1151"/>
              <a:gd name="T50" fmla="*/ 2147483647 w 271"/>
              <a:gd name="T51" fmla="*/ 2147483647 h 1151"/>
              <a:gd name="T52" fmla="*/ 2147483647 w 271"/>
              <a:gd name="T53" fmla="*/ 2147483647 h 1151"/>
              <a:gd name="T54" fmla="*/ 2147483647 w 271"/>
              <a:gd name="T55" fmla="*/ 2147483647 h 1151"/>
              <a:gd name="T56" fmla="*/ 2147483647 w 271"/>
              <a:gd name="T57" fmla="*/ 2147483647 h 1151"/>
              <a:gd name="T58" fmla="*/ 2147483647 w 271"/>
              <a:gd name="T59" fmla="*/ 2147483647 h 1151"/>
              <a:gd name="T60" fmla="*/ 2147483647 w 271"/>
              <a:gd name="T61" fmla="*/ 2147483647 h 1151"/>
              <a:gd name="T62" fmla="*/ 2147483647 w 271"/>
              <a:gd name="T63" fmla="*/ 2147483647 h 1151"/>
              <a:gd name="T64" fmla="*/ 2147483647 w 271"/>
              <a:gd name="T65" fmla="*/ 2147483647 h 1151"/>
              <a:gd name="T66" fmla="*/ 2147483647 w 271"/>
              <a:gd name="T67" fmla="*/ 2147483647 h 1151"/>
              <a:gd name="T68" fmla="*/ 2147483647 w 271"/>
              <a:gd name="T69" fmla="*/ 2147483647 h 1151"/>
              <a:gd name="T70" fmla="*/ 2147483647 w 271"/>
              <a:gd name="T71" fmla="*/ 2147483647 h 1151"/>
              <a:gd name="T72" fmla="*/ 2147483647 w 271"/>
              <a:gd name="T73" fmla="*/ 2147483647 h 1151"/>
              <a:gd name="T74" fmla="*/ 2147483647 w 271"/>
              <a:gd name="T75" fmla="*/ 2147483647 h 1151"/>
              <a:gd name="T76" fmla="*/ 2147483647 w 271"/>
              <a:gd name="T77" fmla="*/ 2147483647 h 1151"/>
              <a:gd name="T78" fmla="*/ 2147483647 w 271"/>
              <a:gd name="T79" fmla="*/ 2147483647 h 1151"/>
              <a:gd name="T80" fmla="*/ 2147483647 w 271"/>
              <a:gd name="T81" fmla="*/ 2147483647 h 1151"/>
              <a:gd name="T82" fmla="*/ 2147483647 w 271"/>
              <a:gd name="T83" fmla="*/ 2147483647 h 11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71"/>
              <a:gd name="T127" fmla="*/ 0 h 1151"/>
              <a:gd name="T128" fmla="*/ 271 w 271"/>
              <a:gd name="T129" fmla="*/ 1151 h 11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71" h="1151">
                <a:moveTo>
                  <a:pt x="79" y="1151"/>
                </a:moveTo>
                <a:lnTo>
                  <a:pt x="81" y="1101"/>
                </a:lnTo>
                <a:lnTo>
                  <a:pt x="81" y="1053"/>
                </a:lnTo>
                <a:lnTo>
                  <a:pt x="83" y="1007"/>
                </a:lnTo>
                <a:lnTo>
                  <a:pt x="85" y="961"/>
                </a:lnTo>
                <a:lnTo>
                  <a:pt x="85" y="915"/>
                </a:lnTo>
                <a:lnTo>
                  <a:pt x="87" y="871"/>
                </a:lnTo>
                <a:lnTo>
                  <a:pt x="87" y="829"/>
                </a:lnTo>
                <a:lnTo>
                  <a:pt x="87" y="787"/>
                </a:lnTo>
                <a:lnTo>
                  <a:pt x="87" y="746"/>
                </a:lnTo>
                <a:lnTo>
                  <a:pt x="87" y="708"/>
                </a:lnTo>
                <a:lnTo>
                  <a:pt x="85" y="669"/>
                </a:lnTo>
                <a:lnTo>
                  <a:pt x="85" y="633"/>
                </a:lnTo>
                <a:lnTo>
                  <a:pt x="83" y="597"/>
                </a:lnTo>
                <a:lnTo>
                  <a:pt x="81" y="564"/>
                </a:lnTo>
                <a:lnTo>
                  <a:pt x="81" y="531"/>
                </a:lnTo>
                <a:lnTo>
                  <a:pt x="79" y="499"/>
                </a:lnTo>
                <a:lnTo>
                  <a:pt x="75" y="470"/>
                </a:lnTo>
                <a:lnTo>
                  <a:pt x="75" y="441"/>
                </a:lnTo>
                <a:lnTo>
                  <a:pt x="73" y="414"/>
                </a:lnTo>
                <a:lnTo>
                  <a:pt x="71" y="387"/>
                </a:lnTo>
                <a:lnTo>
                  <a:pt x="69" y="364"/>
                </a:lnTo>
                <a:lnTo>
                  <a:pt x="69" y="341"/>
                </a:lnTo>
                <a:lnTo>
                  <a:pt x="67" y="318"/>
                </a:lnTo>
                <a:lnTo>
                  <a:pt x="66" y="299"/>
                </a:lnTo>
                <a:lnTo>
                  <a:pt x="66" y="280"/>
                </a:lnTo>
                <a:lnTo>
                  <a:pt x="64" y="261"/>
                </a:lnTo>
                <a:lnTo>
                  <a:pt x="64" y="243"/>
                </a:lnTo>
                <a:lnTo>
                  <a:pt x="62" y="228"/>
                </a:lnTo>
                <a:lnTo>
                  <a:pt x="60" y="213"/>
                </a:lnTo>
                <a:lnTo>
                  <a:pt x="58" y="197"/>
                </a:lnTo>
                <a:lnTo>
                  <a:pt x="56" y="186"/>
                </a:lnTo>
                <a:lnTo>
                  <a:pt x="54" y="172"/>
                </a:lnTo>
                <a:lnTo>
                  <a:pt x="50" y="155"/>
                </a:lnTo>
                <a:lnTo>
                  <a:pt x="46" y="138"/>
                </a:lnTo>
                <a:lnTo>
                  <a:pt x="41" y="123"/>
                </a:lnTo>
                <a:lnTo>
                  <a:pt x="37" y="107"/>
                </a:lnTo>
                <a:lnTo>
                  <a:pt x="33" y="94"/>
                </a:lnTo>
                <a:lnTo>
                  <a:pt x="27" y="82"/>
                </a:lnTo>
                <a:lnTo>
                  <a:pt x="23" y="71"/>
                </a:lnTo>
                <a:lnTo>
                  <a:pt x="19" y="61"/>
                </a:lnTo>
                <a:lnTo>
                  <a:pt x="16" y="57"/>
                </a:lnTo>
                <a:lnTo>
                  <a:pt x="12" y="55"/>
                </a:lnTo>
                <a:lnTo>
                  <a:pt x="8" y="52"/>
                </a:lnTo>
                <a:lnTo>
                  <a:pt x="6" y="50"/>
                </a:lnTo>
                <a:lnTo>
                  <a:pt x="4" y="46"/>
                </a:lnTo>
                <a:lnTo>
                  <a:pt x="2" y="42"/>
                </a:lnTo>
                <a:lnTo>
                  <a:pt x="0" y="34"/>
                </a:lnTo>
                <a:lnTo>
                  <a:pt x="0" y="29"/>
                </a:lnTo>
                <a:lnTo>
                  <a:pt x="0" y="21"/>
                </a:lnTo>
                <a:lnTo>
                  <a:pt x="4" y="15"/>
                </a:lnTo>
                <a:lnTo>
                  <a:pt x="8" y="11"/>
                </a:lnTo>
                <a:lnTo>
                  <a:pt x="10" y="7"/>
                </a:lnTo>
                <a:lnTo>
                  <a:pt x="14" y="6"/>
                </a:lnTo>
                <a:lnTo>
                  <a:pt x="16" y="4"/>
                </a:lnTo>
                <a:lnTo>
                  <a:pt x="21" y="4"/>
                </a:lnTo>
                <a:lnTo>
                  <a:pt x="25" y="2"/>
                </a:lnTo>
                <a:lnTo>
                  <a:pt x="31" y="2"/>
                </a:lnTo>
                <a:lnTo>
                  <a:pt x="37" y="2"/>
                </a:lnTo>
                <a:lnTo>
                  <a:pt x="43" y="0"/>
                </a:lnTo>
                <a:lnTo>
                  <a:pt x="50" y="2"/>
                </a:lnTo>
                <a:lnTo>
                  <a:pt x="58" y="2"/>
                </a:lnTo>
                <a:lnTo>
                  <a:pt x="66" y="2"/>
                </a:lnTo>
                <a:lnTo>
                  <a:pt x="73" y="4"/>
                </a:lnTo>
                <a:lnTo>
                  <a:pt x="83" y="4"/>
                </a:lnTo>
                <a:lnTo>
                  <a:pt x="92" y="6"/>
                </a:lnTo>
                <a:lnTo>
                  <a:pt x="102" y="7"/>
                </a:lnTo>
                <a:lnTo>
                  <a:pt x="114" y="11"/>
                </a:lnTo>
                <a:lnTo>
                  <a:pt x="135" y="19"/>
                </a:lnTo>
                <a:lnTo>
                  <a:pt x="156" y="29"/>
                </a:lnTo>
                <a:lnTo>
                  <a:pt x="175" y="38"/>
                </a:lnTo>
                <a:lnTo>
                  <a:pt x="192" y="48"/>
                </a:lnTo>
                <a:lnTo>
                  <a:pt x="208" y="57"/>
                </a:lnTo>
                <a:lnTo>
                  <a:pt x="215" y="61"/>
                </a:lnTo>
                <a:lnTo>
                  <a:pt x="221" y="67"/>
                </a:lnTo>
                <a:lnTo>
                  <a:pt x="229" y="71"/>
                </a:lnTo>
                <a:lnTo>
                  <a:pt x="234" y="77"/>
                </a:lnTo>
                <a:lnTo>
                  <a:pt x="238" y="80"/>
                </a:lnTo>
                <a:lnTo>
                  <a:pt x="244" y="86"/>
                </a:lnTo>
                <a:lnTo>
                  <a:pt x="252" y="96"/>
                </a:lnTo>
                <a:lnTo>
                  <a:pt x="259" y="107"/>
                </a:lnTo>
                <a:lnTo>
                  <a:pt x="265" y="119"/>
                </a:lnTo>
                <a:lnTo>
                  <a:pt x="269" y="132"/>
                </a:lnTo>
                <a:lnTo>
                  <a:pt x="271" y="148"/>
                </a:lnTo>
                <a:lnTo>
                  <a:pt x="271" y="163"/>
                </a:lnTo>
                <a:lnTo>
                  <a:pt x="271" y="171"/>
                </a:lnTo>
                <a:lnTo>
                  <a:pt x="271" y="180"/>
                </a:lnTo>
                <a:lnTo>
                  <a:pt x="269" y="190"/>
                </a:lnTo>
                <a:lnTo>
                  <a:pt x="267" y="199"/>
                </a:lnTo>
                <a:lnTo>
                  <a:pt x="265" y="209"/>
                </a:lnTo>
                <a:lnTo>
                  <a:pt x="263" y="219"/>
                </a:lnTo>
                <a:lnTo>
                  <a:pt x="261" y="230"/>
                </a:lnTo>
                <a:lnTo>
                  <a:pt x="257" y="243"/>
                </a:lnTo>
                <a:lnTo>
                  <a:pt x="256" y="257"/>
                </a:lnTo>
                <a:lnTo>
                  <a:pt x="254" y="270"/>
                </a:lnTo>
                <a:lnTo>
                  <a:pt x="252" y="288"/>
                </a:lnTo>
                <a:lnTo>
                  <a:pt x="250" y="303"/>
                </a:lnTo>
                <a:lnTo>
                  <a:pt x="248" y="320"/>
                </a:lnTo>
                <a:lnTo>
                  <a:pt x="244" y="339"/>
                </a:lnTo>
                <a:lnTo>
                  <a:pt x="242" y="359"/>
                </a:lnTo>
                <a:lnTo>
                  <a:pt x="240" y="380"/>
                </a:lnTo>
                <a:lnTo>
                  <a:pt x="238" y="401"/>
                </a:lnTo>
                <a:lnTo>
                  <a:pt x="236" y="424"/>
                </a:lnTo>
                <a:lnTo>
                  <a:pt x="234" y="449"/>
                </a:lnTo>
                <a:lnTo>
                  <a:pt x="233" y="474"/>
                </a:lnTo>
                <a:lnTo>
                  <a:pt x="231" y="487"/>
                </a:lnTo>
                <a:lnTo>
                  <a:pt x="229" y="501"/>
                </a:lnTo>
                <a:lnTo>
                  <a:pt x="229" y="514"/>
                </a:lnTo>
                <a:lnTo>
                  <a:pt x="227" y="529"/>
                </a:lnTo>
                <a:lnTo>
                  <a:pt x="227" y="545"/>
                </a:lnTo>
                <a:lnTo>
                  <a:pt x="225" y="560"/>
                </a:lnTo>
                <a:lnTo>
                  <a:pt x="225" y="577"/>
                </a:lnTo>
                <a:lnTo>
                  <a:pt x="223" y="593"/>
                </a:lnTo>
                <a:lnTo>
                  <a:pt x="221" y="627"/>
                </a:lnTo>
                <a:lnTo>
                  <a:pt x="219" y="666"/>
                </a:lnTo>
                <a:lnTo>
                  <a:pt x="217" y="704"/>
                </a:lnTo>
                <a:lnTo>
                  <a:pt x="215" y="744"/>
                </a:lnTo>
                <a:lnTo>
                  <a:pt x="213" y="785"/>
                </a:lnTo>
                <a:lnTo>
                  <a:pt x="213" y="829"/>
                </a:lnTo>
                <a:lnTo>
                  <a:pt x="211" y="875"/>
                </a:lnTo>
                <a:lnTo>
                  <a:pt x="209" y="921"/>
                </a:lnTo>
                <a:lnTo>
                  <a:pt x="209" y="971"/>
                </a:lnTo>
                <a:lnTo>
                  <a:pt x="209" y="1021"/>
                </a:lnTo>
                <a:lnTo>
                  <a:pt x="208" y="1072"/>
                </a:lnTo>
                <a:lnTo>
                  <a:pt x="208" y="1126"/>
                </a:lnTo>
                <a:lnTo>
                  <a:pt x="142" y="1138"/>
                </a:lnTo>
                <a:lnTo>
                  <a:pt x="79" y="1151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58"/>
          <p:cNvSpPr>
            <a:spLocks/>
          </p:cNvSpPr>
          <p:nvPr/>
        </p:nvSpPr>
        <p:spPr bwMode="auto">
          <a:xfrm>
            <a:off x="5900738" y="2293938"/>
            <a:ext cx="187325" cy="514350"/>
          </a:xfrm>
          <a:custGeom>
            <a:avLst/>
            <a:gdLst>
              <a:gd name="T0" fmla="*/ 2147483647 w 238"/>
              <a:gd name="T1" fmla="*/ 2147483647 h 864"/>
              <a:gd name="T2" fmla="*/ 2147483647 w 238"/>
              <a:gd name="T3" fmla="*/ 2147483647 h 864"/>
              <a:gd name="T4" fmla="*/ 2147483647 w 238"/>
              <a:gd name="T5" fmla="*/ 2147483647 h 864"/>
              <a:gd name="T6" fmla="*/ 2147483647 w 238"/>
              <a:gd name="T7" fmla="*/ 2147483647 h 864"/>
              <a:gd name="T8" fmla="*/ 2147483647 w 238"/>
              <a:gd name="T9" fmla="*/ 2147483647 h 864"/>
              <a:gd name="T10" fmla="*/ 2147483647 w 238"/>
              <a:gd name="T11" fmla="*/ 2147483647 h 864"/>
              <a:gd name="T12" fmla="*/ 2147483647 w 238"/>
              <a:gd name="T13" fmla="*/ 2147483647 h 864"/>
              <a:gd name="T14" fmla="*/ 2147483647 w 238"/>
              <a:gd name="T15" fmla="*/ 2147483647 h 864"/>
              <a:gd name="T16" fmla="*/ 2147483647 w 238"/>
              <a:gd name="T17" fmla="*/ 2147483647 h 864"/>
              <a:gd name="T18" fmla="*/ 2147483647 w 238"/>
              <a:gd name="T19" fmla="*/ 2147483647 h 864"/>
              <a:gd name="T20" fmla="*/ 2147483647 w 238"/>
              <a:gd name="T21" fmla="*/ 2147483647 h 864"/>
              <a:gd name="T22" fmla="*/ 2147483647 w 238"/>
              <a:gd name="T23" fmla="*/ 2147483647 h 864"/>
              <a:gd name="T24" fmla="*/ 2147483647 w 238"/>
              <a:gd name="T25" fmla="*/ 2147483647 h 864"/>
              <a:gd name="T26" fmla="*/ 2147483647 w 238"/>
              <a:gd name="T27" fmla="*/ 2147483647 h 864"/>
              <a:gd name="T28" fmla="*/ 2147483647 w 238"/>
              <a:gd name="T29" fmla="*/ 2147483647 h 864"/>
              <a:gd name="T30" fmla="*/ 2147483647 w 238"/>
              <a:gd name="T31" fmla="*/ 2147483647 h 864"/>
              <a:gd name="T32" fmla="*/ 2147483647 w 238"/>
              <a:gd name="T33" fmla="*/ 2147483647 h 864"/>
              <a:gd name="T34" fmla="*/ 2147483647 w 238"/>
              <a:gd name="T35" fmla="*/ 2147483647 h 864"/>
              <a:gd name="T36" fmla="*/ 2147483647 w 238"/>
              <a:gd name="T37" fmla="*/ 2147483647 h 864"/>
              <a:gd name="T38" fmla="*/ 2147483647 w 238"/>
              <a:gd name="T39" fmla="*/ 2147483647 h 864"/>
              <a:gd name="T40" fmla="*/ 2147483647 w 238"/>
              <a:gd name="T41" fmla="*/ 2147483647 h 864"/>
              <a:gd name="T42" fmla="*/ 2147483647 w 238"/>
              <a:gd name="T43" fmla="*/ 2147483647 h 864"/>
              <a:gd name="T44" fmla="*/ 2147483647 w 238"/>
              <a:gd name="T45" fmla="*/ 2147483647 h 864"/>
              <a:gd name="T46" fmla="*/ 2147483647 w 238"/>
              <a:gd name="T47" fmla="*/ 2147483647 h 864"/>
              <a:gd name="T48" fmla="*/ 2147483647 w 238"/>
              <a:gd name="T49" fmla="*/ 2147483647 h 864"/>
              <a:gd name="T50" fmla="*/ 2147483647 w 238"/>
              <a:gd name="T51" fmla="*/ 2147483647 h 864"/>
              <a:gd name="T52" fmla="*/ 2147483647 w 238"/>
              <a:gd name="T53" fmla="*/ 2147483647 h 864"/>
              <a:gd name="T54" fmla="*/ 2147483647 w 238"/>
              <a:gd name="T55" fmla="*/ 2147483647 h 864"/>
              <a:gd name="T56" fmla="*/ 2147483647 w 238"/>
              <a:gd name="T57" fmla="*/ 2147483647 h 864"/>
              <a:gd name="T58" fmla="*/ 2147483647 w 238"/>
              <a:gd name="T59" fmla="*/ 2147483647 h 864"/>
              <a:gd name="T60" fmla="*/ 2147483647 w 238"/>
              <a:gd name="T61" fmla="*/ 2147483647 h 864"/>
              <a:gd name="T62" fmla="*/ 2147483647 w 238"/>
              <a:gd name="T63" fmla="*/ 2147483647 h 864"/>
              <a:gd name="T64" fmla="*/ 2147483647 w 238"/>
              <a:gd name="T65" fmla="*/ 2147483647 h 864"/>
              <a:gd name="T66" fmla="*/ 2147483647 w 238"/>
              <a:gd name="T67" fmla="*/ 2147483647 h 864"/>
              <a:gd name="T68" fmla="*/ 2147483647 w 238"/>
              <a:gd name="T69" fmla="*/ 2147483647 h 864"/>
              <a:gd name="T70" fmla="*/ 2147483647 w 238"/>
              <a:gd name="T71" fmla="*/ 2147483647 h 864"/>
              <a:gd name="T72" fmla="*/ 2147483647 w 238"/>
              <a:gd name="T73" fmla="*/ 2147483647 h 864"/>
              <a:gd name="T74" fmla="*/ 2147483647 w 238"/>
              <a:gd name="T75" fmla="*/ 2147483647 h 864"/>
              <a:gd name="T76" fmla="*/ 2147483647 w 238"/>
              <a:gd name="T77" fmla="*/ 2147483647 h 864"/>
              <a:gd name="T78" fmla="*/ 2147483647 w 238"/>
              <a:gd name="T79" fmla="*/ 2147483647 h 864"/>
              <a:gd name="T80" fmla="*/ 2147483647 w 238"/>
              <a:gd name="T81" fmla="*/ 2147483647 h 864"/>
              <a:gd name="T82" fmla="*/ 2147483647 w 238"/>
              <a:gd name="T83" fmla="*/ 2147483647 h 864"/>
              <a:gd name="T84" fmla="*/ 2147483647 w 238"/>
              <a:gd name="T85" fmla="*/ 2147483647 h 864"/>
              <a:gd name="T86" fmla="*/ 2147483647 w 238"/>
              <a:gd name="T87" fmla="*/ 2147483647 h 864"/>
              <a:gd name="T88" fmla="*/ 2147483647 w 238"/>
              <a:gd name="T89" fmla="*/ 2147483647 h 864"/>
              <a:gd name="T90" fmla="*/ 2147483647 w 238"/>
              <a:gd name="T91" fmla="*/ 2147483647 h 864"/>
              <a:gd name="T92" fmla="*/ 2147483647 w 238"/>
              <a:gd name="T93" fmla="*/ 2147483647 h 864"/>
              <a:gd name="T94" fmla="*/ 0 w 238"/>
              <a:gd name="T95" fmla="*/ 0 h 8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8"/>
              <a:gd name="T145" fmla="*/ 0 h 864"/>
              <a:gd name="T146" fmla="*/ 238 w 238"/>
              <a:gd name="T147" fmla="*/ 864 h 8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8" h="864">
                <a:moveTo>
                  <a:pt x="0" y="0"/>
                </a:moveTo>
                <a:lnTo>
                  <a:pt x="29" y="8"/>
                </a:lnTo>
                <a:lnTo>
                  <a:pt x="56" y="18"/>
                </a:lnTo>
                <a:lnTo>
                  <a:pt x="79" y="27"/>
                </a:lnTo>
                <a:lnTo>
                  <a:pt x="102" y="35"/>
                </a:lnTo>
                <a:lnTo>
                  <a:pt x="123" y="43"/>
                </a:lnTo>
                <a:lnTo>
                  <a:pt x="142" y="50"/>
                </a:lnTo>
                <a:lnTo>
                  <a:pt x="161" y="58"/>
                </a:lnTo>
                <a:lnTo>
                  <a:pt x="177" y="66"/>
                </a:lnTo>
                <a:lnTo>
                  <a:pt x="190" y="73"/>
                </a:lnTo>
                <a:lnTo>
                  <a:pt x="203" y="79"/>
                </a:lnTo>
                <a:lnTo>
                  <a:pt x="213" y="85"/>
                </a:lnTo>
                <a:lnTo>
                  <a:pt x="223" y="91"/>
                </a:lnTo>
                <a:lnTo>
                  <a:pt x="228" y="96"/>
                </a:lnTo>
                <a:lnTo>
                  <a:pt x="234" y="102"/>
                </a:lnTo>
                <a:lnTo>
                  <a:pt x="234" y="104"/>
                </a:lnTo>
                <a:lnTo>
                  <a:pt x="236" y="108"/>
                </a:lnTo>
                <a:lnTo>
                  <a:pt x="236" y="110"/>
                </a:lnTo>
                <a:lnTo>
                  <a:pt x="238" y="112"/>
                </a:lnTo>
                <a:lnTo>
                  <a:pt x="236" y="121"/>
                </a:lnTo>
                <a:lnTo>
                  <a:pt x="236" y="133"/>
                </a:lnTo>
                <a:lnTo>
                  <a:pt x="236" y="146"/>
                </a:lnTo>
                <a:lnTo>
                  <a:pt x="236" y="162"/>
                </a:lnTo>
                <a:lnTo>
                  <a:pt x="234" y="177"/>
                </a:lnTo>
                <a:lnTo>
                  <a:pt x="232" y="187"/>
                </a:lnTo>
                <a:lnTo>
                  <a:pt x="232" y="194"/>
                </a:lnTo>
                <a:lnTo>
                  <a:pt x="230" y="206"/>
                </a:lnTo>
                <a:lnTo>
                  <a:pt x="228" y="215"/>
                </a:lnTo>
                <a:lnTo>
                  <a:pt x="226" y="227"/>
                </a:lnTo>
                <a:lnTo>
                  <a:pt x="225" y="238"/>
                </a:lnTo>
                <a:lnTo>
                  <a:pt x="225" y="244"/>
                </a:lnTo>
                <a:lnTo>
                  <a:pt x="223" y="252"/>
                </a:lnTo>
                <a:lnTo>
                  <a:pt x="223" y="259"/>
                </a:lnTo>
                <a:lnTo>
                  <a:pt x="221" y="267"/>
                </a:lnTo>
                <a:lnTo>
                  <a:pt x="219" y="277"/>
                </a:lnTo>
                <a:lnTo>
                  <a:pt x="219" y="288"/>
                </a:lnTo>
                <a:lnTo>
                  <a:pt x="217" y="298"/>
                </a:lnTo>
                <a:lnTo>
                  <a:pt x="217" y="311"/>
                </a:lnTo>
                <a:lnTo>
                  <a:pt x="215" y="323"/>
                </a:lnTo>
                <a:lnTo>
                  <a:pt x="215" y="336"/>
                </a:lnTo>
                <a:lnTo>
                  <a:pt x="213" y="352"/>
                </a:lnTo>
                <a:lnTo>
                  <a:pt x="213" y="367"/>
                </a:lnTo>
                <a:lnTo>
                  <a:pt x="211" y="382"/>
                </a:lnTo>
                <a:lnTo>
                  <a:pt x="211" y="400"/>
                </a:lnTo>
                <a:lnTo>
                  <a:pt x="209" y="417"/>
                </a:lnTo>
                <a:lnTo>
                  <a:pt x="209" y="434"/>
                </a:lnTo>
                <a:lnTo>
                  <a:pt x="207" y="455"/>
                </a:lnTo>
                <a:lnTo>
                  <a:pt x="207" y="474"/>
                </a:lnTo>
                <a:lnTo>
                  <a:pt x="207" y="495"/>
                </a:lnTo>
                <a:lnTo>
                  <a:pt x="205" y="517"/>
                </a:lnTo>
                <a:lnTo>
                  <a:pt x="205" y="540"/>
                </a:lnTo>
                <a:lnTo>
                  <a:pt x="205" y="563"/>
                </a:lnTo>
                <a:lnTo>
                  <a:pt x="203" y="586"/>
                </a:lnTo>
                <a:lnTo>
                  <a:pt x="203" y="611"/>
                </a:lnTo>
                <a:lnTo>
                  <a:pt x="203" y="637"/>
                </a:lnTo>
                <a:lnTo>
                  <a:pt x="203" y="664"/>
                </a:lnTo>
                <a:lnTo>
                  <a:pt x="202" y="691"/>
                </a:lnTo>
                <a:lnTo>
                  <a:pt x="202" y="718"/>
                </a:lnTo>
                <a:lnTo>
                  <a:pt x="202" y="749"/>
                </a:lnTo>
                <a:lnTo>
                  <a:pt x="202" y="778"/>
                </a:lnTo>
                <a:lnTo>
                  <a:pt x="202" y="808"/>
                </a:lnTo>
                <a:lnTo>
                  <a:pt x="202" y="839"/>
                </a:lnTo>
                <a:lnTo>
                  <a:pt x="136" y="852"/>
                </a:lnTo>
                <a:lnTo>
                  <a:pt x="71" y="864"/>
                </a:lnTo>
                <a:lnTo>
                  <a:pt x="73" y="824"/>
                </a:lnTo>
                <a:lnTo>
                  <a:pt x="73" y="783"/>
                </a:lnTo>
                <a:lnTo>
                  <a:pt x="73" y="745"/>
                </a:lnTo>
                <a:lnTo>
                  <a:pt x="75" y="707"/>
                </a:lnTo>
                <a:lnTo>
                  <a:pt x="75" y="670"/>
                </a:lnTo>
                <a:lnTo>
                  <a:pt x="75" y="634"/>
                </a:lnTo>
                <a:lnTo>
                  <a:pt x="75" y="597"/>
                </a:lnTo>
                <a:lnTo>
                  <a:pt x="73" y="563"/>
                </a:lnTo>
                <a:lnTo>
                  <a:pt x="73" y="530"/>
                </a:lnTo>
                <a:lnTo>
                  <a:pt x="71" y="497"/>
                </a:lnTo>
                <a:lnTo>
                  <a:pt x="71" y="465"/>
                </a:lnTo>
                <a:lnTo>
                  <a:pt x="69" y="434"/>
                </a:lnTo>
                <a:lnTo>
                  <a:pt x="67" y="403"/>
                </a:lnTo>
                <a:lnTo>
                  <a:pt x="65" y="375"/>
                </a:lnTo>
                <a:lnTo>
                  <a:pt x="63" y="346"/>
                </a:lnTo>
                <a:lnTo>
                  <a:pt x="61" y="319"/>
                </a:lnTo>
                <a:lnTo>
                  <a:pt x="60" y="292"/>
                </a:lnTo>
                <a:lnTo>
                  <a:pt x="58" y="267"/>
                </a:lnTo>
                <a:lnTo>
                  <a:pt x="54" y="242"/>
                </a:lnTo>
                <a:lnTo>
                  <a:pt x="52" y="217"/>
                </a:lnTo>
                <a:lnTo>
                  <a:pt x="48" y="194"/>
                </a:lnTo>
                <a:lnTo>
                  <a:pt x="44" y="173"/>
                </a:lnTo>
                <a:lnTo>
                  <a:pt x="42" y="152"/>
                </a:lnTo>
                <a:lnTo>
                  <a:pt x="38" y="131"/>
                </a:lnTo>
                <a:lnTo>
                  <a:pt x="35" y="112"/>
                </a:lnTo>
                <a:lnTo>
                  <a:pt x="29" y="93"/>
                </a:lnTo>
                <a:lnTo>
                  <a:pt x="25" y="75"/>
                </a:lnTo>
                <a:lnTo>
                  <a:pt x="21" y="58"/>
                </a:lnTo>
                <a:lnTo>
                  <a:pt x="15" y="43"/>
                </a:lnTo>
                <a:lnTo>
                  <a:pt x="12" y="27"/>
                </a:lnTo>
                <a:lnTo>
                  <a:pt x="6" y="1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59"/>
          <p:cNvSpPr>
            <a:spLocks/>
          </p:cNvSpPr>
          <p:nvPr/>
        </p:nvSpPr>
        <p:spPr bwMode="auto">
          <a:xfrm>
            <a:off x="6465888" y="2055813"/>
            <a:ext cx="1009650" cy="207962"/>
          </a:xfrm>
          <a:custGeom>
            <a:avLst/>
            <a:gdLst>
              <a:gd name="T0" fmla="*/ 2147483647 w 1272"/>
              <a:gd name="T1" fmla="*/ 2147483647 h 350"/>
              <a:gd name="T2" fmla="*/ 2147483647 w 1272"/>
              <a:gd name="T3" fmla="*/ 2147483647 h 350"/>
              <a:gd name="T4" fmla="*/ 2147483647 w 1272"/>
              <a:gd name="T5" fmla="*/ 2147483647 h 350"/>
              <a:gd name="T6" fmla="*/ 2147483647 w 1272"/>
              <a:gd name="T7" fmla="*/ 2147483647 h 350"/>
              <a:gd name="T8" fmla="*/ 2147483647 w 1272"/>
              <a:gd name="T9" fmla="*/ 2147483647 h 350"/>
              <a:gd name="T10" fmla="*/ 2147483647 w 1272"/>
              <a:gd name="T11" fmla="*/ 2147483647 h 350"/>
              <a:gd name="T12" fmla="*/ 2147483647 w 1272"/>
              <a:gd name="T13" fmla="*/ 2147483647 h 350"/>
              <a:gd name="T14" fmla="*/ 2147483647 w 1272"/>
              <a:gd name="T15" fmla="*/ 2147483647 h 350"/>
              <a:gd name="T16" fmla="*/ 2147483647 w 1272"/>
              <a:gd name="T17" fmla="*/ 2147483647 h 350"/>
              <a:gd name="T18" fmla="*/ 2147483647 w 1272"/>
              <a:gd name="T19" fmla="*/ 2147483647 h 350"/>
              <a:gd name="T20" fmla="*/ 2147483647 w 1272"/>
              <a:gd name="T21" fmla="*/ 2147483647 h 350"/>
              <a:gd name="T22" fmla="*/ 2147483647 w 1272"/>
              <a:gd name="T23" fmla="*/ 2147483647 h 350"/>
              <a:gd name="T24" fmla="*/ 2147483647 w 1272"/>
              <a:gd name="T25" fmla="*/ 2147483647 h 350"/>
              <a:gd name="T26" fmla="*/ 2147483647 w 1272"/>
              <a:gd name="T27" fmla="*/ 2147483647 h 350"/>
              <a:gd name="T28" fmla="*/ 2147483647 w 1272"/>
              <a:gd name="T29" fmla="*/ 2147483647 h 350"/>
              <a:gd name="T30" fmla="*/ 2147483647 w 1272"/>
              <a:gd name="T31" fmla="*/ 2147483647 h 350"/>
              <a:gd name="T32" fmla="*/ 2147483647 w 1272"/>
              <a:gd name="T33" fmla="*/ 2147483647 h 350"/>
              <a:gd name="T34" fmla="*/ 2147483647 w 1272"/>
              <a:gd name="T35" fmla="*/ 2147483647 h 350"/>
              <a:gd name="T36" fmla="*/ 2147483647 w 1272"/>
              <a:gd name="T37" fmla="*/ 2147483647 h 350"/>
              <a:gd name="T38" fmla="*/ 2147483647 w 1272"/>
              <a:gd name="T39" fmla="*/ 2147483647 h 350"/>
              <a:gd name="T40" fmla="*/ 2147483647 w 1272"/>
              <a:gd name="T41" fmla="*/ 2147483647 h 350"/>
              <a:gd name="T42" fmla="*/ 2147483647 w 1272"/>
              <a:gd name="T43" fmla="*/ 2147483647 h 350"/>
              <a:gd name="T44" fmla="*/ 2147483647 w 1272"/>
              <a:gd name="T45" fmla="*/ 2147483647 h 350"/>
              <a:gd name="T46" fmla="*/ 2147483647 w 1272"/>
              <a:gd name="T47" fmla="*/ 0 h 350"/>
              <a:gd name="T48" fmla="*/ 2147483647 w 1272"/>
              <a:gd name="T49" fmla="*/ 0 h 350"/>
              <a:gd name="T50" fmla="*/ 2147483647 w 1272"/>
              <a:gd name="T51" fmla="*/ 2147483647 h 350"/>
              <a:gd name="T52" fmla="*/ 2147483647 w 1272"/>
              <a:gd name="T53" fmla="*/ 2147483647 h 350"/>
              <a:gd name="T54" fmla="*/ 2147483647 w 1272"/>
              <a:gd name="T55" fmla="*/ 2147483647 h 350"/>
              <a:gd name="T56" fmla="*/ 2147483647 w 1272"/>
              <a:gd name="T57" fmla="*/ 2147483647 h 350"/>
              <a:gd name="T58" fmla="*/ 2147483647 w 1272"/>
              <a:gd name="T59" fmla="*/ 2147483647 h 350"/>
              <a:gd name="T60" fmla="*/ 2147483647 w 1272"/>
              <a:gd name="T61" fmla="*/ 2147483647 h 350"/>
              <a:gd name="T62" fmla="*/ 2147483647 w 1272"/>
              <a:gd name="T63" fmla="*/ 2147483647 h 350"/>
              <a:gd name="T64" fmla="*/ 2147483647 w 1272"/>
              <a:gd name="T65" fmla="*/ 2147483647 h 350"/>
              <a:gd name="T66" fmla="*/ 2147483647 w 1272"/>
              <a:gd name="T67" fmla="*/ 2147483647 h 350"/>
              <a:gd name="T68" fmla="*/ 2147483647 w 1272"/>
              <a:gd name="T69" fmla="*/ 2147483647 h 350"/>
              <a:gd name="T70" fmla="*/ 2147483647 w 1272"/>
              <a:gd name="T71" fmla="*/ 2147483647 h 350"/>
              <a:gd name="T72" fmla="*/ 2147483647 w 1272"/>
              <a:gd name="T73" fmla="*/ 2147483647 h 350"/>
              <a:gd name="T74" fmla="*/ 2147483647 w 1272"/>
              <a:gd name="T75" fmla="*/ 2147483647 h 350"/>
              <a:gd name="T76" fmla="*/ 2147483647 w 1272"/>
              <a:gd name="T77" fmla="*/ 2147483647 h 350"/>
              <a:gd name="T78" fmla="*/ 2147483647 w 1272"/>
              <a:gd name="T79" fmla="*/ 2147483647 h 350"/>
              <a:gd name="T80" fmla="*/ 2147483647 w 1272"/>
              <a:gd name="T81" fmla="*/ 2147483647 h 350"/>
              <a:gd name="T82" fmla="*/ 2147483647 w 1272"/>
              <a:gd name="T83" fmla="*/ 2147483647 h 350"/>
              <a:gd name="T84" fmla="*/ 2147483647 w 1272"/>
              <a:gd name="T85" fmla="*/ 2147483647 h 350"/>
              <a:gd name="T86" fmla="*/ 2147483647 w 1272"/>
              <a:gd name="T87" fmla="*/ 2147483647 h 350"/>
              <a:gd name="T88" fmla="*/ 2147483647 w 1272"/>
              <a:gd name="T89" fmla="*/ 2147483647 h 350"/>
              <a:gd name="T90" fmla="*/ 2147483647 w 1272"/>
              <a:gd name="T91" fmla="*/ 2147483647 h 350"/>
              <a:gd name="T92" fmla="*/ 2147483647 w 1272"/>
              <a:gd name="T93" fmla="*/ 2147483647 h 350"/>
              <a:gd name="T94" fmla="*/ 2147483647 w 1272"/>
              <a:gd name="T95" fmla="*/ 2147483647 h 350"/>
              <a:gd name="T96" fmla="*/ 2147483647 w 1272"/>
              <a:gd name="T97" fmla="*/ 2147483647 h 350"/>
              <a:gd name="T98" fmla="*/ 2147483647 w 1272"/>
              <a:gd name="T99" fmla="*/ 2147483647 h 350"/>
              <a:gd name="T100" fmla="*/ 2147483647 w 1272"/>
              <a:gd name="T101" fmla="*/ 2147483647 h 350"/>
              <a:gd name="T102" fmla="*/ 2147483647 w 1272"/>
              <a:gd name="T103" fmla="*/ 2147483647 h 350"/>
              <a:gd name="T104" fmla="*/ 2147483647 w 1272"/>
              <a:gd name="T105" fmla="*/ 2147483647 h 350"/>
              <a:gd name="T106" fmla="*/ 2147483647 w 1272"/>
              <a:gd name="T107" fmla="*/ 2147483647 h 350"/>
              <a:gd name="T108" fmla="*/ 2147483647 w 1272"/>
              <a:gd name="T109" fmla="*/ 2147483647 h 350"/>
              <a:gd name="T110" fmla="*/ 2147483647 w 1272"/>
              <a:gd name="T111" fmla="*/ 2147483647 h 350"/>
              <a:gd name="T112" fmla="*/ 2147483647 w 1272"/>
              <a:gd name="T113" fmla="*/ 2147483647 h 350"/>
              <a:gd name="T114" fmla="*/ 2147483647 w 1272"/>
              <a:gd name="T115" fmla="*/ 2147483647 h 350"/>
              <a:gd name="T116" fmla="*/ 2147483647 w 1272"/>
              <a:gd name="T117" fmla="*/ 2147483647 h 350"/>
              <a:gd name="T118" fmla="*/ 2147483647 w 1272"/>
              <a:gd name="T119" fmla="*/ 2147483647 h 350"/>
              <a:gd name="T120" fmla="*/ 2147483647 w 1272"/>
              <a:gd name="T121" fmla="*/ 2147483647 h 3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2"/>
              <a:gd name="T184" fmla="*/ 0 h 350"/>
              <a:gd name="T185" fmla="*/ 1272 w 1272"/>
              <a:gd name="T186" fmla="*/ 350 h 3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2" h="350">
                <a:moveTo>
                  <a:pt x="10" y="275"/>
                </a:moveTo>
                <a:lnTo>
                  <a:pt x="6" y="267"/>
                </a:lnTo>
                <a:lnTo>
                  <a:pt x="2" y="259"/>
                </a:lnTo>
                <a:lnTo>
                  <a:pt x="2" y="252"/>
                </a:lnTo>
                <a:lnTo>
                  <a:pt x="0" y="246"/>
                </a:lnTo>
                <a:lnTo>
                  <a:pt x="2" y="240"/>
                </a:lnTo>
                <a:lnTo>
                  <a:pt x="2" y="234"/>
                </a:lnTo>
                <a:lnTo>
                  <a:pt x="6" y="231"/>
                </a:lnTo>
                <a:lnTo>
                  <a:pt x="10" y="225"/>
                </a:lnTo>
                <a:lnTo>
                  <a:pt x="12" y="225"/>
                </a:lnTo>
                <a:lnTo>
                  <a:pt x="15" y="225"/>
                </a:lnTo>
                <a:lnTo>
                  <a:pt x="19" y="225"/>
                </a:lnTo>
                <a:lnTo>
                  <a:pt x="25" y="225"/>
                </a:lnTo>
                <a:lnTo>
                  <a:pt x="31" y="225"/>
                </a:lnTo>
                <a:lnTo>
                  <a:pt x="37" y="225"/>
                </a:lnTo>
                <a:lnTo>
                  <a:pt x="44" y="225"/>
                </a:lnTo>
                <a:lnTo>
                  <a:pt x="52" y="223"/>
                </a:lnTo>
                <a:lnTo>
                  <a:pt x="61" y="223"/>
                </a:lnTo>
                <a:lnTo>
                  <a:pt x="69" y="223"/>
                </a:lnTo>
                <a:lnTo>
                  <a:pt x="81" y="221"/>
                </a:lnTo>
                <a:lnTo>
                  <a:pt x="90" y="219"/>
                </a:lnTo>
                <a:lnTo>
                  <a:pt x="102" y="219"/>
                </a:lnTo>
                <a:lnTo>
                  <a:pt x="113" y="217"/>
                </a:lnTo>
                <a:lnTo>
                  <a:pt x="127" y="215"/>
                </a:lnTo>
                <a:lnTo>
                  <a:pt x="140" y="213"/>
                </a:lnTo>
                <a:lnTo>
                  <a:pt x="152" y="210"/>
                </a:lnTo>
                <a:lnTo>
                  <a:pt x="163" y="208"/>
                </a:lnTo>
                <a:lnTo>
                  <a:pt x="179" y="206"/>
                </a:lnTo>
                <a:lnTo>
                  <a:pt x="194" y="202"/>
                </a:lnTo>
                <a:lnTo>
                  <a:pt x="211" y="200"/>
                </a:lnTo>
                <a:lnTo>
                  <a:pt x="228" y="196"/>
                </a:lnTo>
                <a:lnTo>
                  <a:pt x="250" y="194"/>
                </a:lnTo>
                <a:lnTo>
                  <a:pt x="269" y="190"/>
                </a:lnTo>
                <a:lnTo>
                  <a:pt x="290" y="187"/>
                </a:lnTo>
                <a:lnTo>
                  <a:pt x="313" y="183"/>
                </a:lnTo>
                <a:lnTo>
                  <a:pt x="338" y="179"/>
                </a:lnTo>
                <a:lnTo>
                  <a:pt x="361" y="173"/>
                </a:lnTo>
                <a:lnTo>
                  <a:pt x="388" y="169"/>
                </a:lnTo>
                <a:lnTo>
                  <a:pt x="415" y="163"/>
                </a:lnTo>
                <a:lnTo>
                  <a:pt x="441" y="156"/>
                </a:lnTo>
                <a:lnTo>
                  <a:pt x="470" y="150"/>
                </a:lnTo>
                <a:lnTo>
                  <a:pt x="499" y="144"/>
                </a:lnTo>
                <a:lnTo>
                  <a:pt x="526" y="140"/>
                </a:lnTo>
                <a:lnTo>
                  <a:pt x="553" y="135"/>
                </a:lnTo>
                <a:lnTo>
                  <a:pt x="578" y="129"/>
                </a:lnTo>
                <a:lnTo>
                  <a:pt x="605" y="123"/>
                </a:lnTo>
                <a:lnTo>
                  <a:pt x="628" y="117"/>
                </a:lnTo>
                <a:lnTo>
                  <a:pt x="653" y="110"/>
                </a:lnTo>
                <a:lnTo>
                  <a:pt x="676" y="104"/>
                </a:lnTo>
                <a:lnTo>
                  <a:pt x="697" y="98"/>
                </a:lnTo>
                <a:lnTo>
                  <a:pt x="720" y="91"/>
                </a:lnTo>
                <a:lnTo>
                  <a:pt x="741" y="85"/>
                </a:lnTo>
                <a:lnTo>
                  <a:pt x="760" y="77"/>
                </a:lnTo>
                <a:lnTo>
                  <a:pt x="781" y="71"/>
                </a:lnTo>
                <a:lnTo>
                  <a:pt x="800" y="64"/>
                </a:lnTo>
                <a:lnTo>
                  <a:pt x="818" y="56"/>
                </a:lnTo>
                <a:lnTo>
                  <a:pt x="837" y="50"/>
                </a:lnTo>
                <a:lnTo>
                  <a:pt x="852" y="43"/>
                </a:lnTo>
                <a:lnTo>
                  <a:pt x="866" y="37"/>
                </a:lnTo>
                <a:lnTo>
                  <a:pt x="881" y="31"/>
                </a:lnTo>
                <a:lnTo>
                  <a:pt x="894" y="25"/>
                </a:lnTo>
                <a:lnTo>
                  <a:pt x="910" y="21"/>
                </a:lnTo>
                <a:lnTo>
                  <a:pt x="923" y="18"/>
                </a:lnTo>
                <a:lnTo>
                  <a:pt x="935" y="14"/>
                </a:lnTo>
                <a:lnTo>
                  <a:pt x="948" y="10"/>
                </a:lnTo>
                <a:lnTo>
                  <a:pt x="960" y="8"/>
                </a:lnTo>
                <a:lnTo>
                  <a:pt x="971" y="6"/>
                </a:lnTo>
                <a:lnTo>
                  <a:pt x="983" y="4"/>
                </a:lnTo>
                <a:lnTo>
                  <a:pt x="992" y="2"/>
                </a:lnTo>
                <a:lnTo>
                  <a:pt x="1002" y="0"/>
                </a:lnTo>
                <a:lnTo>
                  <a:pt x="1010" y="0"/>
                </a:lnTo>
                <a:lnTo>
                  <a:pt x="1017" y="0"/>
                </a:lnTo>
                <a:lnTo>
                  <a:pt x="1025" y="0"/>
                </a:lnTo>
                <a:lnTo>
                  <a:pt x="1033" y="0"/>
                </a:lnTo>
                <a:lnTo>
                  <a:pt x="1040" y="0"/>
                </a:lnTo>
                <a:lnTo>
                  <a:pt x="1048" y="0"/>
                </a:lnTo>
                <a:lnTo>
                  <a:pt x="1056" y="2"/>
                </a:lnTo>
                <a:lnTo>
                  <a:pt x="1073" y="6"/>
                </a:lnTo>
                <a:lnTo>
                  <a:pt x="1094" y="10"/>
                </a:lnTo>
                <a:lnTo>
                  <a:pt x="1104" y="14"/>
                </a:lnTo>
                <a:lnTo>
                  <a:pt x="1113" y="18"/>
                </a:lnTo>
                <a:lnTo>
                  <a:pt x="1125" y="21"/>
                </a:lnTo>
                <a:lnTo>
                  <a:pt x="1134" y="25"/>
                </a:lnTo>
                <a:lnTo>
                  <a:pt x="1146" y="31"/>
                </a:lnTo>
                <a:lnTo>
                  <a:pt x="1157" y="37"/>
                </a:lnTo>
                <a:lnTo>
                  <a:pt x="1167" y="43"/>
                </a:lnTo>
                <a:lnTo>
                  <a:pt x="1178" y="50"/>
                </a:lnTo>
                <a:lnTo>
                  <a:pt x="1190" y="56"/>
                </a:lnTo>
                <a:lnTo>
                  <a:pt x="1200" y="64"/>
                </a:lnTo>
                <a:lnTo>
                  <a:pt x="1209" y="69"/>
                </a:lnTo>
                <a:lnTo>
                  <a:pt x="1219" y="75"/>
                </a:lnTo>
                <a:lnTo>
                  <a:pt x="1226" y="81"/>
                </a:lnTo>
                <a:lnTo>
                  <a:pt x="1234" y="87"/>
                </a:lnTo>
                <a:lnTo>
                  <a:pt x="1242" y="92"/>
                </a:lnTo>
                <a:lnTo>
                  <a:pt x="1248" y="96"/>
                </a:lnTo>
                <a:lnTo>
                  <a:pt x="1253" y="102"/>
                </a:lnTo>
                <a:lnTo>
                  <a:pt x="1259" y="106"/>
                </a:lnTo>
                <a:lnTo>
                  <a:pt x="1263" y="110"/>
                </a:lnTo>
                <a:lnTo>
                  <a:pt x="1267" y="114"/>
                </a:lnTo>
                <a:lnTo>
                  <a:pt x="1269" y="116"/>
                </a:lnTo>
                <a:lnTo>
                  <a:pt x="1271" y="119"/>
                </a:lnTo>
                <a:lnTo>
                  <a:pt x="1272" y="121"/>
                </a:lnTo>
                <a:lnTo>
                  <a:pt x="1272" y="125"/>
                </a:lnTo>
                <a:lnTo>
                  <a:pt x="1272" y="133"/>
                </a:lnTo>
                <a:lnTo>
                  <a:pt x="1272" y="140"/>
                </a:lnTo>
                <a:lnTo>
                  <a:pt x="1272" y="148"/>
                </a:lnTo>
                <a:lnTo>
                  <a:pt x="1271" y="154"/>
                </a:lnTo>
                <a:lnTo>
                  <a:pt x="1271" y="160"/>
                </a:lnTo>
                <a:lnTo>
                  <a:pt x="1269" y="165"/>
                </a:lnTo>
                <a:lnTo>
                  <a:pt x="1265" y="169"/>
                </a:lnTo>
                <a:lnTo>
                  <a:pt x="1261" y="175"/>
                </a:lnTo>
                <a:lnTo>
                  <a:pt x="1257" y="177"/>
                </a:lnTo>
                <a:lnTo>
                  <a:pt x="1253" y="179"/>
                </a:lnTo>
                <a:lnTo>
                  <a:pt x="1248" y="183"/>
                </a:lnTo>
                <a:lnTo>
                  <a:pt x="1240" y="185"/>
                </a:lnTo>
                <a:lnTo>
                  <a:pt x="1228" y="187"/>
                </a:lnTo>
                <a:lnTo>
                  <a:pt x="1219" y="188"/>
                </a:lnTo>
                <a:lnTo>
                  <a:pt x="1205" y="190"/>
                </a:lnTo>
                <a:lnTo>
                  <a:pt x="1190" y="192"/>
                </a:lnTo>
                <a:lnTo>
                  <a:pt x="1175" y="194"/>
                </a:lnTo>
                <a:lnTo>
                  <a:pt x="1155" y="196"/>
                </a:lnTo>
                <a:lnTo>
                  <a:pt x="1136" y="196"/>
                </a:lnTo>
                <a:lnTo>
                  <a:pt x="1115" y="198"/>
                </a:lnTo>
                <a:lnTo>
                  <a:pt x="1092" y="198"/>
                </a:lnTo>
                <a:lnTo>
                  <a:pt x="1067" y="200"/>
                </a:lnTo>
                <a:lnTo>
                  <a:pt x="1040" y="200"/>
                </a:lnTo>
                <a:lnTo>
                  <a:pt x="1013" y="200"/>
                </a:lnTo>
                <a:lnTo>
                  <a:pt x="985" y="200"/>
                </a:lnTo>
                <a:lnTo>
                  <a:pt x="954" y="202"/>
                </a:lnTo>
                <a:lnTo>
                  <a:pt x="923" y="202"/>
                </a:lnTo>
                <a:lnTo>
                  <a:pt x="891" y="204"/>
                </a:lnTo>
                <a:lnTo>
                  <a:pt x="860" y="208"/>
                </a:lnTo>
                <a:lnTo>
                  <a:pt x="825" y="211"/>
                </a:lnTo>
                <a:lnTo>
                  <a:pt x="793" y="215"/>
                </a:lnTo>
                <a:lnTo>
                  <a:pt x="758" y="219"/>
                </a:lnTo>
                <a:lnTo>
                  <a:pt x="722" y="225"/>
                </a:lnTo>
                <a:lnTo>
                  <a:pt x="687" y="233"/>
                </a:lnTo>
                <a:lnTo>
                  <a:pt x="651" y="238"/>
                </a:lnTo>
                <a:lnTo>
                  <a:pt x="612" y="248"/>
                </a:lnTo>
                <a:lnTo>
                  <a:pt x="574" y="256"/>
                </a:lnTo>
                <a:lnTo>
                  <a:pt x="535" y="265"/>
                </a:lnTo>
                <a:lnTo>
                  <a:pt x="497" y="277"/>
                </a:lnTo>
                <a:lnTo>
                  <a:pt x="459" y="288"/>
                </a:lnTo>
                <a:lnTo>
                  <a:pt x="438" y="294"/>
                </a:lnTo>
                <a:lnTo>
                  <a:pt x="418" y="300"/>
                </a:lnTo>
                <a:lnTo>
                  <a:pt x="401" y="304"/>
                </a:lnTo>
                <a:lnTo>
                  <a:pt x="382" y="309"/>
                </a:lnTo>
                <a:lnTo>
                  <a:pt x="365" y="313"/>
                </a:lnTo>
                <a:lnTo>
                  <a:pt x="347" y="319"/>
                </a:lnTo>
                <a:lnTo>
                  <a:pt x="332" y="323"/>
                </a:lnTo>
                <a:lnTo>
                  <a:pt x="317" y="327"/>
                </a:lnTo>
                <a:lnTo>
                  <a:pt x="301" y="330"/>
                </a:lnTo>
                <a:lnTo>
                  <a:pt x="286" y="332"/>
                </a:lnTo>
                <a:lnTo>
                  <a:pt x="273" y="336"/>
                </a:lnTo>
                <a:lnTo>
                  <a:pt x="257" y="338"/>
                </a:lnTo>
                <a:lnTo>
                  <a:pt x="246" y="340"/>
                </a:lnTo>
                <a:lnTo>
                  <a:pt x="232" y="342"/>
                </a:lnTo>
                <a:lnTo>
                  <a:pt x="221" y="344"/>
                </a:lnTo>
                <a:lnTo>
                  <a:pt x="209" y="346"/>
                </a:lnTo>
                <a:lnTo>
                  <a:pt x="198" y="348"/>
                </a:lnTo>
                <a:lnTo>
                  <a:pt x="186" y="348"/>
                </a:lnTo>
                <a:lnTo>
                  <a:pt x="177" y="350"/>
                </a:lnTo>
                <a:lnTo>
                  <a:pt x="167" y="350"/>
                </a:lnTo>
                <a:lnTo>
                  <a:pt x="157" y="350"/>
                </a:lnTo>
                <a:lnTo>
                  <a:pt x="150" y="350"/>
                </a:lnTo>
                <a:lnTo>
                  <a:pt x="142" y="350"/>
                </a:lnTo>
                <a:lnTo>
                  <a:pt x="134" y="350"/>
                </a:lnTo>
                <a:lnTo>
                  <a:pt x="127" y="350"/>
                </a:lnTo>
                <a:lnTo>
                  <a:pt x="121" y="348"/>
                </a:lnTo>
                <a:lnTo>
                  <a:pt x="115" y="348"/>
                </a:lnTo>
                <a:lnTo>
                  <a:pt x="109" y="346"/>
                </a:lnTo>
                <a:lnTo>
                  <a:pt x="104" y="344"/>
                </a:lnTo>
                <a:lnTo>
                  <a:pt x="100" y="342"/>
                </a:lnTo>
                <a:lnTo>
                  <a:pt x="96" y="340"/>
                </a:lnTo>
                <a:lnTo>
                  <a:pt x="92" y="338"/>
                </a:lnTo>
                <a:lnTo>
                  <a:pt x="79" y="332"/>
                </a:lnTo>
                <a:lnTo>
                  <a:pt x="67" y="327"/>
                </a:lnTo>
                <a:lnTo>
                  <a:pt x="56" y="319"/>
                </a:lnTo>
                <a:lnTo>
                  <a:pt x="46" y="311"/>
                </a:lnTo>
                <a:lnTo>
                  <a:pt x="37" y="304"/>
                </a:lnTo>
                <a:lnTo>
                  <a:pt x="27" y="294"/>
                </a:lnTo>
                <a:lnTo>
                  <a:pt x="10" y="275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60"/>
          <p:cNvSpPr>
            <a:spLocks/>
          </p:cNvSpPr>
          <p:nvPr/>
        </p:nvSpPr>
        <p:spPr bwMode="auto">
          <a:xfrm>
            <a:off x="6554788" y="1570038"/>
            <a:ext cx="471487" cy="1685925"/>
          </a:xfrm>
          <a:custGeom>
            <a:avLst/>
            <a:gdLst>
              <a:gd name="T0" fmla="*/ 2147483647 w 593"/>
              <a:gd name="T1" fmla="*/ 2147483647 h 2830"/>
              <a:gd name="T2" fmla="*/ 2147483647 w 593"/>
              <a:gd name="T3" fmla="*/ 2147483647 h 2830"/>
              <a:gd name="T4" fmla="*/ 2147483647 w 593"/>
              <a:gd name="T5" fmla="*/ 2147483647 h 2830"/>
              <a:gd name="T6" fmla="*/ 2147483647 w 593"/>
              <a:gd name="T7" fmla="*/ 2147483647 h 2830"/>
              <a:gd name="T8" fmla="*/ 2147483647 w 593"/>
              <a:gd name="T9" fmla="*/ 2147483647 h 2830"/>
              <a:gd name="T10" fmla="*/ 2147483647 w 593"/>
              <a:gd name="T11" fmla="*/ 2147483647 h 2830"/>
              <a:gd name="T12" fmla="*/ 2147483647 w 593"/>
              <a:gd name="T13" fmla="*/ 2147483647 h 2830"/>
              <a:gd name="T14" fmla="*/ 2147483647 w 593"/>
              <a:gd name="T15" fmla="*/ 2147483647 h 2830"/>
              <a:gd name="T16" fmla="*/ 2147483647 w 593"/>
              <a:gd name="T17" fmla="*/ 2147483647 h 2830"/>
              <a:gd name="T18" fmla="*/ 2147483647 w 593"/>
              <a:gd name="T19" fmla="*/ 2147483647 h 2830"/>
              <a:gd name="T20" fmla="*/ 2147483647 w 593"/>
              <a:gd name="T21" fmla="*/ 2147483647 h 2830"/>
              <a:gd name="T22" fmla="*/ 2147483647 w 593"/>
              <a:gd name="T23" fmla="*/ 2147483647 h 2830"/>
              <a:gd name="T24" fmla="*/ 2147483647 w 593"/>
              <a:gd name="T25" fmla="*/ 2147483647 h 2830"/>
              <a:gd name="T26" fmla="*/ 2147483647 w 593"/>
              <a:gd name="T27" fmla="*/ 2147483647 h 2830"/>
              <a:gd name="T28" fmla="*/ 2147483647 w 593"/>
              <a:gd name="T29" fmla="*/ 2147483647 h 2830"/>
              <a:gd name="T30" fmla="*/ 2147483647 w 593"/>
              <a:gd name="T31" fmla="*/ 2147483647 h 2830"/>
              <a:gd name="T32" fmla="*/ 2147483647 w 593"/>
              <a:gd name="T33" fmla="*/ 2147483647 h 2830"/>
              <a:gd name="T34" fmla="*/ 2147483647 w 593"/>
              <a:gd name="T35" fmla="*/ 2147483647 h 2830"/>
              <a:gd name="T36" fmla="*/ 2147483647 w 593"/>
              <a:gd name="T37" fmla="*/ 2147483647 h 2830"/>
              <a:gd name="T38" fmla="*/ 2147483647 w 593"/>
              <a:gd name="T39" fmla="*/ 2147483647 h 2830"/>
              <a:gd name="T40" fmla="*/ 2147483647 w 593"/>
              <a:gd name="T41" fmla="*/ 2147483647 h 2830"/>
              <a:gd name="T42" fmla="*/ 2147483647 w 593"/>
              <a:gd name="T43" fmla="*/ 2147483647 h 2830"/>
              <a:gd name="T44" fmla="*/ 2147483647 w 593"/>
              <a:gd name="T45" fmla="*/ 2147483647 h 2830"/>
              <a:gd name="T46" fmla="*/ 2147483647 w 593"/>
              <a:gd name="T47" fmla="*/ 2147483647 h 2830"/>
              <a:gd name="T48" fmla="*/ 2147483647 w 593"/>
              <a:gd name="T49" fmla="*/ 2147483647 h 2830"/>
              <a:gd name="T50" fmla="*/ 2147483647 w 593"/>
              <a:gd name="T51" fmla="*/ 2147483647 h 2830"/>
              <a:gd name="T52" fmla="*/ 2147483647 w 593"/>
              <a:gd name="T53" fmla="*/ 2147483647 h 2830"/>
              <a:gd name="T54" fmla="*/ 2147483647 w 593"/>
              <a:gd name="T55" fmla="*/ 2147483647 h 2830"/>
              <a:gd name="T56" fmla="*/ 2147483647 w 593"/>
              <a:gd name="T57" fmla="*/ 2147483647 h 2830"/>
              <a:gd name="T58" fmla="*/ 2147483647 w 593"/>
              <a:gd name="T59" fmla="*/ 2147483647 h 2830"/>
              <a:gd name="T60" fmla="*/ 2147483647 w 593"/>
              <a:gd name="T61" fmla="*/ 2147483647 h 2830"/>
              <a:gd name="T62" fmla="*/ 2147483647 w 593"/>
              <a:gd name="T63" fmla="*/ 2147483647 h 2830"/>
              <a:gd name="T64" fmla="*/ 2147483647 w 593"/>
              <a:gd name="T65" fmla="*/ 2147483647 h 2830"/>
              <a:gd name="T66" fmla="*/ 2147483647 w 593"/>
              <a:gd name="T67" fmla="*/ 2147483647 h 2830"/>
              <a:gd name="T68" fmla="*/ 2147483647 w 593"/>
              <a:gd name="T69" fmla="*/ 2147483647 h 2830"/>
              <a:gd name="T70" fmla="*/ 2147483647 w 593"/>
              <a:gd name="T71" fmla="*/ 2147483647 h 2830"/>
              <a:gd name="T72" fmla="*/ 2147483647 w 593"/>
              <a:gd name="T73" fmla="*/ 2147483647 h 2830"/>
              <a:gd name="T74" fmla="*/ 2147483647 w 593"/>
              <a:gd name="T75" fmla="*/ 2147483647 h 2830"/>
              <a:gd name="T76" fmla="*/ 2147483647 w 593"/>
              <a:gd name="T77" fmla="*/ 2147483647 h 2830"/>
              <a:gd name="T78" fmla="*/ 2147483647 w 593"/>
              <a:gd name="T79" fmla="*/ 2147483647 h 2830"/>
              <a:gd name="T80" fmla="*/ 2147483647 w 593"/>
              <a:gd name="T81" fmla="*/ 2147483647 h 2830"/>
              <a:gd name="T82" fmla="*/ 2147483647 w 593"/>
              <a:gd name="T83" fmla="*/ 2147483647 h 2830"/>
              <a:gd name="T84" fmla="*/ 2147483647 w 593"/>
              <a:gd name="T85" fmla="*/ 2147483647 h 2830"/>
              <a:gd name="T86" fmla="*/ 2147483647 w 593"/>
              <a:gd name="T87" fmla="*/ 2147483647 h 2830"/>
              <a:gd name="T88" fmla="*/ 2147483647 w 593"/>
              <a:gd name="T89" fmla="*/ 2147483647 h 2830"/>
              <a:gd name="T90" fmla="*/ 2147483647 w 593"/>
              <a:gd name="T91" fmla="*/ 2147483647 h 2830"/>
              <a:gd name="T92" fmla="*/ 2147483647 w 593"/>
              <a:gd name="T93" fmla="*/ 2147483647 h 2830"/>
              <a:gd name="T94" fmla="*/ 2147483647 w 593"/>
              <a:gd name="T95" fmla="*/ 2147483647 h 2830"/>
              <a:gd name="T96" fmla="*/ 2147483647 w 593"/>
              <a:gd name="T97" fmla="*/ 2147483647 h 2830"/>
              <a:gd name="T98" fmla="*/ 2147483647 w 593"/>
              <a:gd name="T99" fmla="*/ 2147483647 h 2830"/>
              <a:gd name="T100" fmla="*/ 2147483647 w 593"/>
              <a:gd name="T101" fmla="*/ 2147483647 h 2830"/>
              <a:gd name="T102" fmla="*/ 2147483647 w 593"/>
              <a:gd name="T103" fmla="*/ 2147483647 h 2830"/>
              <a:gd name="T104" fmla="*/ 2147483647 w 593"/>
              <a:gd name="T105" fmla="*/ 2147483647 h 2830"/>
              <a:gd name="T106" fmla="*/ 2147483647 w 593"/>
              <a:gd name="T107" fmla="*/ 2147483647 h 2830"/>
              <a:gd name="T108" fmla="*/ 2147483647 w 593"/>
              <a:gd name="T109" fmla="*/ 2147483647 h 2830"/>
              <a:gd name="T110" fmla="*/ 2147483647 w 593"/>
              <a:gd name="T111" fmla="*/ 2147483647 h 2830"/>
              <a:gd name="T112" fmla="*/ 2147483647 w 593"/>
              <a:gd name="T113" fmla="*/ 2147483647 h 2830"/>
              <a:gd name="T114" fmla="*/ 2147483647 w 593"/>
              <a:gd name="T115" fmla="*/ 2147483647 h 283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93"/>
              <a:gd name="T175" fmla="*/ 0 h 2830"/>
              <a:gd name="T176" fmla="*/ 593 w 593"/>
              <a:gd name="T177" fmla="*/ 2830 h 283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93" h="2830">
                <a:moveTo>
                  <a:pt x="309" y="73"/>
                </a:moveTo>
                <a:lnTo>
                  <a:pt x="305" y="69"/>
                </a:lnTo>
                <a:lnTo>
                  <a:pt x="302" y="63"/>
                </a:lnTo>
                <a:lnTo>
                  <a:pt x="300" y="59"/>
                </a:lnTo>
                <a:lnTo>
                  <a:pt x="296" y="54"/>
                </a:lnTo>
                <a:lnTo>
                  <a:pt x="294" y="50"/>
                </a:lnTo>
                <a:lnTo>
                  <a:pt x="292" y="46"/>
                </a:lnTo>
                <a:lnTo>
                  <a:pt x="290" y="36"/>
                </a:lnTo>
                <a:lnTo>
                  <a:pt x="290" y="29"/>
                </a:lnTo>
                <a:lnTo>
                  <a:pt x="292" y="21"/>
                </a:lnTo>
                <a:lnTo>
                  <a:pt x="294" y="15"/>
                </a:lnTo>
                <a:lnTo>
                  <a:pt x="298" y="11"/>
                </a:lnTo>
                <a:lnTo>
                  <a:pt x="300" y="7"/>
                </a:lnTo>
                <a:lnTo>
                  <a:pt x="304" y="6"/>
                </a:lnTo>
                <a:lnTo>
                  <a:pt x="307" y="4"/>
                </a:lnTo>
                <a:lnTo>
                  <a:pt x="313" y="4"/>
                </a:lnTo>
                <a:lnTo>
                  <a:pt x="319" y="2"/>
                </a:lnTo>
                <a:lnTo>
                  <a:pt x="325" y="2"/>
                </a:lnTo>
                <a:lnTo>
                  <a:pt x="332" y="2"/>
                </a:lnTo>
                <a:lnTo>
                  <a:pt x="340" y="0"/>
                </a:lnTo>
                <a:lnTo>
                  <a:pt x="350" y="2"/>
                </a:lnTo>
                <a:lnTo>
                  <a:pt x="359" y="2"/>
                </a:lnTo>
                <a:lnTo>
                  <a:pt x="369" y="2"/>
                </a:lnTo>
                <a:lnTo>
                  <a:pt x="378" y="4"/>
                </a:lnTo>
                <a:lnTo>
                  <a:pt x="390" y="4"/>
                </a:lnTo>
                <a:lnTo>
                  <a:pt x="401" y="6"/>
                </a:lnTo>
                <a:lnTo>
                  <a:pt x="415" y="7"/>
                </a:lnTo>
                <a:lnTo>
                  <a:pt x="428" y="11"/>
                </a:lnTo>
                <a:lnTo>
                  <a:pt x="442" y="13"/>
                </a:lnTo>
                <a:lnTo>
                  <a:pt x="453" y="15"/>
                </a:lnTo>
                <a:lnTo>
                  <a:pt x="465" y="19"/>
                </a:lnTo>
                <a:lnTo>
                  <a:pt x="476" y="21"/>
                </a:lnTo>
                <a:lnTo>
                  <a:pt x="488" y="25"/>
                </a:lnTo>
                <a:lnTo>
                  <a:pt x="497" y="29"/>
                </a:lnTo>
                <a:lnTo>
                  <a:pt x="507" y="32"/>
                </a:lnTo>
                <a:lnTo>
                  <a:pt x="517" y="36"/>
                </a:lnTo>
                <a:lnTo>
                  <a:pt x="524" y="40"/>
                </a:lnTo>
                <a:lnTo>
                  <a:pt x="532" y="46"/>
                </a:lnTo>
                <a:lnTo>
                  <a:pt x="540" y="50"/>
                </a:lnTo>
                <a:lnTo>
                  <a:pt x="547" y="54"/>
                </a:lnTo>
                <a:lnTo>
                  <a:pt x="553" y="59"/>
                </a:lnTo>
                <a:lnTo>
                  <a:pt x="559" y="63"/>
                </a:lnTo>
                <a:lnTo>
                  <a:pt x="565" y="69"/>
                </a:lnTo>
                <a:lnTo>
                  <a:pt x="570" y="73"/>
                </a:lnTo>
                <a:lnTo>
                  <a:pt x="574" y="82"/>
                </a:lnTo>
                <a:lnTo>
                  <a:pt x="578" y="94"/>
                </a:lnTo>
                <a:lnTo>
                  <a:pt x="582" y="105"/>
                </a:lnTo>
                <a:lnTo>
                  <a:pt x="584" y="119"/>
                </a:lnTo>
                <a:lnTo>
                  <a:pt x="586" y="132"/>
                </a:lnTo>
                <a:lnTo>
                  <a:pt x="586" y="146"/>
                </a:lnTo>
                <a:lnTo>
                  <a:pt x="586" y="151"/>
                </a:lnTo>
                <a:lnTo>
                  <a:pt x="584" y="159"/>
                </a:lnTo>
                <a:lnTo>
                  <a:pt x="584" y="167"/>
                </a:lnTo>
                <a:lnTo>
                  <a:pt x="582" y="172"/>
                </a:lnTo>
                <a:lnTo>
                  <a:pt x="578" y="188"/>
                </a:lnTo>
                <a:lnTo>
                  <a:pt x="572" y="203"/>
                </a:lnTo>
                <a:lnTo>
                  <a:pt x="568" y="220"/>
                </a:lnTo>
                <a:lnTo>
                  <a:pt x="565" y="240"/>
                </a:lnTo>
                <a:lnTo>
                  <a:pt x="563" y="259"/>
                </a:lnTo>
                <a:lnTo>
                  <a:pt x="559" y="278"/>
                </a:lnTo>
                <a:lnTo>
                  <a:pt x="559" y="301"/>
                </a:lnTo>
                <a:lnTo>
                  <a:pt x="557" y="324"/>
                </a:lnTo>
                <a:lnTo>
                  <a:pt x="557" y="330"/>
                </a:lnTo>
                <a:lnTo>
                  <a:pt x="557" y="336"/>
                </a:lnTo>
                <a:lnTo>
                  <a:pt x="557" y="343"/>
                </a:lnTo>
                <a:lnTo>
                  <a:pt x="557" y="351"/>
                </a:lnTo>
                <a:lnTo>
                  <a:pt x="557" y="359"/>
                </a:lnTo>
                <a:lnTo>
                  <a:pt x="557" y="368"/>
                </a:lnTo>
                <a:lnTo>
                  <a:pt x="557" y="378"/>
                </a:lnTo>
                <a:lnTo>
                  <a:pt x="557" y="387"/>
                </a:lnTo>
                <a:lnTo>
                  <a:pt x="557" y="397"/>
                </a:lnTo>
                <a:lnTo>
                  <a:pt x="559" y="409"/>
                </a:lnTo>
                <a:lnTo>
                  <a:pt x="559" y="420"/>
                </a:lnTo>
                <a:lnTo>
                  <a:pt x="559" y="432"/>
                </a:lnTo>
                <a:lnTo>
                  <a:pt x="559" y="443"/>
                </a:lnTo>
                <a:lnTo>
                  <a:pt x="559" y="456"/>
                </a:lnTo>
                <a:lnTo>
                  <a:pt x="559" y="470"/>
                </a:lnTo>
                <a:lnTo>
                  <a:pt x="559" y="483"/>
                </a:lnTo>
                <a:lnTo>
                  <a:pt x="559" y="497"/>
                </a:lnTo>
                <a:lnTo>
                  <a:pt x="559" y="512"/>
                </a:lnTo>
                <a:lnTo>
                  <a:pt x="561" y="527"/>
                </a:lnTo>
                <a:lnTo>
                  <a:pt x="561" y="543"/>
                </a:lnTo>
                <a:lnTo>
                  <a:pt x="561" y="560"/>
                </a:lnTo>
                <a:lnTo>
                  <a:pt x="561" y="577"/>
                </a:lnTo>
                <a:lnTo>
                  <a:pt x="563" y="595"/>
                </a:lnTo>
                <a:lnTo>
                  <a:pt x="563" y="612"/>
                </a:lnTo>
                <a:lnTo>
                  <a:pt x="563" y="631"/>
                </a:lnTo>
                <a:lnTo>
                  <a:pt x="565" y="650"/>
                </a:lnTo>
                <a:lnTo>
                  <a:pt x="565" y="669"/>
                </a:lnTo>
                <a:lnTo>
                  <a:pt x="566" y="689"/>
                </a:lnTo>
                <a:lnTo>
                  <a:pt x="566" y="710"/>
                </a:lnTo>
                <a:lnTo>
                  <a:pt x="566" y="731"/>
                </a:lnTo>
                <a:lnTo>
                  <a:pt x="568" y="752"/>
                </a:lnTo>
                <a:lnTo>
                  <a:pt x="570" y="775"/>
                </a:lnTo>
                <a:lnTo>
                  <a:pt x="570" y="819"/>
                </a:lnTo>
                <a:lnTo>
                  <a:pt x="570" y="867"/>
                </a:lnTo>
                <a:lnTo>
                  <a:pt x="570" y="913"/>
                </a:lnTo>
                <a:lnTo>
                  <a:pt x="570" y="963"/>
                </a:lnTo>
                <a:lnTo>
                  <a:pt x="570" y="1013"/>
                </a:lnTo>
                <a:lnTo>
                  <a:pt x="570" y="1065"/>
                </a:lnTo>
                <a:lnTo>
                  <a:pt x="570" y="1118"/>
                </a:lnTo>
                <a:lnTo>
                  <a:pt x="570" y="1172"/>
                </a:lnTo>
                <a:lnTo>
                  <a:pt x="572" y="1228"/>
                </a:lnTo>
                <a:lnTo>
                  <a:pt x="572" y="1285"/>
                </a:lnTo>
                <a:lnTo>
                  <a:pt x="574" y="1345"/>
                </a:lnTo>
                <a:lnTo>
                  <a:pt x="574" y="1406"/>
                </a:lnTo>
                <a:lnTo>
                  <a:pt x="576" y="1468"/>
                </a:lnTo>
                <a:lnTo>
                  <a:pt x="578" y="1533"/>
                </a:lnTo>
                <a:lnTo>
                  <a:pt x="580" y="1598"/>
                </a:lnTo>
                <a:lnTo>
                  <a:pt x="582" y="1665"/>
                </a:lnTo>
                <a:lnTo>
                  <a:pt x="582" y="1698"/>
                </a:lnTo>
                <a:lnTo>
                  <a:pt x="584" y="1731"/>
                </a:lnTo>
                <a:lnTo>
                  <a:pt x="584" y="1763"/>
                </a:lnTo>
                <a:lnTo>
                  <a:pt x="586" y="1796"/>
                </a:lnTo>
                <a:lnTo>
                  <a:pt x="586" y="1827"/>
                </a:lnTo>
                <a:lnTo>
                  <a:pt x="588" y="1855"/>
                </a:lnTo>
                <a:lnTo>
                  <a:pt x="588" y="1886"/>
                </a:lnTo>
                <a:lnTo>
                  <a:pt x="588" y="1913"/>
                </a:lnTo>
                <a:lnTo>
                  <a:pt x="589" y="1942"/>
                </a:lnTo>
                <a:lnTo>
                  <a:pt x="589" y="1969"/>
                </a:lnTo>
                <a:lnTo>
                  <a:pt x="589" y="1995"/>
                </a:lnTo>
                <a:lnTo>
                  <a:pt x="589" y="2020"/>
                </a:lnTo>
                <a:lnTo>
                  <a:pt x="591" y="2045"/>
                </a:lnTo>
                <a:lnTo>
                  <a:pt x="591" y="2068"/>
                </a:lnTo>
                <a:lnTo>
                  <a:pt x="591" y="2091"/>
                </a:lnTo>
                <a:lnTo>
                  <a:pt x="591" y="2114"/>
                </a:lnTo>
                <a:lnTo>
                  <a:pt x="591" y="2135"/>
                </a:lnTo>
                <a:lnTo>
                  <a:pt x="591" y="2157"/>
                </a:lnTo>
                <a:lnTo>
                  <a:pt x="591" y="2178"/>
                </a:lnTo>
                <a:lnTo>
                  <a:pt x="591" y="2197"/>
                </a:lnTo>
                <a:lnTo>
                  <a:pt x="593" y="2214"/>
                </a:lnTo>
                <a:lnTo>
                  <a:pt x="593" y="2233"/>
                </a:lnTo>
                <a:lnTo>
                  <a:pt x="593" y="2251"/>
                </a:lnTo>
                <a:lnTo>
                  <a:pt x="593" y="2266"/>
                </a:lnTo>
                <a:lnTo>
                  <a:pt x="593" y="2281"/>
                </a:lnTo>
                <a:lnTo>
                  <a:pt x="593" y="2297"/>
                </a:lnTo>
                <a:lnTo>
                  <a:pt x="593" y="2310"/>
                </a:lnTo>
                <a:lnTo>
                  <a:pt x="593" y="2323"/>
                </a:lnTo>
                <a:lnTo>
                  <a:pt x="593" y="2335"/>
                </a:lnTo>
                <a:lnTo>
                  <a:pt x="593" y="2347"/>
                </a:lnTo>
                <a:lnTo>
                  <a:pt x="593" y="2356"/>
                </a:lnTo>
                <a:lnTo>
                  <a:pt x="593" y="2368"/>
                </a:lnTo>
                <a:lnTo>
                  <a:pt x="593" y="2385"/>
                </a:lnTo>
                <a:lnTo>
                  <a:pt x="591" y="2404"/>
                </a:lnTo>
                <a:lnTo>
                  <a:pt x="591" y="2421"/>
                </a:lnTo>
                <a:lnTo>
                  <a:pt x="591" y="2437"/>
                </a:lnTo>
                <a:lnTo>
                  <a:pt x="589" y="2454"/>
                </a:lnTo>
                <a:lnTo>
                  <a:pt x="588" y="2469"/>
                </a:lnTo>
                <a:lnTo>
                  <a:pt x="588" y="2485"/>
                </a:lnTo>
                <a:lnTo>
                  <a:pt x="586" y="2498"/>
                </a:lnTo>
                <a:lnTo>
                  <a:pt x="584" y="2512"/>
                </a:lnTo>
                <a:lnTo>
                  <a:pt x="582" y="2525"/>
                </a:lnTo>
                <a:lnTo>
                  <a:pt x="580" y="2538"/>
                </a:lnTo>
                <a:lnTo>
                  <a:pt x="578" y="2550"/>
                </a:lnTo>
                <a:lnTo>
                  <a:pt x="576" y="2561"/>
                </a:lnTo>
                <a:lnTo>
                  <a:pt x="574" y="2573"/>
                </a:lnTo>
                <a:lnTo>
                  <a:pt x="572" y="2583"/>
                </a:lnTo>
                <a:lnTo>
                  <a:pt x="570" y="2592"/>
                </a:lnTo>
                <a:lnTo>
                  <a:pt x="566" y="2602"/>
                </a:lnTo>
                <a:lnTo>
                  <a:pt x="565" y="2611"/>
                </a:lnTo>
                <a:lnTo>
                  <a:pt x="561" y="2621"/>
                </a:lnTo>
                <a:lnTo>
                  <a:pt x="557" y="2630"/>
                </a:lnTo>
                <a:lnTo>
                  <a:pt x="547" y="2650"/>
                </a:lnTo>
                <a:lnTo>
                  <a:pt x="538" y="2669"/>
                </a:lnTo>
                <a:lnTo>
                  <a:pt x="526" y="2690"/>
                </a:lnTo>
                <a:lnTo>
                  <a:pt x="513" y="2711"/>
                </a:lnTo>
                <a:lnTo>
                  <a:pt x="499" y="2732"/>
                </a:lnTo>
                <a:lnTo>
                  <a:pt x="488" y="2755"/>
                </a:lnTo>
                <a:lnTo>
                  <a:pt x="480" y="2765"/>
                </a:lnTo>
                <a:lnTo>
                  <a:pt x="474" y="2772"/>
                </a:lnTo>
                <a:lnTo>
                  <a:pt x="467" y="2780"/>
                </a:lnTo>
                <a:lnTo>
                  <a:pt x="461" y="2788"/>
                </a:lnTo>
                <a:lnTo>
                  <a:pt x="455" y="2796"/>
                </a:lnTo>
                <a:lnTo>
                  <a:pt x="447" y="2801"/>
                </a:lnTo>
                <a:lnTo>
                  <a:pt x="442" y="2807"/>
                </a:lnTo>
                <a:lnTo>
                  <a:pt x="436" y="2811"/>
                </a:lnTo>
                <a:lnTo>
                  <a:pt x="432" y="2817"/>
                </a:lnTo>
                <a:lnTo>
                  <a:pt x="426" y="2820"/>
                </a:lnTo>
                <a:lnTo>
                  <a:pt x="421" y="2822"/>
                </a:lnTo>
                <a:lnTo>
                  <a:pt x="417" y="2826"/>
                </a:lnTo>
                <a:lnTo>
                  <a:pt x="413" y="2828"/>
                </a:lnTo>
                <a:lnTo>
                  <a:pt x="409" y="2830"/>
                </a:lnTo>
                <a:lnTo>
                  <a:pt x="407" y="2830"/>
                </a:lnTo>
                <a:lnTo>
                  <a:pt x="405" y="2830"/>
                </a:lnTo>
                <a:lnTo>
                  <a:pt x="399" y="2830"/>
                </a:lnTo>
                <a:lnTo>
                  <a:pt x="396" y="2828"/>
                </a:lnTo>
                <a:lnTo>
                  <a:pt x="390" y="2826"/>
                </a:lnTo>
                <a:lnTo>
                  <a:pt x="386" y="2824"/>
                </a:lnTo>
                <a:lnTo>
                  <a:pt x="382" y="2820"/>
                </a:lnTo>
                <a:lnTo>
                  <a:pt x="376" y="2815"/>
                </a:lnTo>
                <a:lnTo>
                  <a:pt x="373" y="2811"/>
                </a:lnTo>
                <a:lnTo>
                  <a:pt x="369" y="2803"/>
                </a:lnTo>
                <a:lnTo>
                  <a:pt x="365" y="2797"/>
                </a:lnTo>
                <a:lnTo>
                  <a:pt x="359" y="2790"/>
                </a:lnTo>
                <a:lnTo>
                  <a:pt x="355" y="2782"/>
                </a:lnTo>
                <a:lnTo>
                  <a:pt x="351" y="2772"/>
                </a:lnTo>
                <a:lnTo>
                  <a:pt x="346" y="2763"/>
                </a:lnTo>
                <a:lnTo>
                  <a:pt x="342" y="2753"/>
                </a:lnTo>
                <a:lnTo>
                  <a:pt x="338" y="2742"/>
                </a:lnTo>
                <a:lnTo>
                  <a:pt x="334" y="2730"/>
                </a:lnTo>
                <a:lnTo>
                  <a:pt x="327" y="2717"/>
                </a:lnTo>
                <a:lnTo>
                  <a:pt x="319" y="2703"/>
                </a:lnTo>
                <a:lnTo>
                  <a:pt x="311" y="2690"/>
                </a:lnTo>
                <a:lnTo>
                  <a:pt x="302" y="2677"/>
                </a:lnTo>
                <a:lnTo>
                  <a:pt x="292" y="2663"/>
                </a:lnTo>
                <a:lnTo>
                  <a:pt x="282" y="2650"/>
                </a:lnTo>
                <a:lnTo>
                  <a:pt x="273" y="2638"/>
                </a:lnTo>
                <a:lnTo>
                  <a:pt x="261" y="2625"/>
                </a:lnTo>
                <a:lnTo>
                  <a:pt x="250" y="2613"/>
                </a:lnTo>
                <a:lnTo>
                  <a:pt x="236" y="2602"/>
                </a:lnTo>
                <a:lnTo>
                  <a:pt x="223" y="2588"/>
                </a:lnTo>
                <a:lnTo>
                  <a:pt x="209" y="2577"/>
                </a:lnTo>
                <a:lnTo>
                  <a:pt x="194" y="2565"/>
                </a:lnTo>
                <a:lnTo>
                  <a:pt x="179" y="2554"/>
                </a:lnTo>
                <a:lnTo>
                  <a:pt x="161" y="2542"/>
                </a:lnTo>
                <a:lnTo>
                  <a:pt x="144" y="2531"/>
                </a:lnTo>
                <a:lnTo>
                  <a:pt x="125" y="2517"/>
                </a:lnTo>
                <a:lnTo>
                  <a:pt x="108" y="2508"/>
                </a:lnTo>
                <a:lnTo>
                  <a:pt x="90" y="2496"/>
                </a:lnTo>
                <a:lnTo>
                  <a:pt x="75" y="2487"/>
                </a:lnTo>
                <a:lnTo>
                  <a:pt x="62" y="2477"/>
                </a:lnTo>
                <a:lnTo>
                  <a:pt x="50" y="2469"/>
                </a:lnTo>
                <a:lnTo>
                  <a:pt x="39" y="2462"/>
                </a:lnTo>
                <a:lnTo>
                  <a:pt x="29" y="2454"/>
                </a:lnTo>
                <a:lnTo>
                  <a:pt x="21" y="2448"/>
                </a:lnTo>
                <a:lnTo>
                  <a:pt x="14" y="2441"/>
                </a:lnTo>
                <a:lnTo>
                  <a:pt x="8" y="2437"/>
                </a:lnTo>
                <a:lnTo>
                  <a:pt x="4" y="2431"/>
                </a:lnTo>
                <a:lnTo>
                  <a:pt x="2" y="2427"/>
                </a:lnTo>
                <a:lnTo>
                  <a:pt x="0" y="2423"/>
                </a:lnTo>
                <a:lnTo>
                  <a:pt x="0" y="2419"/>
                </a:lnTo>
                <a:lnTo>
                  <a:pt x="2" y="2418"/>
                </a:lnTo>
                <a:lnTo>
                  <a:pt x="2" y="2416"/>
                </a:lnTo>
                <a:lnTo>
                  <a:pt x="4" y="2414"/>
                </a:lnTo>
                <a:lnTo>
                  <a:pt x="8" y="2412"/>
                </a:lnTo>
                <a:lnTo>
                  <a:pt x="14" y="2410"/>
                </a:lnTo>
                <a:lnTo>
                  <a:pt x="19" y="2410"/>
                </a:lnTo>
                <a:lnTo>
                  <a:pt x="27" y="2408"/>
                </a:lnTo>
                <a:lnTo>
                  <a:pt x="37" y="2408"/>
                </a:lnTo>
                <a:lnTo>
                  <a:pt x="48" y="2408"/>
                </a:lnTo>
                <a:lnTo>
                  <a:pt x="60" y="2410"/>
                </a:lnTo>
                <a:lnTo>
                  <a:pt x="75" y="2412"/>
                </a:lnTo>
                <a:lnTo>
                  <a:pt x="90" y="2412"/>
                </a:lnTo>
                <a:lnTo>
                  <a:pt x="108" y="2416"/>
                </a:lnTo>
                <a:lnTo>
                  <a:pt x="125" y="2418"/>
                </a:lnTo>
                <a:lnTo>
                  <a:pt x="146" y="2421"/>
                </a:lnTo>
                <a:lnTo>
                  <a:pt x="167" y="2425"/>
                </a:lnTo>
                <a:lnTo>
                  <a:pt x="192" y="2429"/>
                </a:lnTo>
                <a:lnTo>
                  <a:pt x="215" y="2435"/>
                </a:lnTo>
                <a:lnTo>
                  <a:pt x="236" y="2439"/>
                </a:lnTo>
                <a:lnTo>
                  <a:pt x="257" y="2441"/>
                </a:lnTo>
                <a:lnTo>
                  <a:pt x="279" y="2444"/>
                </a:lnTo>
                <a:lnTo>
                  <a:pt x="296" y="2446"/>
                </a:lnTo>
                <a:lnTo>
                  <a:pt x="313" y="2448"/>
                </a:lnTo>
                <a:lnTo>
                  <a:pt x="328" y="2448"/>
                </a:lnTo>
                <a:lnTo>
                  <a:pt x="344" y="2448"/>
                </a:lnTo>
                <a:lnTo>
                  <a:pt x="357" y="2448"/>
                </a:lnTo>
                <a:lnTo>
                  <a:pt x="369" y="2446"/>
                </a:lnTo>
                <a:lnTo>
                  <a:pt x="380" y="2446"/>
                </a:lnTo>
                <a:lnTo>
                  <a:pt x="390" y="2444"/>
                </a:lnTo>
                <a:lnTo>
                  <a:pt x="398" y="2441"/>
                </a:lnTo>
                <a:lnTo>
                  <a:pt x="405" y="2439"/>
                </a:lnTo>
                <a:lnTo>
                  <a:pt x="411" y="2435"/>
                </a:lnTo>
                <a:lnTo>
                  <a:pt x="417" y="2429"/>
                </a:lnTo>
                <a:lnTo>
                  <a:pt x="417" y="2427"/>
                </a:lnTo>
                <a:lnTo>
                  <a:pt x="419" y="2423"/>
                </a:lnTo>
                <a:lnTo>
                  <a:pt x="419" y="2419"/>
                </a:lnTo>
                <a:lnTo>
                  <a:pt x="421" y="2414"/>
                </a:lnTo>
                <a:lnTo>
                  <a:pt x="421" y="2408"/>
                </a:lnTo>
                <a:lnTo>
                  <a:pt x="422" y="2400"/>
                </a:lnTo>
                <a:lnTo>
                  <a:pt x="422" y="2393"/>
                </a:lnTo>
                <a:lnTo>
                  <a:pt x="424" y="2385"/>
                </a:lnTo>
                <a:lnTo>
                  <a:pt x="424" y="2375"/>
                </a:lnTo>
                <a:lnTo>
                  <a:pt x="426" y="2366"/>
                </a:lnTo>
                <a:lnTo>
                  <a:pt x="428" y="2356"/>
                </a:lnTo>
                <a:lnTo>
                  <a:pt x="428" y="2345"/>
                </a:lnTo>
                <a:lnTo>
                  <a:pt x="430" y="2331"/>
                </a:lnTo>
                <a:lnTo>
                  <a:pt x="430" y="2318"/>
                </a:lnTo>
                <a:lnTo>
                  <a:pt x="430" y="2304"/>
                </a:lnTo>
                <a:lnTo>
                  <a:pt x="432" y="2291"/>
                </a:lnTo>
                <a:lnTo>
                  <a:pt x="432" y="2276"/>
                </a:lnTo>
                <a:lnTo>
                  <a:pt x="434" y="2258"/>
                </a:lnTo>
                <a:lnTo>
                  <a:pt x="434" y="2241"/>
                </a:lnTo>
                <a:lnTo>
                  <a:pt x="434" y="2224"/>
                </a:lnTo>
                <a:lnTo>
                  <a:pt x="436" y="2206"/>
                </a:lnTo>
                <a:lnTo>
                  <a:pt x="436" y="2187"/>
                </a:lnTo>
                <a:lnTo>
                  <a:pt x="436" y="2166"/>
                </a:lnTo>
                <a:lnTo>
                  <a:pt x="438" y="2145"/>
                </a:lnTo>
                <a:lnTo>
                  <a:pt x="438" y="2124"/>
                </a:lnTo>
                <a:lnTo>
                  <a:pt x="438" y="2103"/>
                </a:lnTo>
                <a:lnTo>
                  <a:pt x="438" y="2080"/>
                </a:lnTo>
                <a:lnTo>
                  <a:pt x="438" y="2055"/>
                </a:lnTo>
                <a:lnTo>
                  <a:pt x="440" y="2032"/>
                </a:lnTo>
                <a:lnTo>
                  <a:pt x="440" y="2005"/>
                </a:lnTo>
                <a:lnTo>
                  <a:pt x="440" y="1980"/>
                </a:lnTo>
                <a:lnTo>
                  <a:pt x="440" y="1953"/>
                </a:lnTo>
                <a:lnTo>
                  <a:pt x="440" y="1899"/>
                </a:lnTo>
                <a:lnTo>
                  <a:pt x="440" y="1848"/>
                </a:lnTo>
                <a:lnTo>
                  <a:pt x="440" y="1796"/>
                </a:lnTo>
                <a:lnTo>
                  <a:pt x="440" y="1746"/>
                </a:lnTo>
                <a:lnTo>
                  <a:pt x="440" y="1698"/>
                </a:lnTo>
                <a:lnTo>
                  <a:pt x="438" y="1650"/>
                </a:lnTo>
                <a:lnTo>
                  <a:pt x="438" y="1604"/>
                </a:lnTo>
                <a:lnTo>
                  <a:pt x="438" y="1558"/>
                </a:lnTo>
                <a:lnTo>
                  <a:pt x="438" y="1514"/>
                </a:lnTo>
                <a:lnTo>
                  <a:pt x="436" y="1472"/>
                </a:lnTo>
                <a:lnTo>
                  <a:pt x="436" y="1429"/>
                </a:lnTo>
                <a:lnTo>
                  <a:pt x="434" y="1389"/>
                </a:lnTo>
                <a:lnTo>
                  <a:pt x="434" y="1349"/>
                </a:lnTo>
                <a:lnTo>
                  <a:pt x="432" y="1312"/>
                </a:lnTo>
                <a:lnTo>
                  <a:pt x="430" y="1274"/>
                </a:lnTo>
                <a:lnTo>
                  <a:pt x="428" y="1239"/>
                </a:lnTo>
                <a:lnTo>
                  <a:pt x="424" y="1166"/>
                </a:lnTo>
                <a:lnTo>
                  <a:pt x="421" y="1095"/>
                </a:lnTo>
                <a:lnTo>
                  <a:pt x="419" y="1023"/>
                </a:lnTo>
                <a:lnTo>
                  <a:pt x="417" y="948"/>
                </a:lnTo>
                <a:lnTo>
                  <a:pt x="413" y="871"/>
                </a:lnTo>
                <a:lnTo>
                  <a:pt x="411" y="794"/>
                </a:lnTo>
                <a:lnTo>
                  <a:pt x="409" y="716"/>
                </a:lnTo>
                <a:lnTo>
                  <a:pt x="405" y="637"/>
                </a:lnTo>
                <a:lnTo>
                  <a:pt x="401" y="598"/>
                </a:lnTo>
                <a:lnTo>
                  <a:pt x="399" y="560"/>
                </a:lnTo>
                <a:lnTo>
                  <a:pt x="399" y="526"/>
                </a:lnTo>
                <a:lnTo>
                  <a:pt x="398" y="491"/>
                </a:lnTo>
                <a:lnTo>
                  <a:pt x="396" y="458"/>
                </a:lnTo>
                <a:lnTo>
                  <a:pt x="394" y="428"/>
                </a:lnTo>
                <a:lnTo>
                  <a:pt x="394" y="399"/>
                </a:lnTo>
                <a:lnTo>
                  <a:pt x="392" y="372"/>
                </a:lnTo>
                <a:lnTo>
                  <a:pt x="392" y="347"/>
                </a:lnTo>
                <a:lnTo>
                  <a:pt x="390" y="322"/>
                </a:lnTo>
                <a:lnTo>
                  <a:pt x="388" y="299"/>
                </a:lnTo>
                <a:lnTo>
                  <a:pt x="388" y="280"/>
                </a:lnTo>
                <a:lnTo>
                  <a:pt x="386" y="259"/>
                </a:lnTo>
                <a:lnTo>
                  <a:pt x="384" y="242"/>
                </a:lnTo>
                <a:lnTo>
                  <a:pt x="382" y="226"/>
                </a:lnTo>
                <a:lnTo>
                  <a:pt x="380" y="211"/>
                </a:lnTo>
                <a:lnTo>
                  <a:pt x="375" y="188"/>
                </a:lnTo>
                <a:lnTo>
                  <a:pt x="369" y="167"/>
                </a:lnTo>
                <a:lnTo>
                  <a:pt x="363" y="146"/>
                </a:lnTo>
                <a:lnTo>
                  <a:pt x="353" y="128"/>
                </a:lnTo>
                <a:lnTo>
                  <a:pt x="344" y="111"/>
                </a:lnTo>
                <a:lnTo>
                  <a:pt x="340" y="103"/>
                </a:lnTo>
                <a:lnTo>
                  <a:pt x="334" y="96"/>
                </a:lnTo>
                <a:lnTo>
                  <a:pt x="328" y="90"/>
                </a:lnTo>
                <a:lnTo>
                  <a:pt x="323" y="84"/>
                </a:lnTo>
                <a:lnTo>
                  <a:pt x="317" y="78"/>
                </a:lnTo>
                <a:lnTo>
                  <a:pt x="309" y="73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61"/>
          <p:cNvSpPr>
            <a:spLocks/>
          </p:cNvSpPr>
          <p:nvPr/>
        </p:nvSpPr>
        <p:spPr bwMode="auto">
          <a:xfrm>
            <a:off x="6415088" y="2403475"/>
            <a:ext cx="282575" cy="236538"/>
          </a:xfrm>
          <a:custGeom>
            <a:avLst/>
            <a:gdLst>
              <a:gd name="T0" fmla="*/ 2147483647 w 357"/>
              <a:gd name="T1" fmla="*/ 2147483647 h 399"/>
              <a:gd name="T2" fmla="*/ 2147483647 w 357"/>
              <a:gd name="T3" fmla="*/ 2147483647 h 399"/>
              <a:gd name="T4" fmla="*/ 2147483647 w 357"/>
              <a:gd name="T5" fmla="*/ 2147483647 h 399"/>
              <a:gd name="T6" fmla="*/ 2147483647 w 357"/>
              <a:gd name="T7" fmla="*/ 2147483647 h 399"/>
              <a:gd name="T8" fmla="*/ 2147483647 w 357"/>
              <a:gd name="T9" fmla="*/ 0 h 399"/>
              <a:gd name="T10" fmla="*/ 2147483647 w 357"/>
              <a:gd name="T11" fmla="*/ 0 h 399"/>
              <a:gd name="T12" fmla="*/ 2147483647 w 357"/>
              <a:gd name="T13" fmla="*/ 0 h 399"/>
              <a:gd name="T14" fmla="*/ 2147483647 w 357"/>
              <a:gd name="T15" fmla="*/ 2147483647 h 399"/>
              <a:gd name="T16" fmla="*/ 2147483647 w 357"/>
              <a:gd name="T17" fmla="*/ 2147483647 h 399"/>
              <a:gd name="T18" fmla="*/ 2147483647 w 357"/>
              <a:gd name="T19" fmla="*/ 2147483647 h 399"/>
              <a:gd name="T20" fmla="*/ 2147483647 w 357"/>
              <a:gd name="T21" fmla="*/ 2147483647 h 399"/>
              <a:gd name="T22" fmla="*/ 2147483647 w 357"/>
              <a:gd name="T23" fmla="*/ 2147483647 h 399"/>
              <a:gd name="T24" fmla="*/ 2147483647 w 357"/>
              <a:gd name="T25" fmla="*/ 2147483647 h 399"/>
              <a:gd name="T26" fmla="*/ 2147483647 w 357"/>
              <a:gd name="T27" fmla="*/ 2147483647 h 399"/>
              <a:gd name="T28" fmla="*/ 2147483647 w 357"/>
              <a:gd name="T29" fmla="*/ 2147483647 h 399"/>
              <a:gd name="T30" fmla="*/ 2147483647 w 357"/>
              <a:gd name="T31" fmla="*/ 2147483647 h 399"/>
              <a:gd name="T32" fmla="*/ 2147483647 w 357"/>
              <a:gd name="T33" fmla="*/ 2147483647 h 399"/>
              <a:gd name="T34" fmla="*/ 2147483647 w 357"/>
              <a:gd name="T35" fmla="*/ 2147483647 h 399"/>
              <a:gd name="T36" fmla="*/ 2147483647 w 357"/>
              <a:gd name="T37" fmla="*/ 2147483647 h 399"/>
              <a:gd name="T38" fmla="*/ 2147483647 w 357"/>
              <a:gd name="T39" fmla="*/ 2147483647 h 399"/>
              <a:gd name="T40" fmla="*/ 2147483647 w 357"/>
              <a:gd name="T41" fmla="*/ 2147483647 h 399"/>
              <a:gd name="T42" fmla="*/ 2147483647 w 357"/>
              <a:gd name="T43" fmla="*/ 2147483647 h 399"/>
              <a:gd name="T44" fmla="*/ 2147483647 w 357"/>
              <a:gd name="T45" fmla="*/ 2147483647 h 399"/>
              <a:gd name="T46" fmla="*/ 2147483647 w 357"/>
              <a:gd name="T47" fmla="*/ 2147483647 h 399"/>
              <a:gd name="T48" fmla="*/ 2147483647 w 357"/>
              <a:gd name="T49" fmla="*/ 2147483647 h 399"/>
              <a:gd name="T50" fmla="*/ 2147483647 w 357"/>
              <a:gd name="T51" fmla="*/ 2147483647 h 399"/>
              <a:gd name="T52" fmla="*/ 2147483647 w 357"/>
              <a:gd name="T53" fmla="*/ 2147483647 h 399"/>
              <a:gd name="T54" fmla="*/ 2147483647 w 357"/>
              <a:gd name="T55" fmla="*/ 2147483647 h 399"/>
              <a:gd name="T56" fmla="*/ 2147483647 w 357"/>
              <a:gd name="T57" fmla="*/ 2147483647 h 399"/>
              <a:gd name="T58" fmla="*/ 2147483647 w 357"/>
              <a:gd name="T59" fmla="*/ 2147483647 h 399"/>
              <a:gd name="T60" fmla="*/ 2147483647 w 357"/>
              <a:gd name="T61" fmla="*/ 2147483647 h 399"/>
              <a:gd name="T62" fmla="*/ 2147483647 w 357"/>
              <a:gd name="T63" fmla="*/ 2147483647 h 399"/>
              <a:gd name="T64" fmla="*/ 2147483647 w 357"/>
              <a:gd name="T65" fmla="*/ 2147483647 h 399"/>
              <a:gd name="T66" fmla="*/ 2147483647 w 357"/>
              <a:gd name="T67" fmla="*/ 2147483647 h 399"/>
              <a:gd name="T68" fmla="*/ 2147483647 w 357"/>
              <a:gd name="T69" fmla="*/ 2147483647 h 399"/>
              <a:gd name="T70" fmla="*/ 2147483647 w 357"/>
              <a:gd name="T71" fmla="*/ 2147483647 h 399"/>
              <a:gd name="T72" fmla="*/ 2147483647 w 357"/>
              <a:gd name="T73" fmla="*/ 2147483647 h 399"/>
              <a:gd name="T74" fmla="*/ 2147483647 w 357"/>
              <a:gd name="T75" fmla="*/ 2147483647 h 399"/>
              <a:gd name="T76" fmla="*/ 2147483647 w 357"/>
              <a:gd name="T77" fmla="*/ 2147483647 h 399"/>
              <a:gd name="T78" fmla="*/ 2147483647 w 357"/>
              <a:gd name="T79" fmla="*/ 2147483647 h 399"/>
              <a:gd name="T80" fmla="*/ 2147483647 w 357"/>
              <a:gd name="T81" fmla="*/ 2147483647 h 399"/>
              <a:gd name="T82" fmla="*/ 2147483647 w 357"/>
              <a:gd name="T83" fmla="*/ 2147483647 h 399"/>
              <a:gd name="T84" fmla="*/ 2147483647 w 357"/>
              <a:gd name="T85" fmla="*/ 2147483647 h 399"/>
              <a:gd name="T86" fmla="*/ 2147483647 w 357"/>
              <a:gd name="T87" fmla="*/ 2147483647 h 399"/>
              <a:gd name="T88" fmla="*/ 2147483647 w 357"/>
              <a:gd name="T89" fmla="*/ 2147483647 h 399"/>
              <a:gd name="T90" fmla="*/ 2147483647 w 357"/>
              <a:gd name="T91" fmla="*/ 2147483647 h 399"/>
              <a:gd name="T92" fmla="*/ 0 w 357"/>
              <a:gd name="T93" fmla="*/ 2147483647 h 399"/>
              <a:gd name="T94" fmla="*/ 2147483647 w 357"/>
              <a:gd name="T95" fmla="*/ 2147483647 h 3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57"/>
              <a:gd name="T145" fmla="*/ 0 h 399"/>
              <a:gd name="T146" fmla="*/ 357 w 357"/>
              <a:gd name="T147" fmla="*/ 399 h 3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57" h="399">
                <a:moveTo>
                  <a:pt x="2" y="17"/>
                </a:moveTo>
                <a:lnTo>
                  <a:pt x="4" y="15"/>
                </a:lnTo>
                <a:lnTo>
                  <a:pt x="7" y="13"/>
                </a:lnTo>
                <a:lnTo>
                  <a:pt x="11" y="9"/>
                </a:lnTo>
                <a:lnTo>
                  <a:pt x="17" y="7"/>
                </a:lnTo>
                <a:lnTo>
                  <a:pt x="23" y="5"/>
                </a:lnTo>
                <a:lnTo>
                  <a:pt x="28" y="4"/>
                </a:lnTo>
                <a:lnTo>
                  <a:pt x="34" y="2"/>
                </a:lnTo>
                <a:lnTo>
                  <a:pt x="42" y="2"/>
                </a:lnTo>
                <a:lnTo>
                  <a:pt x="52" y="0"/>
                </a:lnTo>
                <a:lnTo>
                  <a:pt x="59" y="0"/>
                </a:lnTo>
                <a:lnTo>
                  <a:pt x="69" y="0"/>
                </a:lnTo>
                <a:lnTo>
                  <a:pt x="78" y="0"/>
                </a:lnTo>
                <a:lnTo>
                  <a:pt x="88" y="0"/>
                </a:lnTo>
                <a:lnTo>
                  <a:pt x="98" y="2"/>
                </a:lnTo>
                <a:lnTo>
                  <a:pt x="109" y="2"/>
                </a:lnTo>
                <a:lnTo>
                  <a:pt x="119" y="5"/>
                </a:lnTo>
                <a:lnTo>
                  <a:pt x="130" y="7"/>
                </a:lnTo>
                <a:lnTo>
                  <a:pt x="142" y="11"/>
                </a:lnTo>
                <a:lnTo>
                  <a:pt x="153" y="15"/>
                </a:lnTo>
                <a:lnTo>
                  <a:pt x="163" y="19"/>
                </a:lnTo>
                <a:lnTo>
                  <a:pt x="174" y="23"/>
                </a:lnTo>
                <a:lnTo>
                  <a:pt x="186" y="28"/>
                </a:lnTo>
                <a:lnTo>
                  <a:pt x="207" y="40"/>
                </a:lnTo>
                <a:lnTo>
                  <a:pt x="228" y="53"/>
                </a:lnTo>
                <a:lnTo>
                  <a:pt x="247" y="69"/>
                </a:lnTo>
                <a:lnTo>
                  <a:pt x="266" y="86"/>
                </a:lnTo>
                <a:lnTo>
                  <a:pt x="286" y="105"/>
                </a:lnTo>
                <a:lnTo>
                  <a:pt x="293" y="117"/>
                </a:lnTo>
                <a:lnTo>
                  <a:pt x="301" y="128"/>
                </a:lnTo>
                <a:lnTo>
                  <a:pt x="309" y="140"/>
                </a:lnTo>
                <a:lnTo>
                  <a:pt x="316" y="149"/>
                </a:lnTo>
                <a:lnTo>
                  <a:pt x="322" y="161"/>
                </a:lnTo>
                <a:lnTo>
                  <a:pt x="328" y="170"/>
                </a:lnTo>
                <a:lnTo>
                  <a:pt x="334" y="182"/>
                </a:lnTo>
                <a:lnTo>
                  <a:pt x="337" y="192"/>
                </a:lnTo>
                <a:lnTo>
                  <a:pt x="341" y="201"/>
                </a:lnTo>
                <a:lnTo>
                  <a:pt x="345" y="211"/>
                </a:lnTo>
                <a:lnTo>
                  <a:pt x="349" y="220"/>
                </a:lnTo>
                <a:lnTo>
                  <a:pt x="351" y="230"/>
                </a:lnTo>
                <a:lnTo>
                  <a:pt x="353" y="240"/>
                </a:lnTo>
                <a:lnTo>
                  <a:pt x="355" y="249"/>
                </a:lnTo>
                <a:lnTo>
                  <a:pt x="355" y="259"/>
                </a:lnTo>
                <a:lnTo>
                  <a:pt x="357" y="268"/>
                </a:lnTo>
                <a:lnTo>
                  <a:pt x="353" y="280"/>
                </a:lnTo>
                <a:lnTo>
                  <a:pt x="351" y="289"/>
                </a:lnTo>
                <a:lnTo>
                  <a:pt x="349" y="301"/>
                </a:lnTo>
                <a:lnTo>
                  <a:pt x="347" y="311"/>
                </a:lnTo>
                <a:lnTo>
                  <a:pt x="345" y="320"/>
                </a:lnTo>
                <a:lnTo>
                  <a:pt x="341" y="328"/>
                </a:lnTo>
                <a:lnTo>
                  <a:pt x="336" y="345"/>
                </a:lnTo>
                <a:lnTo>
                  <a:pt x="330" y="359"/>
                </a:lnTo>
                <a:lnTo>
                  <a:pt x="324" y="372"/>
                </a:lnTo>
                <a:lnTo>
                  <a:pt x="316" y="383"/>
                </a:lnTo>
                <a:lnTo>
                  <a:pt x="309" y="393"/>
                </a:lnTo>
                <a:lnTo>
                  <a:pt x="303" y="397"/>
                </a:lnTo>
                <a:lnTo>
                  <a:pt x="297" y="399"/>
                </a:lnTo>
                <a:lnTo>
                  <a:pt x="291" y="399"/>
                </a:lnTo>
                <a:lnTo>
                  <a:pt x="284" y="397"/>
                </a:lnTo>
                <a:lnTo>
                  <a:pt x="276" y="395"/>
                </a:lnTo>
                <a:lnTo>
                  <a:pt x="266" y="389"/>
                </a:lnTo>
                <a:lnTo>
                  <a:pt x="257" y="382"/>
                </a:lnTo>
                <a:lnTo>
                  <a:pt x="251" y="378"/>
                </a:lnTo>
                <a:lnTo>
                  <a:pt x="245" y="374"/>
                </a:lnTo>
                <a:lnTo>
                  <a:pt x="240" y="368"/>
                </a:lnTo>
                <a:lnTo>
                  <a:pt x="234" y="362"/>
                </a:lnTo>
                <a:lnTo>
                  <a:pt x="228" y="357"/>
                </a:lnTo>
                <a:lnTo>
                  <a:pt x="222" y="349"/>
                </a:lnTo>
                <a:lnTo>
                  <a:pt x="215" y="341"/>
                </a:lnTo>
                <a:lnTo>
                  <a:pt x="209" y="334"/>
                </a:lnTo>
                <a:lnTo>
                  <a:pt x="201" y="326"/>
                </a:lnTo>
                <a:lnTo>
                  <a:pt x="195" y="318"/>
                </a:lnTo>
                <a:lnTo>
                  <a:pt x="188" y="309"/>
                </a:lnTo>
                <a:lnTo>
                  <a:pt x="180" y="299"/>
                </a:lnTo>
                <a:lnTo>
                  <a:pt x="172" y="289"/>
                </a:lnTo>
                <a:lnTo>
                  <a:pt x="165" y="278"/>
                </a:lnTo>
                <a:lnTo>
                  <a:pt x="157" y="266"/>
                </a:lnTo>
                <a:lnTo>
                  <a:pt x="147" y="255"/>
                </a:lnTo>
                <a:lnTo>
                  <a:pt x="140" y="243"/>
                </a:lnTo>
                <a:lnTo>
                  <a:pt x="132" y="230"/>
                </a:lnTo>
                <a:lnTo>
                  <a:pt x="113" y="205"/>
                </a:lnTo>
                <a:lnTo>
                  <a:pt x="96" y="182"/>
                </a:lnTo>
                <a:lnTo>
                  <a:pt x="78" y="161"/>
                </a:lnTo>
                <a:lnTo>
                  <a:pt x="65" y="140"/>
                </a:lnTo>
                <a:lnTo>
                  <a:pt x="52" y="123"/>
                </a:lnTo>
                <a:lnTo>
                  <a:pt x="40" y="105"/>
                </a:lnTo>
                <a:lnTo>
                  <a:pt x="30" y="90"/>
                </a:lnTo>
                <a:lnTo>
                  <a:pt x="23" y="76"/>
                </a:lnTo>
                <a:lnTo>
                  <a:pt x="15" y="65"/>
                </a:lnTo>
                <a:lnTo>
                  <a:pt x="9" y="53"/>
                </a:lnTo>
                <a:lnTo>
                  <a:pt x="5" y="44"/>
                </a:lnTo>
                <a:lnTo>
                  <a:pt x="2" y="36"/>
                </a:lnTo>
                <a:lnTo>
                  <a:pt x="0" y="28"/>
                </a:lnTo>
                <a:lnTo>
                  <a:pt x="0" y="25"/>
                </a:lnTo>
                <a:lnTo>
                  <a:pt x="0" y="21"/>
                </a:lnTo>
                <a:lnTo>
                  <a:pt x="2" y="17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9904" name="组合 2"/>
          <p:cNvGrpSpPr>
            <a:grpSpLocks/>
          </p:cNvGrpSpPr>
          <p:nvPr/>
        </p:nvGrpSpPr>
        <p:grpSpPr bwMode="auto">
          <a:xfrm>
            <a:off x="730250" y="900113"/>
            <a:ext cx="2905125" cy="500062"/>
            <a:chOff x="730521" y="1200116"/>
            <a:chExt cx="2904854" cy="666750"/>
          </a:xfrm>
        </p:grpSpPr>
        <p:sp>
          <p:nvSpPr>
            <p:cNvPr id="49" name="圆角矩形 48"/>
            <p:cNvSpPr>
              <a:spLocks noChangeArrowheads="1"/>
            </p:cNvSpPr>
            <p:nvPr/>
          </p:nvSpPr>
          <p:spPr bwMode="auto"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DDBE9"/>
                </a:gs>
                <a:gs pos="100000">
                  <a:schemeClr val="bg1"/>
                </a:gs>
              </a:gsLst>
              <a:lin ang="16200000" scaled="1"/>
            </a:gradFill>
            <a:ln w="9525">
              <a:solidFill>
                <a:srgbClr val="8FCEE4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chemeClr val="dk1"/>
                </a:solidFill>
                <a:latin typeface="+mn-lt"/>
                <a:ea typeface="+mn-ea"/>
              </a:endParaRPr>
            </a:p>
          </p:txBody>
        </p:sp>
        <p:pic>
          <p:nvPicPr>
            <p:cNvPr id="79906" name="图片 9" descr="book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907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kumimoji="1" lang="zh-CN" altLang="en-US" sz="2400" b="1">
                  <a:latin typeface="Adobe 黑体 Std R" charset="0"/>
                  <a:ea typeface="Adobe 黑体 Std R" charset="0"/>
                </a:rPr>
                <a:t>我会写</a:t>
              </a:r>
            </a:p>
          </p:txBody>
        </p:sp>
      </p:grpSp>
      <p:pic>
        <p:nvPicPr>
          <p:cNvPr id="52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87325"/>
            <a:ext cx="2641600" cy="520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信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xìn  </a:t>
            </a:r>
          </a:p>
        </p:txBody>
      </p:sp>
      <p:grpSp>
        <p:nvGrpSpPr>
          <p:cNvPr id="81924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8192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192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192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192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192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619625" y="3532188"/>
            <a:ext cx="4019550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左窄右宽，言字第一横长，二、三横略短，口稍扁。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亻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信封  信使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我要写一封信给远方的朋友。</a:t>
            </a:r>
          </a:p>
        </p:txBody>
      </p:sp>
      <p:sp>
        <p:nvSpPr>
          <p:cNvPr id="24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X</a:t>
            </a: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左右</a:t>
            </a:r>
          </a:p>
        </p:txBody>
      </p:sp>
      <p:sp>
        <p:nvSpPr>
          <p:cNvPr id="81941" name="Rectangle 25"/>
          <p:cNvSpPr>
            <a:spLocks noChangeArrowheads="1"/>
          </p:cNvSpPr>
          <p:nvPr/>
        </p:nvSpPr>
        <p:spPr bwMode="auto">
          <a:xfrm>
            <a:off x="3419475" y="1665288"/>
            <a:ext cx="3175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81942" name="Rectangle 31"/>
          <p:cNvSpPr>
            <a:spLocks noChangeArrowheads="1"/>
          </p:cNvSpPr>
          <p:nvPr/>
        </p:nvSpPr>
        <p:spPr bwMode="auto">
          <a:xfrm>
            <a:off x="3419475" y="1722438"/>
            <a:ext cx="3175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28" name="Freeform 47"/>
          <p:cNvSpPr>
            <a:spLocks/>
          </p:cNvSpPr>
          <p:nvPr/>
        </p:nvSpPr>
        <p:spPr bwMode="auto">
          <a:xfrm>
            <a:off x="6516688" y="1708150"/>
            <a:ext cx="287337" cy="182563"/>
          </a:xfrm>
          <a:custGeom>
            <a:avLst/>
            <a:gdLst>
              <a:gd name="T0" fmla="*/ 0 w 451"/>
              <a:gd name="T1" fmla="*/ 2147483647 h 384"/>
              <a:gd name="T2" fmla="*/ 2147483647 w 451"/>
              <a:gd name="T3" fmla="*/ 2147483647 h 384"/>
              <a:gd name="T4" fmla="*/ 2147483647 w 451"/>
              <a:gd name="T5" fmla="*/ 0 h 384"/>
              <a:gd name="T6" fmla="*/ 2147483647 w 451"/>
              <a:gd name="T7" fmla="*/ 0 h 384"/>
              <a:gd name="T8" fmla="*/ 2147483647 w 451"/>
              <a:gd name="T9" fmla="*/ 0 h 384"/>
              <a:gd name="T10" fmla="*/ 2147483647 w 451"/>
              <a:gd name="T11" fmla="*/ 2147483647 h 384"/>
              <a:gd name="T12" fmla="*/ 2147483647 w 451"/>
              <a:gd name="T13" fmla="*/ 2147483647 h 384"/>
              <a:gd name="T14" fmla="*/ 2147483647 w 451"/>
              <a:gd name="T15" fmla="*/ 2147483647 h 384"/>
              <a:gd name="T16" fmla="*/ 2147483647 w 451"/>
              <a:gd name="T17" fmla="*/ 2147483647 h 384"/>
              <a:gd name="T18" fmla="*/ 2147483647 w 451"/>
              <a:gd name="T19" fmla="*/ 2147483647 h 384"/>
              <a:gd name="T20" fmla="*/ 2147483647 w 451"/>
              <a:gd name="T21" fmla="*/ 2147483647 h 384"/>
              <a:gd name="T22" fmla="*/ 2147483647 w 451"/>
              <a:gd name="T23" fmla="*/ 2147483647 h 384"/>
              <a:gd name="T24" fmla="*/ 2147483647 w 451"/>
              <a:gd name="T25" fmla="*/ 2147483647 h 384"/>
              <a:gd name="T26" fmla="*/ 2147483647 w 451"/>
              <a:gd name="T27" fmla="*/ 2147483647 h 384"/>
              <a:gd name="T28" fmla="*/ 2147483647 w 451"/>
              <a:gd name="T29" fmla="*/ 2147483647 h 384"/>
              <a:gd name="T30" fmla="*/ 2147483647 w 451"/>
              <a:gd name="T31" fmla="*/ 2147483647 h 384"/>
              <a:gd name="T32" fmla="*/ 2147483647 w 451"/>
              <a:gd name="T33" fmla="*/ 2147483647 h 384"/>
              <a:gd name="T34" fmla="*/ 2147483647 w 451"/>
              <a:gd name="T35" fmla="*/ 2147483647 h 384"/>
              <a:gd name="T36" fmla="*/ 2147483647 w 451"/>
              <a:gd name="T37" fmla="*/ 2147483647 h 384"/>
              <a:gd name="T38" fmla="*/ 2147483647 w 451"/>
              <a:gd name="T39" fmla="*/ 2147483647 h 384"/>
              <a:gd name="T40" fmla="*/ 2147483647 w 451"/>
              <a:gd name="T41" fmla="*/ 2147483647 h 384"/>
              <a:gd name="T42" fmla="*/ 2147483647 w 451"/>
              <a:gd name="T43" fmla="*/ 2147483647 h 384"/>
              <a:gd name="T44" fmla="*/ 2147483647 w 451"/>
              <a:gd name="T45" fmla="*/ 2147483647 h 384"/>
              <a:gd name="T46" fmla="*/ 0 w 451"/>
              <a:gd name="T47" fmla="*/ 2147483647 h 384"/>
              <a:gd name="T48" fmla="*/ 0 w 451"/>
              <a:gd name="T49" fmla="*/ 2147483647 h 38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51"/>
              <a:gd name="T76" fmla="*/ 0 h 384"/>
              <a:gd name="T77" fmla="*/ 451 w 451"/>
              <a:gd name="T78" fmla="*/ 384 h 38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51" h="384">
                <a:moveTo>
                  <a:pt x="0" y="48"/>
                </a:moveTo>
                <a:lnTo>
                  <a:pt x="48" y="16"/>
                </a:lnTo>
                <a:lnTo>
                  <a:pt x="81" y="0"/>
                </a:lnTo>
                <a:lnTo>
                  <a:pt x="129" y="0"/>
                </a:lnTo>
                <a:lnTo>
                  <a:pt x="161" y="0"/>
                </a:lnTo>
                <a:lnTo>
                  <a:pt x="209" y="16"/>
                </a:lnTo>
                <a:lnTo>
                  <a:pt x="258" y="32"/>
                </a:lnTo>
                <a:lnTo>
                  <a:pt x="322" y="64"/>
                </a:lnTo>
                <a:lnTo>
                  <a:pt x="370" y="96"/>
                </a:lnTo>
                <a:lnTo>
                  <a:pt x="403" y="128"/>
                </a:lnTo>
                <a:lnTo>
                  <a:pt x="435" y="176"/>
                </a:lnTo>
                <a:lnTo>
                  <a:pt x="435" y="224"/>
                </a:lnTo>
                <a:lnTo>
                  <a:pt x="451" y="272"/>
                </a:lnTo>
                <a:lnTo>
                  <a:pt x="451" y="320"/>
                </a:lnTo>
                <a:lnTo>
                  <a:pt x="435" y="352"/>
                </a:lnTo>
                <a:lnTo>
                  <a:pt x="435" y="368"/>
                </a:lnTo>
                <a:lnTo>
                  <a:pt x="403" y="384"/>
                </a:lnTo>
                <a:lnTo>
                  <a:pt x="370" y="384"/>
                </a:lnTo>
                <a:lnTo>
                  <a:pt x="322" y="352"/>
                </a:lnTo>
                <a:lnTo>
                  <a:pt x="274" y="320"/>
                </a:lnTo>
                <a:lnTo>
                  <a:pt x="209" y="272"/>
                </a:lnTo>
                <a:lnTo>
                  <a:pt x="129" y="208"/>
                </a:lnTo>
                <a:lnTo>
                  <a:pt x="65" y="128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8"/>
          <p:cNvSpPr>
            <a:spLocks/>
          </p:cNvSpPr>
          <p:nvPr/>
        </p:nvSpPr>
        <p:spPr bwMode="auto">
          <a:xfrm>
            <a:off x="6384925" y="2217738"/>
            <a:ext cx="550863" cy="123825"/>
          </a:xfrm>
          <a:custGeom>
            <a:avLst/>
            <a:gdLst>
              <a:gd name="T0" fmla="*/ 2147483647 w 869"/>
              <a:gd name="T1" fmla="*/ 2147483647 h 256"/>
              <a:gd name="T2" fmla="*/ 2147483647 w 869"/>
              <a:gd name="T3" fmla="*/ 2147483647 h 256"/>
              <a:gd name="T4" fmla="*/ 2147483647 w 869"/>
              <a:gd name="T5" fmla="*/ 2147483647 h 256"/>
              <a:gd name="T6" fmla="*/ 2147483647 w 869"/>
              <a:gd name="T7" fmla="*/ 0 h 256"/>
              <a:gd name="T8" fmla="*/ 2147483647 w 869"/>
              <a:gd name="T9" fmla="*/ 0 h 256"/>
              <a:gd name="T10" fmla="*/ 2147483647 w 869"/>
              <a:gd name="T11" fmla="*/ 0 h 256"/>
              <a:gd name="T12" fmla="*/ 2147483647 w 869"/>
              <a:gd name="T13" fmla="*/ 2147483647 h 256"/>
              <a:gd name="T14" fmla="*/ 2147483647 w 869"/>
              <a:gd name="T15" fmla="*/ 2147483647 h 256"/>
              <a:gd name="T16" fmla="*/ 2147483647 w 869"/>
              <a:gd name="T17" fmla="*/ 2147483647 h 256"/>
              <a:gd name="T18" fmla="*/ 2147483647 w 869"/>
              <a:gd name="T19" fmla="*/ 2147483647 h 256"/>
              <a:gd name="T20" fmla="*/ 2147483647 w 869"/>
              <a:gd name="T21" fmla="*/ 2147483647 h 256"/>
              <a:gd name="T22" fmla="*/ 2147483647 w 869"/>
              <a:gd name="T23" fmla="*/ 2147483647 h 256"/>
              <a:gd name="T24" fmla="*/ 2147483647 w 869"/>
              <a:gd name="T25" fmla="*/ 2147483647 h 256"/>
              <a:gd name="T26" fmla="*/ 2147483647 w 869"/>
              <a:gd name="T27" fmla="*/ 2147483647 h 256"/>
              <a:gd name="T28" fmla="*/ 2147483647 w 869"/>
              <a:gd name="T29" fmla="*/ 2147483647 h 256"/>
              <a:gd name="T30" fmla="*/ 2147483647 w 869"/>
              <a:gd name="T31" fmla="*/ 2147483647 h 256"/>
              <a:gd name="T32" fmla="*/ 2147483647 w 869"/>
              <a:gd name="T33" fmla="*/ 2147483647 h 256"/>
              <a:gd name="T34" fmla="*/ 2147483647 w 869"/>
              <a:gd name="T35" fmla="*/ 2147483647 h 256"/>
              <a:gd name="T36" fmla="*/ 2147483647 w 869"/>
              <a:gd name="T37" fmla="*/ 2147483647 h 256"/>
              <a:gd name="T38" fmla="*/ 2147483647 w 869"/>
              <a:gd name="T39" fmla="*/ 2147483647 h 256"/>
              <a:gd name="T40" fmla="*/ 2147483647 w 869"/>
              <a:gd name="T41" fmla="*/ 2147483647 h 256"/>
              <a:gd name="T42" fmla="*/ 2147483647 w 869"/>
              <a:gd name="T43" fmla="*/ 2147483647 h 256"/>
              <a:gd name="T44" fmla="*/ 2147483647 w 869"/>
              <a:gd name="T45" fmla="*/ 2147483647 h 256"/>
              <a:gd name="T46" fmla="*/ 2147483647 w 869"/>
              <a:gd name="T47" fmla="*/ 2147483647 h 256"/>
              <a:gd name="T48" fmla="*/ 0 w 869"/>
              <a:gd name="T49" fmla="*/ 2147483647 h 256"/>
              <a:gd name="T50" fmla="*/ 2147483647 w 869"/>
              <a:gd name="T51" fmla="*/ 2147483647 h 256"/>
              <a:gd name="T52" fmla="*/ 2147483647 w 869"/>
              <a:gd name="T53" fmla="*/ 2147483647 h 256"/>
              <a:gd name="T54" fmla="*/ 2147483647 w 869"/>
              <a:gd name="T55" fmla="*/ 2147483647 h 256"/>
              <a:gd name="T56" fmla="*/ 2147483647 w 869"/>
              <a:gd name="T57" fmla="*/ 2147483647 h 256"/>
              <a:gd name="T58" fmla="*/ 2147483647 w 869"/>
              <a:gd name="T59" fmla="*/ 2147483647 h 256"/>
              <a:gd name="T60" fmla="*/ 2147483647 w 869"/>
              <a:gd name="T61" fmla="*/ 2147483647 h 256"/>
              <a:gd name="T62" fmla="*/ 2147483647 w 869"/>
              <a:gd name="T63" fmla="*/ 2147483647 h 25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69"/>
              <a:gd name="T97" fmla="*/ 0 h 256"/>
              <a:gd name="T98" fmla="*/ 869 w 869"/>
              <a:gd name="T99" fmla="*/ 256 h 25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69" h="256">
                <a:moveTo>
                  <a:pt x="338" y="64"/>
                </a:moveTo>
                <a:lnTo>
                  <a:pt x="467" y="32"/>
                </a:lnTo>
                <a:lnTo>
                  <a:pt x="563" y="16"/>
                </a:lnTo>
                <a:lnTo>
                  <a:pt x="628" y="0"/>
                </a:lnTo>
                <a:lnTo>
                  <a:pt x="676" y="0"/>
                </a:lnTo>
                <a:lnTo>
                  <a:pt x="740" y="0"/>
                </a:lnTo>
                <a:lnTo>
                  <a:pt x="805" y="16"/>
                </a:lnTo>
                <a:lnTo>
                  <a:pt x="853" y="32"/>
                </a:lnTo>
                <a:lnTo>
                  <a:pt x="869" y="48"/>
                </a:lnTo>
                <a:lnTo>
                  <a:pt x="869" y="64"/>
                </a:lnTo>
                <a:lnTo>
                  <a:pt x="869" y="80"/>
                </a:lnTo>
                <a:lnTo>
                  <a:pt x="837" y="112"/>
                </a:lnTo>
                <a:lnTo>
                  <a:pt x="789" y="128"/>
                </a:lnTo>
                <a:lnTo>
                  <a:pt x="724" y="144"/>
                </a:lnTo>
                <a:lnTo>
                  <a:pt x="563" y="176"/>
                </a:lnTo>
                <a:lnTo>
                  <a:pt x="402" y="224"/>
                </a:lnTo>
                <a:lnTo>
                  <a:pt x="322" y="240"/>
                </a:lnTo>
                <a:lnTo>
                  <a:pt x="241" y="256"/>
                </a:lnTo>
                <a:lnTo>
                  <a:pt x="193" y="256"/>
                </a:lnTo>
                <a:lnTo>
                  <a:pt x="145" y="256"/>
                </a:lnTo>
                <a:lnTo>
                  <a:pt x="113" y="240"/>
                </a:lnTo>
                <a:lnTo>
                  <a:pt x="64" y="224"/>
                </a:lnTo>
                <a:lnTo>
                  <a:pt x="16" y="192"/>
                </a:lnTo>
                <a:lnTo>
                  <a:pt x="16" y="176"/>
                </a:lnTo>
                <a:lnTo>
                  <a:pt x="0" y="160"/>
                </a:lnTo>
                <a:lnTo>
                  <a:pt x="16" y="144"/>
                </a:lnTo>
                <a:lnTo>
                  <a:pt x="32" y="144"/>
                </a:lnTo>
                <a:lnTo>
                  <a:pt x="80" y="128"/>
                </a:lnTo>
                <a:lnTo>
                  <a:pt x="145" y="112"/>
                </a:lnTo>
                <a:lnTo>
                  <a:pt x="225" y="96"/>
                </a:lnTo>
                <a:lnTo>
                  <a:pt x="338" y="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9"/>
          <p:cNvSpPr>
            <a:spLocks/>
          </p:cNvSpPr>
          <p:nvPr/>
        </p:nvSpPr>
        <p:spPr bwMode="auto">
          <a:xfrm>
            <a:off x="6353175" y="2432050"/>
            <a:ext cx="582613" cy="106363"/>
          </a:xfrm>
          <a:custGeom>
            <a:avLst/>
            <a:gdLst>
              <a:gd name="T0" fmla="*/ 0 w 917"/>
              <a:gd name="T1" fmla="*/ 2147483647 h 225"/>
              <a:gd name="T2" fmla="*/ 0 w 917"/>
              <a:gd name="T3" fmla="*/ 2147483647 h 225"/>
              <a:gd name="T4" fmla="*/ 2147483647 w 917"/>
              <a:gd name="T5" fmla="*/ 2147483647 h 225"/>
              <a:gd name="T6" fmla="*/ 2147483647 w 917"/>
              <a:gd name="T7" fmla="*/ 2147483647 h 225"/>
              <a:gd name="T8" fmla="*/ 2147483647 w 917"/>
              <a:gd name="T9" fmla="*/ 2147483647 h 225"/>
              <a:gd name="T10" fmla="*/ 2147483647 w 917"/>
              <a:gd name="T11" fmla="*/ 2147483647 h 225"/>
              <a:gd name="T12" fmla="*/ 2147483647 w 917"/>
              <a:gd name="T13" fmla="*/ 2147483647 h 225"/>
              <a:gd name="T14" fmla="*/ 2147483647 w 917"/>
              <a:gd name="T15" fmla="*/ 2147483647 h 225"/>
              <a:gd name="T16" fmla="*/ 2147483647 w 917"/>
              <a:gd name="T17" fmla="*/ 2147483647 h 225"/>
              <a:gd name="T18" fmla="*/ 2147483647 w 917"/>
              <a:gd name="T19" fmla="*/ 2147483647 h 225"/>
              <a:gd name="T20" fmla="*/ 2147483647 w 917"/>
              <a:gd name="T21" fmla="*/ 2147483647 h 225"/>
              <a:gd name="T22" fmla="*/ 2147483647 w 917"/>
              <a:gd name="T23" fmla="*/ 0 h 225"/>
              <a:gd name="T24" fmla="*/ 2147483647 w 917"/>
              <a:gd name="T25" fmla="*/ 0 h 225"/>
              <a:gd name="T26" fmla="*/ 2147483647 w 917"/>
              <a:gd name="T27" fmla="*/ 0 h 225"/>
              <a:gd name="T28" fmla="*/ 2147483647 w 917"/>
              <a:gd name="T29" fmla="*/ 2147483647 h 225"/>
              <a:gd name="T30" fmla="*/ 2147483647 w 917"/>
              <a:gd name="T31" fmla="*/ 2147483647 h 225"/>
              <a:gd name="T32" fmla="*/ 2147483647 w 917"/>
              <a:gd name="T33" fmla="*/ 2147483647 h 225"/>
              <a:gd name="T34" fmla="*/ 2147483647 w 917"/>
              <a:gd name="T35" fmla="*/ 2147483647 h 225"/>
              <a:gd name="T36" fmla="*/ 2147483647 w 917"/>
              <a:gd name="T37" fmla="*/ 2147483647 h 225"/>
              <a:gd name="T38" fmla="*/ 2147483647 w 917"/>
              <a:gd name="T39" fmla="*/ 2147483647 h 225"/>
              <a:gd name="T40" fmla="*/ 2147483647 w 917"/>
              <a:gd name="T41" fmla="*/ 2147483647 h 225"/>
              <a:gd name="T42" fmla="*/ 2147483647 w 917"/>
              <a:gd name="T43" fmla="*/ 2147483647 h 225"/>
              <a:gd name="T44" fmla="*/ 2147483647 w 917"/>
              <a:gd name="T45" fmla="*/ 2147483647 h 225"/>
              <a:gd name="T46" fmla="*/ 2147483647 w 917"/>
              <a:gd name="T47" fmla="*/ 2147483647 h 225"/>
              <a:gd name="T48" fmla="*/ 2147483647 w 917"/>
              <a:gd name="T49" fmla="*/ 2147483647 h 225"/>
              <a:gd name="T50" fmla="*/ 2147483647 w 917"/>
              <a:gd name="T51" fmla="*/ 2147483647 h 225"/>
              <a:gd name="T52" fmla="*/ 2147483647 w 917"/>
              <a:gd name="T53" fmla="*/ 2147483647 h 225"/>
              <a:gd name="T54" fmla="*/ 2147483647 w 917"/>
              <a:gd name="T55" fmla="*/ 2147483647 h 225"/>
              <a:gd name="T56" fmla="*/ 2147483647 w 917"/>
              <a:gd name="T57" fmla="*/ 2147483647 h 225"/>
              <a:gd name="T58" fmla="*/ 2147483647 w 917"/>
              <a:gd name="T59" fmla="*/ 2147483647 h 225"/>
              <a:gd name="T60" fmla="*/ 2147483647 w 917"/>
              <a:gd name="T61" fmla="*/ 2147483647 h 225"/>
              <a:gd name="T62" fmla="*/ 2147483647 w 917"/>
              <a:gd name="T63" fmla="*/ 2147483647 h 225"/>
              <a:gd name="T64" fmla="*/ 2147483647 w 917"/>
              <a:gd name="T65" fmla="*/ 2147483647 h 225"/>
              <a:gd name="T66" fmla="*/ 2147483647 w 917"/>
              <a:gd name="T67" fmla="*/ 2147483647 h 225"/>
              <a:gd name="T68" fmla="*/ 2147483647 w 917"/>
              <a:gd name="T69" fmla="*/ 2147483647 h 225"/>
              <a:gd name="T70" fmla="*/ 0 w 917"/>
              <a:gd name="T71" fmla="*/ 2147483647 h 225"/>
              <a:gd name="T72" fmla="*/ 0 w 917"/>
              <a:gd name="T73" fmla="*/ 2147483647 h 22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17"/>
              <a:gd name="T112" fmla="*/ 0 h 225"/>
              <a:gd name="T113" fmla="*/ 917 w 917"/>
              <a:gd name="T114" fmla="*/ 225 h 22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17" h="225">
                <a:moveTo>
                  <a:pt x="0" y="145"/>
                </a:moveTo>
                <a:lnTo>
                  <a:pt x="0" y="145"/>
                </a:lnTo>
                <a:lnTo>
                  <a:pt x="16" y="129"/>
                </a:lnTo>
                <a:lnTo>
                  <a:pt x="48" y="129"/>
                </a:lnTo>
                <a:lnTo>
                  <a:pt x="80" y="113"/>
                </a:lnTo>
                <a:lnTo>
                  <a:pt x="128" y="97"/>
                </a:lnTo>
                <a:lnTo>
                  <a:pt x="177" y="81"/>
                </a:lnTo>
                <a:lnTo>
                  <a:pt x="241" y="81"/>
                </a:lnTo>
                <a:lnTo>
                  <a:pt x="322" y="65"/>
                </a:lnTo>
                <a:lnTo>
                  <a:pt x="466" y="33"/>
                </a:lnTo>
                <a:lnTo>
                  <a:pt x="579" y="17"/>
                </a:lnTo>
                <a:lnTo>
                  <a:pt x="660" y="0"/>
                </a:lnTo>
                <a:lnTo>
                  <a:pt x="724" y="0"/>
                </a:lnTo>
                <a:lnTo>
                  <a:pt x="805" y="0"/>
                </a:lnTo>
                <a:lnTo>
                  <a:pt x="869" y="17"/>
                </a:lnTo>
                <a:lnTo>
                  <a:pt x="901" y="33"/>
                </a:lnTo>
                <a:lnTo>
                  <a:pt x="917" y="33"/>
                </a:lnTo>
                <a:lnTo>
                  <a:pt x="917" y="65"/>
                </a:lnTo>
                <a:lnTo>
                  <a:pt x="917" y="81"/>
                </a:lnTo>
                <a:lnTo>
                  <a:pt x="901" y="97"/>
                </a:lnTo>
                <a:lnTo>
                  <a:pt x="869" y="113"/>
                </a:lnTo>
                <a:lnTo>
                  <a:pt x="821" y="145"/>
                </a:lnTo>
                <a:lnTo>
                  <a:pt x="772" y="161"/>
                </a:lnTo>
                <a:lnTo>
                  <a:pt x="740" y="161"/>
                </a:lnTo>
                <a:lnTo>
                  <a:pt x="676" y="161"/>
                </a:lnTo>
                <a:lnTo>
                  <a:pt x="579" y="177"/>
                </a:lnTo>
                <a:lnTo>
                  <a:pt x="483" y="193"/>
                </a:lnTo>
                <a:lnTo>
                  <a:pt x="370" y="209"/>
                </a:lnTo>
                <a:lnTo>
                  <a:pt x="273" y="225"/>
                </a:lnTo>
                <a:lnTo>
                  <a:pt x="209" y="225"/>
                </a:lnTo>
                <a:lnTo>
                  <a:pt x="177" y="225"/>
                </a:lnTo>
                <a:lnTo>
                  <a:pt x="112" y="225"/>
                </a:lnTo>
                <a:lnTo>
                  <a:pt x="48" y="193"/>
                </a:lnTo>
                <a:lnTo>
                  <a:pt x="32" y="177"/>
                </a:lnTo>
                <a:lnTo>
                  <a:pt x="16" y="161"/>
                </a:lnTo>
                <a:lnTo>
                  <a:pt x="0" y="1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50"/>
          <p:cNvSpPr>
            <a:spLocks/>
          </p:cNvSpPr>
          <p:nvPr/>
        </p:nvSpPr>
        <p:spPr bwMode="auto">
          <a:xfrm>
            <a:off x="6292850" y="2706688"/>
            <a:ext cx="184150" cy="396875"/>
          </a:xfrm>
          <a:custGeom>
            <a:avLst/>
            <a:gdLst>
              <a:gd name="T0" fmla="*/ 2147483647 w 290"/>
              <a:gd name="T1" fmla="*/ 2147483647 h 833"/>
              <a:gd name="T2" fmla="*/ 2147483647 w 290"/>
              <a:gd name="T3" fmla="*/ 2147483647 h 833"/>
              <a:gd name="T4" fmla="*/ 2147483647 w 290"/>
              <a:gd name="T5" fmla="*/ 2147483647 h 833"/>
              <a:gd name="T6" fmla="*/ 2147483647 w 290"/>
              <a:gd name="T7" fmla="*/ 2147483647 h 833"/>
              <a:gd name="T8" fmla="*/ 2147483647 w 290"/>
              <a:gd name="T9" fmla="*/ 2147483647 h 833"/>
              <a:gd name="T10" fmla="*/ 2147483647 w 290"/>
              <a:gd name="T11" fmla="*/ 2147483647 h 833"/>
              <a:gd name="T12" fmla="*/ 2147483647 w 290"/>
              <a:gd name="T13" fmla="*/ 2147483647 h 833"/>
              <a:gd name="T14" fmla="*/ 0 w 290"/>
              <a:gd name="T15" fmla="*/ 2147483647 h 833"/>
              <a:gd name="T16" fmla="*/ 0 w 290"/>
              <a:gd name="T17" fmla="*/ 2147483647 h 833"/>
              <a:gd name="T18" fmla="*/ 2147483647 w 290"/>
              <a:gd name="T19" fmla="*/ 2147483647 h 833"/>
              <a:gd name="T20" fmla="*/ 2147483647 w 290"/>
              <a:gd name="T21" fmla="*/ 0 h 833"/>
              <a:gd name="T22" fmla="*/ 2147483647 w 290"/>
              <a:gd name="T23" fmla="*/ 0 h 833"/>
              <a:gd name="T24" fmla="*/ 2147483647 w 290"/>
              <a:gd name="T25" fmla="*/ 2147483647 h 833"/>
              <a:gd name="T26" fmla="*/ 2147483647 w 290"/>
              <a:gd name="T27" fmla="*/ 2147483647 h 833"/>
              <a:gd name="T28" fmla="*/ 2147483647 w 290"/>
              <a:gd name="T29" fmla="*/ 2147483647 h 833"/>
              <a:gd name="T30" fmla="*/ 2147483647 w 290"/>
              <a:gd name="T31" fmla="*/ 2147483647 h 833"/>
              <a:gd name="T32" fmla="*/ 2147483647 w 290"/>
              <a:gd name="T33" fmla="*/ 2147483647 h 833"/>
              <a:gd name="T34" fmla="*/ 2147483647 w 290"/>
              <a:gd name="T35" fmla="*/ 2147483647 h 833"/>
              <a:gd name="T36" fmla="*/ 2147483647 w 290"/>
              <a:gd name="T37" fmla="*/ 2147483647 h 833"/>
              <a:gd name="T38" fmla="*/ 2147483647 w 290"/>
              <a:gd name="T39" fmla="*/ 2147483647 h 833"/>
              <a:gd name="T40" fmla="*/ 2147483647 w 290"/>
              <a:gd name="T41" fmla="*/ 2147483647 h 833"/>
              <a:gd name="T42" fmla="*/ 2147483647 w 290"/>
              <a:gd name="T43" fmla="*/ 2147483647 h 833"/>
              <a:gd name="T44" fmla="*/ 2147483647 w 290"/>
              <a:gd name="T45" fmla="*/ 2147483647 h 833"/>
              <a:gd name="T46" fmla="*/ 2147483647 w 290"/>
              <a:gd name="T47" fmla="*/ 2147483647 h 833"/>
              <a:gd name="T48" fmla="*/ 2147483647 w 290"/>
              <a:gd name="T49" fmla="*/ 2147483647 h 833"/>
              <a:gd name="T50" fmla="*/ 2147483647 w 290"/>
              <a:gd name="T51" fmla="*/ 2147483647 h 833"/>
              <a:gd name="T52" fmla="*/ 2147483647 w 290"/>
              <a:gd name="T53" fmla="*/ 2147483647 h 833"/>
              <a:gd name="T54" fmla="*/ 2147483647 w 290"/>
              <a:gd name="T55" fmla="*/ 2147483647 h 833"/>
              <a:gd name="T56" fmla="*/ 2147483647 w 290"/>
              <a:gd name="T57" fmla="*/ 2147483647 h 833"/>
              <a:gd name="T58" fmla="*/ 2147483647 w 290"/>
              <a:gd name="T59" fmla="*/ 2147483647 h 833"/>
              <a:gd name="T60" fmla="*/ 2147483647 w 290"/>
              <a:gd name="T61" fmla="*/ 2147483647 h 833"/>
              <a:gd name="T62" fmla="*/ 2147483647 w 290"/>
              <a:gd name="T63" fmla="*/ 2147483647 h 833"/>
              <a:gd name="T64" fmla="*/ 2147483647 w 290"/>
              <a:gd name="T65" fmla="*/ 2147483647 h 833"/>
              <a:gd name="T66" fmla="*/ 2147483647 w 290"/>
              <a:gd name="T67" fmla="*/ 2147483647 h 833"/>
              <a:gd name="T68" fmla="*/ 2147483647 w 290"/>
              <a:gd name="T69" fmla="*/ 2147483647 h 833"/>
              <a:gd name="T70" fmla="*/ 2147483647 w 290"/>
              <a:gd name="T71" fmla="*/ 2147483647 h 833"/>
              <a:gd name="T72" fmla="*/ 2147483647 w 290"/>
              <a:gd name="T73" fmla="*/ 2147483647 h 833"/>
              <a:gd name="T74" fmla="*/ 2147483647 w 290"/>
              <a:gd name="T75" fmla="*/ 2147483647 h 833"/>
              <a:gd name="T76" fmla="*/ 2147483647 w 290"/>
              <a:gd name="T77" fmla="*/ 2147483647 h 833"/>
              <a:gd name="T78" fmla="*/ 2147483647 w 290"/>
              <a:gd name="T79" fmla="*/ 2147483647 h 833"/>
              <a:gd name="T80" fmla="*/ 2147483647 w 290"/>
              <a:gd name="T81" fmla="*/ 2147483647 h 833"/>
              <a:gd name="T82" fmla="*/ 2147483647 w 290"/>
              <a:gd name="T83" fmla="*/ 2147483647 h 833"/>
              <a:gd name="T84" fmla="*/ 2147483647 w 290"/>
              <a:gd name="T85" fmla="*/ 2147483647 h 833"/>
              <a:gd name="T86" fmla="*/ 2147483647 w 290"/>
              <a:gd name="T87" fmla="*/ 2147483647 h 833"/>
              <a:gd name="T88" fmla="*/ 2147483647 w 290"/>
              <a:gd name="T89" fmla="*/ 2147483647 h 833"/>
              <a:gd name="T90" fmla="*/ 2147483647 w 290"/>
              <a:gd name="T91" fmla="*/ 2147483647 h 833"/>
              <a:gd name="T92" fmla="*/ 2147483647 w 290"/>
              <a:gd name="T93" fmla="*/ 2147483647 h 8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90"/>
              <a:gd name="T142" fmla="*/ 0 h 833"/>
              <a:gd name="T143" fmla="*/ 290 w 290"/>
              <a:gd name="T144" fmla="*/ 833 h 8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90" h="833">
                <a:moveTo>
                  <a:pt x="113" y="448"/>
                </a:moveTo>
                <a:lnTo>
                  <a:pt x="113" y="384"/>
                </a:lnTo>
                <a:lnTo>
                  <a:pt x="97" y="320"/>
                </a:lnTo>
                <a:lnTo>
                  <a:pt x="80" y="272"/>
                </a:lnTo>
                <a:lnTo>
                  <a:pt x="64" y="224"/>
                </a:lnTo>
                <a:lnTo>
                  <a:pt x="48" y="160"/>
                </a:lnTo>
                <a:lnTo>
                  <a:pt x="32" y="112"/>
                </a:lnTo>
                <a:lnTo>
                  <a:pt x="0" y="64"/>
                </a:lnTo>
                <a:lnTo>
                  <a:pt x="0" y="48"/>
                </a:lnTo>
                <a:lnTo>
                  <a:pt x="16" y="16"/>
                </a:lnTo>
                <a:lnTo>
                  <a:pt x="16" y="0"/>
                </a:lnTo>
                <a:lnTo>
                  <a:pt x="64" y="0"/>
                </a:lnTo>
                <a:lnTo>
                  <a:pt x="129" y="16"/>
                </a:lnTo>
                <a:lnTo>
                  <a:pt x="225" y="32"/>
                </a:lnTo>
                <a:lnTo>
                  <a:pt x="225" y="48"/>
                </a:lnTo>
                <a:lnTo>
                  <a:pt x="225" y="64"/>
                </a:lnTo>
                <a:lnTo>
                  <a:pt x="241" y="96"/>
                </a:lnTo>
                <a:lnTo>
                  <a:pt x="241" y="144"/>
                </a:lnTo>
                <a:lnTo>
                  <a:pt x="241" y="192"/>
                </a:lnTo>
                <a:lnTo>
                  <a:pt x="258" y="240"/>
                </a:lnTo>
                <a:lnTo>
                  <a:pt x="258" y="304"/>
                </a:lnTo>
                <a:lnTo>
                  <a:pt x="274" y="368"/>
                </a:lnTo>
                <a:lnTo>
                  <a:pt x="274" y="448"/>
                </a:lnTo>
                <a:lnTo>
                  <a:pt x="274" y="513"/>
                </a:lnTo>
                <a:lnTo>
                  <a:pt x="274" y="561"/>
                </a:lnTo>
                <a:lnTo>
                  <a:pt x="290" y="609"/>
                </a:lnTo>
                <a:lnTo>
                  <a:pt x="290" y="641"/>
                </a:lnTo>
                <a:lnTo>
                  <a:pt x="290" y="657"/>
                </a:lnTo>
                <a:lnTo>
                  <a:pt x="290" y="673"/>
                </a:lnTo>
                <a:lnTo>
                  <a:pt x="290" y="689"/>
                </a:lnTo>
                <a:lnTo>
                  <a:pt x="290" y="721"/>
                </a:lnTo>
                <a:lnTo>
                  <a:pt x="274" y="769"/>
                </a:lnTo>
                <a:lnTo>
                  <a:pt x="274" y="801"/>
                </a:lnTo>
                <a:lnTo>
                  <a:pt x="258" y="817"/>
                </a:lnTo>
                <a:lnTo>
                  <a:pt x="258" y="833"/>
                </a:lnTo>
                <a:lnTo>
                  <a:pt x="241" y="833"/>
                </a:lnTo>
                <a:lnTo>
                  <a:pt x="225" y="817"/>
                </a:lnTo>
                <a:lnTo>
                  <a:pt x="209" y="801"/>
                </a:lnTo>
                <a:lnTo>
                  <a:pt x="209" y="769"/>
                </a:lnTo>
                <a:lnTo>
                  <a:pt x="193" y="737"/>
                </a:lnTo>
                <a:lnTo>
                  <a:pt x="161" y="657"/>
                </a:lnTo>
                <a:lnTo>
                  <a:pt x="161" y="625"/>
                </a:lnTo>
                <a:lnTo>
                  <a:pt x="145" y="577"/>
                </a:lnTo>
                <a:lnTo>
                  <a:pt x="129" y="513"/>
                </a:lnTo>
                <a:lnTo>
                  <a:pt x="113" y="44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51"/>
          <p:cNvSpPr>
            <a:spLocks/>
          </p:cNvSpPr>
          <p:nvPr/>
        </p:nvSpPr>
        <p:spPr bwMode="auto">
          <a:xfrm>
            <a:off x="6373813" y="2630488"/>
            <a:ext cx="715962" cy="344487"/>
          </a:xfrm>
          <a:custGeom>
            <a:avLst/>
            <a:gdLst>
              <a:gd name="T0" fmla="*/ 2147483647 w 1127"/>
              <a:gd name="T1" fmla="*/ 2147483647 h 721"/>
              <a:gd name="T2" fmla="*/ 2147483647 w 1127"/>
              <a:gd name="T3" fmla="*/ 2147483647 h 721"/>
              <a:gd name="T4" fmla="*/ 2147483647 w 1127"/>
              <a:gd name="T5" fmla="*/ 2147483647 h 721"/>
              <a:gd name="T6" fmla="*/ 2147483647 w 1127"/>
              <a:gd name="T7" fmla="*/ 2147483647 h 721"/>
              <a:gd name="T8" fmla="*/ 2147483647 w 1127"/>
              <a:gd name="T9" fmla="*/ 2147483647 h 721"/>
              <a:gd name="T10" fmla="*/ 2147483647 w 1127"/>
              <a:gd name="T11" fmla="*/ 2147483647 h 721"/>
              <a:gd name="T12" fmla="*/ 2147483647 w 1127"/>
              <a:gd name="T13" fmla="*/ 2147483647 h 721"/>
              <a:gd name="T14" fmla="*/ 2147483647 w 1127"/>
              <a:gd name="T15" fmla="*/ 2147483647 h 721"/>
              <a:gd name="T16" fmla="*/ 2147483647 w 1127"/>
              <a:gd name="T17" fmla="*/ 2147483647 h 721"/>
              <a:gd name="T18" fmla="*/ 2147483647 w 1127"/>
              <a:gd name="T19" fmla="*/ 2147483647 h 721"/>
              <a:gd name="T20" fmla="*/ 2147483647 w 1127"/>
              <a:gd name="T21" fmla="*/ 2147483647 h 721"/>
              <a:gd name="T22" fmla="*/ 2147483647 w 1127"/>
              <a:gd name="T23" fmla="*/ 2147483647 h 721"/>
              <a:gd name="T24" fmla="*/ 0 w 1127"/>
              <a:gd name="T25" fmla="*/ 2147483647 h 721"/>
              <a:gd name="T26" fmla="*/ 0 w 1127"/>
              <a:gd name="T27" fmla="*/ 2147483647 h 721"/>
              <a:gd name="T28" fmla="*/ 2147483647 w 1127"/>
              <a:gd name="T29" fmla="*/ 2147483647 h 721"/>
              <a:gd name="T30" fmla="*/ 2147483647 w 1127"/>
              <a:gd name="T31" fmla="*/ 2147483647 h 721"/>
              <a:gd name="T32" fmla="*/ 2147483647 w 1127"/>
              <a:gd name="T33" fmla="*/ 2147483647 h 721"/>
              <a:gd name="T34" fmla="*/ 2147483647 w 1127"/>
              <a:gd name="T35" fmla="*/ 2147483647 h 721"/>
              <a:gd name="T36" fmla="*/ 2147483647 w 1127"/>
              <a:gd name="T37" fmla="*/ 2147483647 h 721"/>
              <a:gd name="T38" fmla="*/ 2147483647 w 1127"/>
              <a:gd name="T39" fmla="*/ 2147483647 h 721"/>
              <a:gd name="T40" fmla="*/ 2147483647 w 1127"/>
              <a:gd name="T41" fmla="*/ 2147483647 h 721"/>
              <a:gd name="T42" fmla="*/ 2147483647 w 1127"/>
              <a:gd name="T43" fmla="*/ 2147483647 h 721"/>
              <a:gd name="T44" fmla="*/ 2147483647 w 1127"/>
              <a:gd name="T45" fmla="*/ 0 h 721"/>
              <a:gd name="T46" fmla="*/ 2147483647 w 1127"/>
              <a:gd name="T47" fmla="*/ 0 h 721"/>
              <a:gd name="T48" fmla="*/ 2147483647 w 1127"/>
              <a:gd name="T49" fmla="*/ 0 h 721"/>
              <a:gd name="T50" fmla="*/ 2147483647 w 1127"/>
              <a:gd name="T51" fmla="*/ 2147483647 h 721"/>
              <a:gd name="T52" fmla="*/ 2147483647 w 1127"/>
              <a:gd name="T53" fmla="*/ 2147483647 h 721"/>
              <a:gd name="T54" fmla="*/ 2147483647 w 1127"/>
              <a:gd name="T55" fmla="*/ 2147483647 h 721"/>
              <a:gd name="T56" fmla="*/ 2147483647 w 1127"/>
              <a:gd name="T57" fmla="*/ 2147483647 h 721"/>
              <a:gd name="T58" fmla="*/ 2147483647 w 1127"/>
              <a:gd name="T59" fmla="*/ 2147483647 h 721"/>
              <a:gd name="T60" fmla="*/ 2147483647 w 1127"/>
              <a:gd name="T61" fmla="*/ 2147483647 h 721"/>
              <a:gd name="T62" fmla="*/ 2147483647 w 1127"/>
              <a:gd name="T63" fmla="*/ 2147483647 h 721"/>
              <a:gd name="T64" fmla="*/ 2147483647 w 1127"/>
              <a:gd name="T65" fmla="*/ 2147483647 h 721"/>
              <a:gd name="T66" fmla="*/ 2147483647 w 1127"/>
              <a:gd name="T67" fmla="*/ 2147483647 h 721"/>
              <a:gd name="T68" fmla="*/ 2147483647 w 1127"/>
              <a:gd name="T69" fmla="*/ 2147483647 h 721"/>
              <a:gd name="T70" fmla="*/ 2147483647 w 1127"/>
              <a:gd name="T71" fmla="*/ 2147483647 h 721"/>
              <a:gd name="T72" fmla="*/ 2147483647 w 1127"/>
              <a:gd name="T73" fmla="*/ 2147483647 h 721"/>
              <a:gd name="T74" fmla="*/ 2147483647 w 1127"/>
              <a:gd name="T75" fmla="*/ 2147483647 h 721"/>
              <a:gd name="T76" fmla="*/ 2147483647 w 1127"/>
              <a:gd name="T77" fmla="*/ 2147483647 h 721"/>
              <a:gd name="T78" fmla="*/ 2147483647 w 1127"/>
              <a:gd name="T79" fmla="*/ 2147483647 h 721"/>
              <a:gd name="T80" fmla="*/ 2147483647 w 1127"/>
              <a:gd name="T81" fmla="*/ 2147483647 h 721"/>
              <a:gd name="T82" fmla="*/ 2147483647 w 1127"/>
              <a:gd name="T83" fmla="*/ 2147483647 h 721"/>
              <a:gd name="T84" fmla="*/ 2147483647 w 1127"/>
              <a:gd name="T85" fmla="*/ 2147483647 h 721"/>
              <a:gd name="T86" fmla="*/ 2147483647 w 1127"/>
              <a:gd name="T87" fmla="*/ 2147483647 h 721"/>
              <a:gd name="T88" fmla="*/ 2147483647 w 1127"/>
              <a:gd name="T89" fmla="*/ 2147483647 h 721"/>
              <a:gd name="T90" fmla="*/ 2147483647 w 1127"/>
              <a:gd name="T91" fmla="*/ 2147483647 h 721"/>
              <a:gd name="T92" fmla="*/ 2147483647 w 1127"/>
              <a:gd name="T93" fmla="*/ 2147483647 h 721"/>
              <a:gd name="T94" fmla="*/ 2147483647 w 1127"/>
              <a:gd name="T95" fmla="*/ 2147483647 h 7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27"/>
              <a:gd name="T145" fmla="*/ 0 h 721"/>
              <a:gd name="T146" fmla="*/ 1127 w 1127"/>
              <a:gd name="T147" fmla="*/ 721 h 72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27" h="721">
                <a:moveTo>
                  <a:pt x="756" y="416"/>
                </a:moveTo>
                <a:lnTo>
                  <a:pt x="773" y="352"/>
                </a:lnTo>
                <a:lnTo>
                  <a:pt x="773" y="288"/>
                </a:lnTo>
                <a:lnTo>
                  <a:pt x="773" y="256"/>
                </a:lnTo>
                <a:lnTo>
                  <a:pt x="773" y="224"/>
                </a:lnTo>
                <a:lnTo>
                  <a:pt x="740" y="208"/>
                </a:lnTo>
                <a:lnTo>
                  <a:pt x="676" y="208"/>
                </a:lnTo>
                <a:lnTo>
                  <a:pt x="579" y="208"/>
                </a:lnTo>
                <a:lnTo>
                  <a:pt x="467" y="240"/>
                </a:lnTo>
                <a:lnTo>
                  <a:pt x="338" y="272"/>
                </a:lnTo>
                <a:lnTo>
                  <a:pt x="225" y="288"/>
                </a:lnTo>
                <a:lnTo>
                  <a:pt x="112" y="288"/>
                </a:lnTo>
                <a:lnTo>
                  <a:pt x="0" y="288"/>
                </a:lnTo>
                <a:lnTo>
                  <a:pt x="0" y="176"/>
                </a:lnTo>
                <a:lnTo>
                  <a:pt x="145" y="160"/>
                </a:lnTo>
                <a:lnTo>
                  <a:pt x="273" y="144"/>
                </a:lnTo>
                <a:lnTo>
                  <a:pt x="386" y="128"/>
                </a:lnTo>
                <a:lnTo>
                  <a:pt x="499" y="96"/>
                </a:lnTo>
                <a:lnTo>
                  <a:pt x="579" y="80"/>
                </a:lnTo>
                <a:lnTo>
                  <a:pt x="644" y="48"/>
                </a:lnTo>
                <a:lnTo>
                  <a:pt x="692" y="32"/>
                </a:lnTo>
                <a:lnTo>
                  <a:pt x="724" y="32"/>
                </a:lnTo>
                <a:lnTo>
                  <a:pt x="756" y="0"/>
                </a:lnTo>
                <a:lnTo>
                  <a:pt x="789" y="0"/>
                </a:lnTo>
                <a:lnTo>
                  <a:pt x="821" y="0"/>
                </a:lnTo>
                <a:lnTo>
                  <a:pt x="853" y="16"/>
                </a:lnTo>
                <a:lnTo>
                  <a:pt x="901" y="48"/>
                </a:lnTo>
                <a:lnTo>
                  <a:pt x="982" y="96"/>
                </a:lnTo>
                <a:lnTo>
                  <a:pt x="1046" y="144"/>
                </a:lnTo>
                <a:lnTo>
                  <a:pt x="1078" y="192"/>
                </a:lnTo>
                <a:lnTo>
                  <a:pt x="1111" y="224"/>
                </a:lnTo>
                <a:lnTo>
                  <a:pt x="1127" y="256"/>
                </a:lnTo>
                <a:lnTo>
                  <a:pt x="1127" y="272"/>
                </a:lnTo>
                <a:lnTo>
                  <a:pt x="1111" y="304"/>
                </a:lnTo>
                <a:lnTo>
                  <a:pt x="1062" y="320"/>
                </a:lnTo>
                <a:lnTo>
                  <a:pt x="1046" y="336"/>
                </a:lnTo>
                <a:lnTo>
                  <a:pt x="1030" y="352"/>
                </a:lnTo>
                <a:lnTo>
                  <a:pt x="998" y="384"/>
                </a:lnTo>
                <a:lnTo>
                  <a:pt x="966" y="432"/>
                </a:lnTo>
                <a:lnTo>
                  <a:pt x="934" y="480"/>
                </a:lnTo>
                <a:lnTo>
                  <a:pt x="885" y="544"/>
                </a:lnTo>
                <a:lnTo>
                  <a:pt x="837" y="625"/>
                </a:lnTo>
                <a:lnTo>
                  <a:pt x="789" y="721"/>
                </a:lnTo>
                <a:lnTo>
                  <a:pt x="660" y="721"/>
                </a:lnTo>
                <a:lnTo>
                  <a:pt x="724" y="576"/>
                </a:lnTo>
                <a:lnTo>
                  <a:pt x="740" y="496"/>
                </a:lnTo>
                <a:lnTo>
                  <a:pt x="756" y="41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52"/>
          <p:cNvSpPr>
            <a:spLocks/>
          </p:cNvSpPr>
          <p:nvPr/>
        </p:nvSpPr>
        <p:spPr bwMode="auto">
          <a:xfrm>
            <a:off x="6415088" y="2919413"/>
            <a:ext cx="561975" cy="107950"/>
          </a:xfrm>
          <a:custGeom>
            <a:avLst/>
            <a:gdLst>
              <a:gd name="T0" fmla="*/ 0 w 886"/>
              <a:gd name="T1" fmla="*/ 2147483647 h 225"/>
              <a:gd name="T2" fmla="*/ 2147483647 w 886"/>
              <a:gd name="T3" fmla="*/ 2147483647 h 225"/>
              <a:gd name="T4" fmla="*/ 2147483647 w 886"/>
              <a:gd name="T5" fmla="*/ 2147483647 h 225"/>
              <a:gd name="T6" fmla="*/ 2147483647 w 886"/>
              <a:gd name="T7" fmla="*/ 2147483647 h 225"/>
              <a:gd name="T8" fmla="*/ 2147483647 w 886"/>
              <a:gd name="T9" fmla="*/ 2147483647 h 225"/>
              <a:gd name="T10" fmla="*/ 2147483647 w 886"/>
              <a:gd name="T11" fmla="*/ 2147483647 h 225"/>
              <a:gd name="T12" fmla="*/ 2147483647 w 886"/>
              <a:gd name="T13" fmla="*/ 0 h 225"/>
              <a:gd name="T14" fmla="*/ 2147483647 w 886"/>
              <a:gd name="T15" fmla="*/ 0 h 225"/>
              <a:gd name="T16" fmla="*/ 2147483647 w 886"/>
              <a:gd name="T17" fmla="*/ 0 h 225"/>
              <a:gd name="T18" fmla="*/ 2147483647 w 886"/>
              <a:gd name="T19" fmla="*/ 0 h 225"/>
              <a:gd name="T20" fmla="*/ 2147483647 w 886"/>
              <a:gd name="T21" fmla="*/ 2147483647 h 225"/>
              <a:gd name="T22" fmla="*/ 2147483647 w 886"/>
              <a:gd name="T23" fmla="*/ 2147483647 h 225"/>
              <a:gd name="T24" fmla="*/ 2147483647 w 886"/>
              <a:gd name="T25" fmla="*/ 2147483647 h 225"/>
              <a:gd name="T26" fmla="*/ 2147483647 w 886"/>
              <a:gd name="T27" fmla="*/ 2147483647 h 225"/>
              <a:gd name="T28" fmla="*/ 2147483647 w 886"/>
              <a:gd name="T29" fmla="*/ 2147483647 h 225"/>
              <a:gd name="T30" fmla="*/ 2147483647 w 886"/>
              <a:gd name="T31" fmla="*/ 2147483647 h 225"/>
              <a:gd name="T32" fmla="*/ 2147483647 w 886"/>
              <a:gd name="T33" fmla="*/ 2147483647 h 225"/>
              <a:gd name="T34" fmla="*/ 2147483647 w 886"/>
              <a:gd name="T35" fmla="*/ 2147483647 h 225"/>
              <a:gd name="T36" fmla="*/ 2147483647 w 886"/>
              <a:gd name="T37" fmla="*/ 2147483647 h 225"/>
              <a:gd name="T38" fmla="*/ 2147483647 w 886"/>
              <a:gd name="T39" fmla="*/ 2147483647 h 225"/>
              <a:gd name="T40" fmla="*/ 0 w 886"/>
              <a:gd name="T41" fmla="*/ 2147483647 h 225"/>
              <a:gd name="T42" fmla="*/ 0 w 886"/>
              <a:gd name="T43" fmla="*/ 2147483647 h 225"/>
              <a:gd name="T44" fmla="*/ 0 w 886"/>
              <a:gd name="T45" fmla="*/ 2147483647 h 22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86"/>
              <a:gd name="T70" fmla="*/ 0 h 225"/>
              <a:gd name="T71" fmla="*/ 886 w 886"/>
              <a:gd name="T72" fmla="*/ 225 h 22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86" h="225">
                <a:moveTo>
                  <a:pt x="0" y="113"/>
                </a:moveTo>
                <a:lnTo>
                  <a:pt x="193" y="81"/>
                </a:lnTo>
                <a:lnTo>
                  <a:pt x="354" y="65"/>
                </a:lnTo>
                <a:lnTo>
                  <a:pt x="483" y="49"/>
                </a:lnTo>
                <a:lnTo>
                  <a:pt x="596" y="33"/>
                </a:lnTo>
                <a:lnTo>
                  <a:pt x="692" y="17"/>
                </a:lnTo>
                <a:lnTo>
                  <a:pt x="757" y="0"/>
                </a:lnTo>
                <a:lnTo>
                  <a:pt x="789" y="0"/>
                </a:lnTo>
                <a:lnTo>
                  <a:pt x="821" y="0"/>
                </a:lnTo>
                <a:lnTo>
                  <a:pt x="837" y="0"/>
                </a:lnTo>
                <a:lnTo>
                  <a:pt x="870" y="33"/>
                </a:lnTo>
                <a:lnTo>
                  <a:pt x="886" y="65"/>
                </a:lnTo>
                <a:lnTo>
                  <a:pt x="886" y="113"/>
                </a:lnTo>
                <a:lnTo>
                  <a:pt x="870" y="129"/>
                </a:lnTo>
                <a:lnTo>
                  <a:pt x="837" y="129"/>
                </a:lnTo>
                <a:lnTo>
                  <a:pt x="757" y="145"/>
                </a:lnTo>
                <a:lnTo>
                  <a:pt x="660" y="161"/>
                </a:lnTo>
                <a:lnTo>
                  <a:pt x="548" y="177"/>
                </a:lnTo>
                <a:lnTo>
                  <a:pt x="387" y="193"/>
                </a:lnTo>
                <a:lnTo>
                  <a:pt x="209" y="209"/>
                </a:lnTo>
                <a:lnTo>
                  <a:pt x="0" y="225"/>
                </a:lnTo>
                <a:lnTo>
                  <a:pt x="0" y="11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53"/>
          <p:cNvSpPr>
            <a:spLocks/>
          </p:cNvSpPr>
          <p:nvPr/>
        </p:nvSpPr>
        <p:spPr bwMode="auto">
          <a:xfrm>
            <a:off x="6076950" y="1951038"/>
            <a:ext cx="1227138" cy="190500"/>
          </a:xfrm>
          <a:custGeom>
            <a:avLst/>
            <a:gdLst>
              <a:gd name="T0" fmla="*/ 2147483647 w 1932"/>
              <a:gd name="T1" fmla="*/ 2147483647 h 400"/>
              <a:gd name="T2" fmla="*/ 2147483647 w 1932"/>
              <a:gd name="T3" fmla="*/ 2147483647 h 400"/>
              <a:gd name="T4" fmla="*/ 2147483647 w 1932"/>
              <a:gd name="T5" fmla="*/ 2147483647 h 400"/>
              <a:gd name="T6" fmla="*/ 2147483647 w 1932"/>
              <a:gd name="T7" fmla="*/ 2147483647 h 400"/>
              <a:gd name="T8" fmla="*/ 2147483647 w 1932"/>
              <a:gd name="T9" fmla="*/ 2147483647 h 400"/>
              <a:gd name="T10" fmla="*/ 2147483647 w 1932"/>
              <a:gd name="T11" fmla="*/ 0 h 400"/>
              <a:gd name="T12" fmla="*/ 2147483647 w 1932"/>
              <a:gd name="T13" fmla="*/ 0 h 400"/>
              <a:gd name="T14" fmla="*/ 2147483647 w 1932"/>
              <a:gd name="T15" fmla="*/ 0 h 400"/>
              <a:gd name="T16" fmla="*/ 2147483647 w 1932"/>
              <a:gd name="T17" fmla="*/ 0 h 400"/>
              <a:gd name="T18" fmla="*/ 2147483647 w 1932"/>
              <a:gd name="T19" fmla="*/ 2147483647 h 400"/>
              <a:gd name="T20" fmla="*/ 2147483647 w 1932"/>
              <a:gd name="T21" fmla="*/ 2147483647 h 400"/>
              <a:gd name="T22" fmla="*/ 2147483647 w 1932"/>
              <a:gd name="T23" fmla="*/ 2147483647 h 400"/>
              <a:gd name="T24" fmla="*/ 2147483647 w 1932"/>
              <a:gd name="T25" fmla="*/ 2147483647 h 400"/>
              <a:gd name="T26" fmla="*/ 2147483647 w 1932"/>
              <a:gd name="T27" fmla="*/ 2147483647 h 400"/>
              <a:gd name="T28" fmla="*/ 2147483647 w 1932"/>
              <a:gd name="T29" fmla="*/ 2147483647 h 400"/>
              <a:gd name="T30" fmla="*/ 2147483647 w 1932"/>
              <a:gd name="T31" fmla="*/ 2147483647 h 400"/>
              <a:gd name="T32" fmla="*/ 2147483647 w 1932"/>
              <a:gd name="T33" fmla="*/ 2147483647 h 400"/>
              <a:gd name="T34" fmla="*/ 2147483647 w 1932"/>
              <a:gd name="T35" fmla="*/ 2147483647 h 400"/>
              <a:gd name="T36" fmla="*/ 2147483647 w 1932"/>
              <a:gd name="T37" fmla="*/ 2147483647 h 400"/>
              <a:gd name="T38" fmla="*/ 2147483647 w 1932"/>
              <a:gd name="T39" fmla="*/ 2147483647 h 400"/>
              <a:gd name="T40" fmla="*/ 2147483647 w 1932"/>
              <a:gd name="T41" fmla="*/ 2147483647 h 400"/>
              <a:gd name="T42" fmla="*/ 2147483647 w 1932"/>
              <a:gd name="T43" fmla="*/ 2147483647 h 400"/>
              <a:gd name="T44" fmla="*/ 2147483647 w 1932"/>
              <a:gd name="T45" fmla="*/ 2147483647 h 400"/>
              <a:gd name="T46" fmla="*/ 2147483647 w 1932"/>
              <a:gd name="T47" fmla="*/ 2147483647 h 400"/>
              <a:gd name="T48" fmla="*/ 2147483647 w 1932"/>
              <a:gd name="T49" fmla="*/ 2147483647 h 400"/>
              <a:gd name="T50" fmla="*/ 2147483647 w 1932"/>
              <a:gd name="T51" fmla="*/ 2147483647 h 400"/>
              <a:gd name="T52" fmla="*/ 2147483647 w 1932"/>
              <a:gd name="T53" fmla="*/ 2147483647 h 400"/>
              <a:gd name="T54" fmla="*/ 2147483647 w 1932"/>
              <a:gd name="T55" fmla="*/ 2147483647 h 400"/>
              <a:gd name="T56" fmla="*/ 2147483647 w 1932"/>
              <a:gd name="T57" fmla="*/ 2147483647 h 400"/>
              <a:gd name="T58" fmla="*/ 2147483647 w 1932"/>
              <a:gd name="T59" fmla="*/ 2147483647 h 400"/>
              <a:gd name="T60" fmla="*/ 2147483647 w 1932"/>
              <a:gd name="T61" fmla="*/ 2147483647 h 400"/>
              <a:gd name="T62" fmla="*/ 2147483647 w 1932"/>
              <a:gd name="T63" fmla="*/ 2147483647 h 400"/>
              <a:gd name="T64" fmla="*/ 2147483647 w 1932"/>
              <a:gd name="T65" fmla="*/ 2147483647 h 400"/>
              <a:gd name="T66" fmla="*/ 2147483647 w 1932"/>
              <a:gd name="T67" fmla="*/ 2147483647 h 400"/>
              <a:gd name="T68" fmla="*/ 2147483647 w 1932"/>
              <a:gd name="T69" fmla="*/ 2147483647 h 400"/>
              <a:gd name="T70" fmla="*/ 2147483647 w 1932"/>
              <a:gd name="T71" fmla="*/ 2147483647 h 400"/>
              <a:gd name="T72" fmla="*/ 2147483647 w 1932"/>
              <a:gd name="T73" fmla="*/ 2147483647 h 400"/>
              <a:gd name="T74" fmla="*/ 2147483647 w 1932"/>
              <a:gd name="T75" fmla="*/ 2147483647 h 400"/>
              <a:gd name="T76" fmla="*/ 2147483647 w 1932"/>
              <a:gd name="T77" fmla="*/ 2147483647 h 400"/>
              <a:gd name="T78" fmla="*/ 2147483647 w 1932"/>
              <a:gd name="T79" fmla="*/ 2147483647 h 400"/>
              <a:gd name="T80" fmla="*/ 2147483647 w 1932"/>
              <a:gd name="T81" fmla="*/ 2147483647 h 400"/>
              <a:gd name="T82" fmla="*/ 2147483647 w 1932"/>
              <a:gd name="T83" fmla="*/ 2147483647 h 400"/>
              <a:gd name="T84" fmla="*/ 2147483647 w 1932"/>
              <a:gd name="T85" fmla="*/ 2147483647 h 400"/>
              <a:gd name="T86" fmla="*/ 2147483647 w 1932"/>
              <a:gd name="T87" fmla="*/ 2147483647 h 400"/>
              <a:gd name="T88" fmla="*/ 2147483647 w 1932"/>
              <a:gd name="T89" fmla="*/ 2147483647 h 400"/>
              <a:gd name="T90" fmla="*/ 2147483647 w 1932"/>
              <a:gd name="T91" fmla="*/ 2147483647 h 400"/>
              <a:gd name="T92" fmla="*/ 2147483647 w 1932"/>
              <a:gd name="T93" fmla="*/ 2147483647 h 400"/>
              <a:gd name="T94" fmla="*/ 0 w 1932"/>
              <a:gd name="T95" fmla="*/ 2147483647 h 400"/>
              <a:gd name="T96" fmla="*/ 2147483647 w 1932"/>
              <a:gd name="T97" fmla="*/ 2147483647 h 400"/>
              <a:gd name="T98" fmla="*/ 2147483647 w 1932"/>
              <a:gd name="T99" fmla="*/ 2147483647 h 400"/>
              <a:gd name="T100" fmla="*/ 2147483647 w 1932"/>
              <a:gd name="T101" fmla="*/ 2147483647 h 400"/>
              <a:gd name="T102" fmla="*/ 2147483647 w 1932"/>
              <a:gd name="T103" fmla="*/ 2147483647 h 400"/>
              <a:gd name="T104" fmla="*/ 2147483647 w 1932"/>
              <a:gd name="T105" fmla="*/ 2147483647 h 4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32"/>
              <a:gd name="T160" fmla="*/ 0 h 400"/>
              <a:gd name="T161" fmla="*/ 1932 w 1932"/>
              <a:gd name="T162" fmla="*/ 400 h 40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32" h="400">
                <a:moveTo>
                  <a:pt x="1046" y="96"/>
                </a:moveTo>
                <a:lnTo>
                  <a:pt x="1191" y="80"/>
                </a:lnTo>
                <a:lnTo>
                  <a:pt x="1304" y="48"/>
                </a:lnTo>
                <a:lnTo>
                  <a:pt x="1417" y="32"/>
                </a:lnTo>
                <a:lnTo>
                  <a:pt x="1497" y="16"/>
                </a:lnTo>
                <a:lnTo>
                  <a:pt x="1578" y="0"/>
                </a:lnTo>
                <a:lnTo>
                  <a:pt x="1642" y="0"/>
                </a:lnTo>
                <a:lnTo>
                  <a:pt x="1690" y="0"/>
                </a:lnTo>
                <a:lnTo>
                  <a:pt x="1706" y="0"/>
                </a:lnTo>
                <a:lnTo>
                  <a:pt x="1803" y="32"/>
                </a:lnTo>
                <a:lnTo>
                  <a:pt x="1835" y="64"/>
                </a:lnTo>
                <a:lnTo>
                  <a:pt x="1867" y="80"/>
                </a:lnTo>
                <a:lnTo>
                  <a:pt x="1900" y="112"/>
                </a:lnTo>
                <a:lnTo>
                  <a:pt x="1916" y="128"/>
                </a:lnTo>
                <a:lnTo>
                  <a:pt x="1932" y="144"/>
                </a:lnTo>
                <a:lnTo>
                  <a:pt x="1932" y="160"/>
                </a:lnTo>
                <a:lnTo>
                  <a:pt x="1932" y="176"/>
                </a:lnTo>
                <a:lnTo>
                  <a:pt x="1916" y="192"/>
                </a:lnTo>
                <a:lnTo>
                  <a:pt x="1900" y="192"/>
                </a:lnTo>
                <a:lnTo>
                  <a:pt x="1851" y="208"/>
                </a:lnTo>
                <a:lnTo>
                  <a:pt x="1819" y="208"/>
                </a:lnTo>
                <a:lnTo>
                  <a:pt x="1787" y="208"/>
                </a:lnTo>
                <a:lnTo>
                  <a:pt x="1739" y="208"/>
                </a:lnTo>
                <a:lnTo>
                  <a:pt x="1674" y="208"/>
                </a:lnTo>
                <a:lnTo>
                  <a:pt x="1562" y="208"/>
                </a:lnTo>
                <a:lnTo>
                  <a:pt x="1449" y="208"/>
                </a:lnTo>
                <a:lnTo>
                  <a:pt x="1352" y="224"/>
                </a:lnTo>
                <a:lnTo>
                  <a:pt x="1272" y="224"/>
                </a:lnTo>
                <a:lnTo>
                  <a:pt x="1223" y="240"/>
                </a:lnTo>
                <a:lnTo>
                  <a:pt x="1159" y="240"/>
                </a:lnTo>
                <a:lnTo>
                  <a:pt x="1095" y="256"/>
                </a:lnTo>
                <a:lnTo>
                  <a:pt x="1030" y="272"/>
                </a:lnTo>
                <a:lnTo>
                  <a:pt x="950" y="288"/>
                </a:lnTo>
                <a:lnTo>
                  <a:pt x="869" y="288"/>
                </a:lnTo>
                <a:lnTo>
                  <a:pt x="773" y="304"/>
                </a:lnTo>
                <a:lnTo>
                  <a:pt x="660" y="320"/>
                </a:lnTo>
                <a:lnTo>
                  <a:pt x="563" y="336"/>
                </a:lnTo>
                <a:lnTo>
                  <a:pt x="483" y="352"/>
                </a:lnTo>
                <a:lnTo>
                  <a:pt x="402" y="368"/>
                </a:lnTo>
                <a:lnTo>
                  <a:pt x="338" y="384"/>
                </a:lnTo>
                <a:lnTo>
                  <a:pt x="274" y="384"/>
                </a:lnTo>
                <a:lnTo>
                  <a:pt x="241" y="400"/>
                </a:lnTo>
                <a:lnTo>
                  <a:pt x="209" y="400"/>
                </a:lnTo>
                <a:lnTo>
                  <a:pt x="193" y="400"/>
                </a:lnTo>
                <a:lnTo>
                  <a:pt x="161" y="384"/>
                </a:lnTo>
                <a:lnTo>
                  <a:pt x="113" y="368"/>
                </a:lnTo>
                <a:lnTo>
                  <a:pt x="64" y="336"/>
                </a:lnTo>
                <a:lnTo>
                  <a:pt x="0" y="288"/>
                </a:lnTo>
                <a:lnTo>
                  <a:pt x="257" y="240"/>
                </a:lnTo>
                <a:lnTo>
                  <a:pt x="515" y="208"/>
                </a:lnTo>
                <a:lnTo>
                  <a:pt x="773" y="160"/>
                </a:lnTo>
                <a:lnTo>
                  <a:pt x="1046" y="9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45"/>
          <p:cNvSpPr>
            <a:spLocks/>
          </p:cNvSpPr>
          <p:nvPr/>
        </p:nvSpPr>
        <p:spPr bwMode="auto">
          <a:xfrm>
            <a:off x="5434013" y="1722438"/>
            <a:ext cx="704850" cy="801687"/>
          </a:xfrm>
          <a:custGeom>
            <a:avLst/>
            <a:gdLst>
              <a:gd name="T0" fmla="*/ 2147483647 w 1110"/>
              <a:gd name="T1" fmla="*/ 2147483647 h 1682"/>
              <a:gd name="T2" fmla="*/ 2147483647 w 1110"/>
              <a:gd name="T3" fmla="*/ 2147483647 h 1682"/>
              <a:gd name="T4" fmla="*/ 2147483647 w 1110"/>
              <a:gd name="T5" fmla="*/ 2147483647 h 1682"/>
              <a:gd name="T6" fmla="*/ 2147483647 w 1110"/>
              <a:gd name="T7" fmla="*/ 2147483647 h 1682"/>
              <a:gd name="T8" fmla="*/ 2147483647 w 1110"/>
              <a:gd name="T9" fmla="*/ 2147483647 h 1682"/>
              <a:gd name="T10" fmla="*/ 2147483647 w 1110"/>
              <a:gd name="T11" fmla="*/ 2147483647 h 1682"/>
              <a:gd name="T12" fmla="*/ 2147483647 w 1110"/>
              <a:gd name="T13" fmla="*/ 2147483647 h 1682"/>
              <a:gd name="T14" fmla="*/ 2147483647 w 1110"/>
              <a:gd name="T15" fmla="*/ 2147483647 h 1682"/>
              <a:gd name="T16" fmla="*/ 2147483647 w 1110"/>
              <a:gd name="T17" fmla="*/ 2147483647 h 1682"/>
              <a:gd name="T18" fmla="*/ 2147483647 w 1110"/>
              <a:gd name="T19" fmla="*/ 2147483647 h 1682"/>
              <a:gd name="T20" fmla="*/ 2147483647 w 1110"/>
              <a:gd name="T21" fmla="*/ 2147483647 h 1682"/>
              <a:gd name="T22" fmla="*/ 2147483647 w 1110"/>
              <a:gd name="T23" fmla="*/ 2147483647 h 1682"/>
              <a:gd name="T24" fmla="*/ 2147483647 w 1110"/>
              <a:gd name="T25" fmla="*/ 2147483647 h 1682"/>
              <a:gd name="T26" fmla="*/ 2147483647 w 1110"/>
              <a:gd name="T27" fmla="*/ 2147483647 h 1682"/>
              <a:gd name="T28" fmla="*/ 0 w 1110"/>
              <a:gd name="T29" fmla="*/ 2147483647 h 1682"/>
              <a:gd name="T30" fmla="*/ 2147483647 w 1110"/>
              <a:gd name="T31" fmla="*/ 2147483647 h 1682"/>
              <a:gd name="T32" fmla="*/ 2147483647 w 1110"/>
              <a:gd name="T33" fmla="*/ 2147483647 h 1682"/>
              <a:gd name="T34" fmla="*/ 2147483647 w 1110"/>
              <a:gd name="T35" fmla="*/ 2147483647 h 1682"/>
              <a:gd name="T36" fmla="*/ 2147483647 w 1110"/>
              <a:gd name="T37" fmla="*/ 2147483647 h 1682"/>
              <a:gd name="T38" fmla="*/ 2147483647 w 1110"/>
              <a:gd name="T39" fmla="*/ 2147483647 h 1682"/>
              <a:gd name="T40" fmla="*/ 2147483647 w 1110"/>
              <a:gd name="T41" fmla="*/ 2147483647 h 1682"/>
              <a:gd name="T42" fmla="*/ 2147483647 w 1110"/>
              <a:gd name="T43" fmla="*/ 2147483647 h 1682"/>
              <a:gd name="T44" fmla="*/ 2147483647 w 1110"/>
              <a:gd name="T45" fmla="*/ 2147483647 h 1682"/>
              <a:gd name="T46" fmla="*/ 2147483647 w 1110"/>
              <a:gd name="T47" fmla="*/ 2147483647 h 1682"/>
              <a:gd name="T48" fmla="*/ 2147483647 w 1110"/>
              <a:gd name="T49" fmla="*/ 2147483647 h 1682"/>
              <a:gd name="T50" fmla="*/ 2147483647 w 1110"/>
              <a:gd name="T51" fmla="*/ 2147483647 h 1682"/>
              <a:gd name="T52" fmla="*/ 2147483647 w 1110"/>
              <a:gd name="T53" fmla="*/ 2147483647 h 1682"/>
              <a:gd name="T54" fmla="*/ 2147483647 w 1110"/>
              <a:gd name="T55" fmla="*/ 2147483647 h 1682"/>
              <a:gd name="T56" fmla="*/ 2147483647 w 1110"/>
              <a:gd name="T57" fmla="*/ 2147483647 h 1682"/>
              <a:gd name="T58" fmla="*/ 2147483647 w 1110"/>
              <a:gd name="T59" fmla="*/ 2147483647 h 1682"/>
              <a:gd name="T60" fmla="*/ 2147483647 w 1110"/>
              <a:gd name="T61" fmla="*/ 2147483647 h 1682"/>
              <a:gd name="T62" fmla="*/ 2147483647 w 1110"/>
              <a:gd name="T63" fmla="*/ 2147483647 h 1682"/>
              <a:gd name="T64" fmla="*/ 2147483647 w 1110"/>
              <a:gd name="T65" fmla="*/ 0 h 1682"/>
              <a:gd name="T66" fmla="*/ 2147483647 w 1110"/>
              <a:gd name="T67" fmla="*/ 0 h 1682"/>
              <a:gd name="T68" fmla="*/ 2147483647 w 1110"/>
              <a:gd name="T69" fmla="*/ 2147483647 h 1682"/>
              <a:gd name="T70" fmla="*/ 2147483647 w 1110"/>
              <a:gd name="T71" fmla="*/ 2147483647 h 1682"/>
              <a:gd name="T72" fmla="*/ 2147483647 w 1110"/>
              <a:gd name="T73" fmla="*/ 2147483647 h 1682"/>
              <a:gd name="T74" fmla="*/ 2147483647 w 1110"/>
              <a:gd name="T75" fmla="*/ 2147483647 h 1682"/>
              <a:gd name="T76" fmla="*/ 2147483647 w 1110"/>
              <a:gd name="T77" fmla="*/ 2147483647 h 1682"/>
              <a:gd name="T78" fmla="*/ 2147483647 w 1110"/>
              <a:gd name="T79" fmla="*/ 2147483647 h 1682"/>
              <a:gd name="T80" fmla="*/ 2147483647 w 1110"/>
              <a:gd name="T81" fmla="*/ 2147483647 h 1682"/>
              <a:gd name="T82" fmla="*/ 2147483647 w 1110"/>
              <a:gd name="T83" fmla="*/ 2147483647 h 1682"/>
              <a:gd name="T84" fmla="*/ 2147483647 w 1110"/>
              <a:gd name="T85" fmla="*/ 2147483647 h 1682"/>
              <a:gd name="T86" fmla="*/ 2147483647 w 1110"/>
              <a:gd name="T87" fmla="*/ 2147483647 h 1682"/>
              <a:gd name="T88" fmla="*/ 2147483647 w 1110"/>
              <a:gd name="T89" fmla="*/ 2147483647 h 1682"/>
              <a:gd name="T90" fmla="*/ 2147483647 w 1110"/>
              <a:gd name="T91" fmla="*/ 2147483647 h 168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10"/>
              <a:gd name="T139" fmla="*/ 0 h 1682"/>
              <a:gd name="T140" fmla="*/ 1110 w 1110"/>
              <a:gd name="T141" fmla="*/ 1682 h 168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10" h="1682">
                <a:moveTo>
                  <a:pt x="998" y="464"/>
                </a:moveTo>
                <a:lnTo>
                  <a:pt x="869" y="705"/>
                </a:lnTo>
                <a:lnTo>
                  <a:pt x="740" y="929"/>
                </a:lnTo>
                <a:lnTo>
                  <a:pt x="676" y="1057"/>
                </a:lnTo>
                <a:lnTo>
                  <a:pt x="595" y="1153"/>
                </a:lnTo>
                <a:lnTo>
                  <a:pt x="515" y="1249"/>
                </a:lnTo>
                <a:lnTo>
                  <a:pt x="434" y="1345"/>
                </a:lnTo>
                <a:lnTo>
                  <a:pt x="354" y="1441"/>
                </a:lnTo>
                <a:lnTo>
                  <a:pt x="273" y="1506"/>
                </a:lnTo>
                <a:lnTo>
                  <a:pt x="209" y="1570"/>
                </a:lnTo>
                <a:lnTo>
                  <a:pt x="144" y="1618"/>
                </a:lnTo>
                <a:lnTo>
                  <a:pt x="80" y="1650"/>
                </a:lnTo>
                <a:lnTo>
                  <a:pt x="48" y="1666"/>
                </a:lnTo>
                <a:lnTo>
                  <a:pt x="16" y="1682"/>
                </a:lnTo>
                <a:lnTo>
                  <a:pt x="0" y="1682"/>
                </a:lnTo>
                <a:lnTo>
                  <a:pt x="16" y="1650"/>
                </a:lnTo>
                <a:lnTo>
                  <a:pt x="48" y="1602"/>
                </a:lnTo>
                <a:lnTo>
                  <a:pt x="96" y="1538"/>
                </a:lnTo>
                <a:lnTo>
                  <a:pt x="177" y="1441"/>
                </a:lnTo>
                <a:lnTo>
                  <a:pt x="273" y="1345"/>
                </a:lnTo>
                <a:lnTo>
                  <a:pt x="354" y="1233"/>
                </a:lnTo>
                <a:lnTo>
                  <a:pt x="434" y="1105"/>
                </a:lnTo>
                <a:lnTo>
                  <a:pt x="531" y="977"/>
                </a:lnTo>
                <a:lnTo>
                  <a:pt x="660" y="721"/>
                </a:lnTo>
                <a:lnTo>
                  <a:pt x="788" y="432"/>
                </a:lnTo>
                <a:lnTo>
                  <a:pt x="821" y="320"/>
                </a:lnTo>
                <a:lnTo>
                  <a:pt x="853" y="208"/>
                </a:lnTo>
                <a:lnTo>
                  <a:pt x="869" y="144"/>
                </a:lnTo>
                <a:lnTo>
                  <a:pt x="869" y="96"/>
                </a:lnTo>
                <a:lnTo>
                  <a:pt x="853" y="64"/>
                </a:lnTo>
                <a:lnTo>
                  <a:pt x="853" y="48"/>
                </a:lnTo>
                <a:lnTo>
                  <a:pt x="853" y="16"/>
                </a:lnTo>
                <a:lnTo>
                  <a:pt x="869" y="0"/>
                </a:lnTo>
                <a:lnTo>
                  <a:pt x="885" y="0"/>
                </a:lnTo>
                <a:lnTo>
                  <a:pt x="949" y="16"/>
                </a:lnTo>
                <a:lnTo>
                  <a:pt x="998" y="48"/>
                </a:lnTo>
                <a:lnTo>
                  <a:pt x="1062" y="96"/>
                </a:lnTo>
                <a:lnTo>
                  <a:pt x="1094" y="128"/>
                </a:lnTo>
                <a:lnTo>
                  <a:pt x="1110" y="160"/>
                </a:lnTo>
                <a:lnTo>
                  <a:pt x="1110" y="176"/>
                </a:lnTo>
                <a:lnTo>
                  <a:pt x="1110" y="192"/>
                </a:lnTo>
                <a:lnTo>
                  <a:pt x="1110" y="224"/>
                </a:lnTo>
                <a:lnTo>
                  <a:pt x="1078" y="288"/>
                </a:lnTo>
                <a:lnTo>
                  <a:pt x="1046" y="368"/>
                </a:lnTo>
                <a:lnTo>
                  <a:pt x="998" y="4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5853113" y="2103438"/>
            <a:ext cx="142875" cy="1052512"/>
          </a:xfrm>
          <a:custGeom>
            <a:avLst/>
            <a:gdLst>
              <a:gd name="T0" fmla="*/ 2147483647 w 225"/>
              <a:gd name="T1" fmla="*/ 2147483647 h 2210"/>
              <a:gd name="T2" fmla="*/ 2147483647 w 225"/>
              <a:gd name="T3" fmla="*/ 2147483647 h 2210"/>
              <a:gd name="T4" fmla="*/ 2147483647 w 225"/>
              <a:gd name="T5" fmla="*/ 2147483647 h 2210"/>
              <a:gd name="T6" fmla="*/ 0 w 225"/>
              <a:gd name="T7" fmla="*/ 2147483647 h 2210"/>
              <a:gd name="T8" fmla="*/ 0 w 225"/>
              <a:gd name="T9" fmla="*/ 2147483647 h 2210"/>
              <a:gd name="T10" fmla="*/ 0 w 225"/>
              <a:gd name="T11" fmla="*/ 2147483647 h 2210"/>
              <a:gd name="T12" fmla="*/ 0 w 225"/>
              <a:gd name="T13" fmla="*/ 2147483647 h 2210"/>
              <a:gd name="T14" fmla="*/ 2147483647 w 225"/>
              <a:gd name="T15" fmla="*/ 2147483647 h 2210"/>
              <a:gd name="T16" fmla="*/ 2147483647 w 225"/>
              <a:gd name="T17" fmla="*/ 2147483647 h 2210"/>
              <a:gd name="T18" fmla="*/ 2147483647 w 225"/>
              <a:gd name="T19" fmla="*/ 2147483647 h 2210"/>
              <a:gd name="T20" fmla="*/ 2147483647 w 225"/>
              <a:gd name="T21" fmla="*/ 2147483647 h 2210"/>
              <a:gd name="T22" fmla="*/ 2147483647 w 225"/>
              <a:gd name="T23" fmla="*/ 2147483647 h 2210"/>
              <a:gd name="T24" fmla="*/ 2147483647 w 225"/>
              <a:gd name="T25" fmla="*/ 2147483647 h 2210"/>
              <a:gd name="T26" fmla="*/ 2147483647 w 225"/>
              <a:gd name="T27" fmla="*/ 2147483647 h 2210"/>
              <a:gd name="T28" fmla="*/ 2147483647 w 225"/>
              <a:gd name="T29" fmla="*/ 2147483647 h 2210"/>
              <a:gd name="T30" fmla="*/ 2147483647 w 225"/>
              <a:gd name="T31" fmla="*/ 2147483647 h 2210"/>
              <a:gd name="T32" fmla="*/ 2147483647 w 225"/>
              <a:gd name="T33" fmla="*/ 2147483647 h 2210"/>
              <a:gd name="T34" fmla="*/ 2147483647 w 225"/>
              <a:gd name="T35" fmla="*/ 2147483647 h 2210"/>
              <a:gd name="T36" fmla="*/ 2147483647 w 225"/>
              <a:gd name="T37" fmla="*/ 0 h 2210"/>
              <a:gd name="T38" fmla="*/ 2147483647 w 225"/>
              <a:gd name="T39" fmla="*/ 2147483647 h 2210"/>
              <a:gd name="T40" fmla="*/ 2147483647 w 225"/>
              <a:gd name="T41" fmla="*/ 2147483647 h 2210"/>
              <a:gd name="T42" fmla="*/ 2147483647 w 225"/>
              <a:gd name="T43" fmla="*/ 2147483647 h 2210"/>
              <a:gd name="T44" fmla="*/ 2147483647 w 225"/>
              <a:gd name="T45" fmla="*/ 2147483647 h 2210"/>
              <a:gd name="T46" fmla="*/ 2147483647 w 225"/>
              <a:gd name="T47" fmla="*/ 2147483647 h 2210"/>
              <a:gd name="T48" fmla="*/ 2147483647 w 225"/>
              <a:gd name="T49" fmla="*/ 2147483647 h 2210"/>
              <a:gd name="T50" fmla="*/ 2147483647 w 225"/>
              <a:gd name="T51" fmla="*/ 2147483647 h 2210"/>
              <a:gd name="T52" fmla="*/ 2147483647 w 225"/>
              <a:gd name="T53" fmla="*/ 2147483647 h 2210"/>
              <a:gd name="T54" fmla="*/ 2147483647 w 225"/>
              <a:gd name="T55" fmla="*/ 2147483647 h 2210"/>
              <a:gd name="T56" fmla="*/ 2147483647 w 225"/>
              <a:gd name="T57" fmla="*/ 2147483647 h 2210"/>
              <a:gd name="T58" fmla="*/ 2147483647 w 225"/>
              <a:gd name="T59" fmla="*/ 2147483647 h 2210"/>
              <a:gd name="T60" fmla="*/ 2147483647 w 225"/>
              <a:gd name="T61" fmla="*/ 2147483647 h 2210"/>
              <a:gd name="T62" fmla="*/ 2147483647 w 225"/>
              <a:gd name="T63" fmla="*/ 2147483647 h 2210"/>
              <a:gd name="T64" fmla="*/ 2147483647 w 225"/>
              <a:gd name="T65" fmla="*/ 2147483647 h 2210"/>
              <a:gd name="T66" fmla="*/ 2147483647 w 225"/>
              <a:gd name="T67" fmla="*/ 2147483647 h 2210"/>
              <a:gd name="T68" fmla="*/ 2147483647 w 225"/>
              <a:gd name="T69" fmla="*/ 2147483647 h 2210"/>
              <a:gd name="T70" fmla="*/ 2147483647 w 225"/>
              <a:gd name="T71" fmla="*/ 2147483647 h 2210"/>
              <a:gd name="T72" fmla="*/ 2147483647 w 225"/>
              <a:gd name="T73" fmla="*/ 2147483647 h 2210"/>
              <a:gd name="T74" fmla="*/ 2147483647 w 225"/>
              <a:gd name="T75" fmla="*/ 2147483647 h 2210"/>
              <a:gd name="T76" fmla="*/ 2147483647 w 225"/>
              <a:gd name="T77" fmla="*/ 2147483647 h 2210"/>
              <a:gd name="T78" fmla="*/ 2147483647 w 225"/>
              <a:gd name="T79" fmla="*/ 2147483647 h 2210"/>
              <a:gd name="T80" fmla="*/ 2147483647 w 225"/>
              <a:gd name="T81" fmla="*/ 2147483647 h 2210"/>
              <a:gd name="T82" fmla="*/ 2147483647 w 225"/>
              <a:gd name="T83" fmla="*/ 2147483647 h 2210"/>
              <a:gd name="T84" fmla="*/ 2147483647 w 225"/>
              <a:gd name="T85" fmla="*/ 2147483647 h 2210"/>
              <a:gd name="T86" fmla="*/ 2147483647 w 225"/>
              <a:gd name="T87" fmla="*/ 2147483647 h 2210"/>
              <a:gd name="T88" fmla="*/ 2147483647 w 225"/>
              <a:gd name="T89" fmla="*/ 2147483647 h 2210"/>
              <a:gd name="T90" fmla="*/ 2147483647 w 225"/>
              <a:gd name="T91" fmla="*/ 2147483647 h 2210"/>
              <a:gd name="T92" fmla="*/ 2147483647 w 225"/>
              <a:gd name="T93" fmla="*/ 2147483647 h 2210"/>
              <a:gd name="T94" fmla="*/ 2147483647 w 225"/>
              <a:gd name="T95" fmla="*/ 2147483647 h 2210"/>
              <a:gd name="T96" fmla="*/ 2147483647 w 225"/>
              <a:gd name="T97" fmla="*/ 2147483647 h 2210"/>
              <a:gd name="T98" fmla="*/ 2147483647 w 225"/>
              <a:gd name="T99" fmla="*/ 2147483647 h 2210"/>
              <a:gd name="T100" fmla="*/ 2147483647 w 225"/>
              <a:gd name="T101" fmla="*/ 2147483647 h 2210"/>
              <a:gd name="T102" fmla="*/ 2147483647 w 225"/>
              <a:gd name="T103" fmla="*/ 2147483647 h 22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25"/>
              <a:gd name="T157" fmla="*/ 0 h 2210"/>
              <a:gd name="T158" fmla="*/ 225 w 225"/>
              <a:gd name="T159" fmla="*/ 2210 h 22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25" h="2210">
                <a:moveTo>
                  <a:pt x="32" y="2098"/>
                </a:moveTo>
                <a:lnTo>
                  <a:pt x="16" y="2034"/>
                </a:lnTo>
                <a:lnTo>
                  <a:pt x="16" y="1986"/>
                </a:lnTo>
                <a:lnTo>
                  <a:pt x="0" y="1938"/>
                </a:lnTo>
                <a:lnTo>
                  <a:pt x="0" y="1890"/>
                </a:lnTo>
                <a:lnTo>
                  <a:pt x="0" y="1858"/>
                </a:lnTo>
                <a:lnTo>
                  <a:pt x="0" y="1794"/>
                </a:lnTo>
                <a:lnTo>
                  <a:pt x="16" y="1730"/>
                </a:lnTo>
                <a:lnTo>
                  <a:pt x="16" y="1633"/>
                </a:lnTo>
                <a:lnTo>
                  <a:pt x="48" y="1409"/>
                </a:lnTo>
                <a:lnTo>
                  <a:pt x="64" y="1153"/>
                </a:lnTo>
                <a:lnTo>
                  <a:pt x="64" y="1089"/>
                </a:lnTo>
                <a:lnTo>
                  <a:pt x="64" y="993"/>
                </a:lnTo>
                <a:lnTo>
                  <a:pt x="64" y="881"/>
                </a:lnTo>
                <a:lnTo>
                  <a:pt x="64" y="737"/>
                </a:lnTo>
                <a:lnTo>
                  <a:pt x="64" y="592"/>
                </a:lnTo>
                <a:lnTo>
                  <a:pt x="64" y="416"/>
                </a:lnTo>
                <a:lnTo>
                  <a:pt x="48" y="224"/>
                </a:lnTo>
                <a:lnTo>
                  <a:pt x="48" y="0"/>
                </a:lnTo>
                <a:lnTo>
                  <a:pt x="112" y="80"/>
                </a:lnTo>
                <a:lnTo>
                  <a:pt x="161" y="128"/>
                </a:lnTo>
                <a:lnTo>
                  <a:pt x="193" y="176"/>
                </a:lnTo>
                <a:lnTo>
                  <a:pt x="209" y="208"/>
                </a:lnTo>
                <a:lnTo>
                  <a:pt x="209" y="224"/>
                </a:lnTo>
                <a:lnTo>
                  <a:pt x="209" y="256"/>
                </a:lnTo>
                <a:lnTo>
                  <a:pt x="225" y="288"/>
                </a:lnTo>
                <a:lnTo>
                  <a:pt x="225" y="336"/>
                </a:lnTo>
                <a:lnTo>
                  <a:pt x="225" y="384"/>
                </a:lnTo>
                <a:lnTo>
                  <a:pt x="225" y="448"/>
                </a:lnTo>
                <a:lnTo>
                  <a:pt x="225" y="528"/>
                </a:lnTo>
                <a:lnTo>
                  <a:pt x="225" y="624"/>
                </a:lnTo>
                <a:lnTo>
                  <a:pt x="209" y="801"/>
                </a:lnTo>
                <a:lnTo>
                  <a:pt x="209" y="1009"/>
                </a:lnTo>
                <a:lnTo>
                  <a:pt x="209" y="1217"/>
                </a:lnTo>
                <a:lnTo>
                  <a:pt x="193" y="1441"/>
                </a:lnTo>
                <a:lnTo>
                  <a:pt x="193" y="1553"/>
                </a:lnTo>
                <a:lnTo>
                  <a:pt x="193" y="1649"/>
                </a:lnTo>
                <a:lnTo>
                  <a:pt x="177" y="1746"/>
                </a:lnTo>
                <a:lnTo>
                  <a:pt x="177" y="1826"/>
                </a:lnTo>
                <a:lnTo>
                  <a:pt x="177" y="1890"/>
                </a:lnTo>
                <a:lnTo>
                  <a:pt x="161" y="1954"/>
                </a:lnTo>
                <a:lnTo>
                  <a:pt x="161" y="2018"/>
                </a:lnTo>
                <a:lnTo>
                  <a:pt x="161" y="2050"/>
                </a:lnTo>
                <a:lnTo>
                  <a:pt x="145" y="2114"/>
                </a:lnTo>
                <a:lnTo>
                  <a:pt x="128" y="2162"/>
                </a:lnTo>
                <a:lnTo>
                  <a:pt x="128" y="2194"/>
                </a:lnTo>
                <a:lnTo>
                  <a:pt x="112" y="2210"/>
                </a:lnTo>
                <a:lnTo>
                  <a:pt x="96" y="2194"/>
                </a:lnTo>
                <a:lnTo>
                  <a:pt x="80" y="2178"/>
                </a:lnTo>
                <a:lnTo>
                  <a:pt x="64" y="2146"/>
                </a:lnTo>
                <a:lnTo>
                  <a:pt x="32" y="209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2" grpId="0"/>
      <p:bldP spid="23" grpId="0"/>
      <p:bldP spid="24" grpId="0"/>
      <p:bldP spid="25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今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jīn  </a:t>
            </a:r>
          </a:p>
        </p:txBody>
      </p:sp>
      <p:grpSp>
        <p:nvGrpSpPr>
          <p:cNvPr id="82948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8294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295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295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295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295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撇捺舒展，第三笔点在中心点之上。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人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今天  今年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今天，我的家乡发生了翻天覆地的变化。</a:t>
            </a: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J</a:t>
            </a: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上下</a:t>
            </a:r>
          </a:p>
        </p:txBody>
      </p:sp>
      <p:sp>
        <p:nvSpPr>
          <p:cNvPr id="82965" name="Rectangle 34"/>
          <p:cNvSpPr>
            <a:spLocks noChangeArrowheads="1"/>
          </p:cNvSpPr>
          <p:nvPr/>
        </p:nvSpPr>
        <p:spPr bwMode="auto">
          <a:xfrm>
            <a:off x="5413375" y="1670050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5435600" y="1652588"/>
            <a:ext cx="1074738" cy="911225"/>
          </a:xfrm>
          <a:custGeom>
            <a:avLst/>
            <a:gdLst>
              <a:gd name="T0" fmla="*/ 2147483647 w 1695"/>
              <a:gd name="T1" fmla="*/ 2147483647 h 1911"/>
              <a:gd name="T2" fmla="*/ 2147483647 w 1695"/>
              <a:gd name="T3" fmla="*/ 2147483647 h 1911"/>
              <a:gd name="T4" fmla="*/ 2147483647 w 1695"/>
              <a:gd name="T5" fmla="*/ 2147483647 h 1911"/>
              <a:gd name="T6" fmla="*/ 2147483647 w 1695"/>
              <a:gd name="T7" fmla="*/ 2147483647 h 1911"/>
              <a:gd name="T8" fmla="*/ 2147483647 w 1695"/>
              <a:gd name="T9" fmla="*/ 2147483647 h 1911"/>
              <a:gd name="T10" fmla="*/ 2147483647 w 1695"/>
              <a:gd name="T11" fmla="*/ 2147483647 h 1911"/>
              <a:gd name="T12" fmla="*/ 2147483647 w 1695"/>
              <a:gd name="T13" fmla="*/ 2147483647 h 1911"/>
              <a:gd name="T14" fmla="*/ 2147483647 w 1695"/>
              <a:gd name="T15" fmla="*/ 2147483647 h 1911"/>
              <a:gd name="T16" fmla="*/ 2147483647 w 1695"/>
              <a:gd name="T17" fmla="*/ 2147483647 h 1911"/>
              <a:gd name="T18" fmla="*/ 2147483647 w 1695"/>
              <a:gd name="T19" fmla="*/ 2147483647 h 1911"/>
              <a:gd name="T20" fmla="*/ 2147483647 w 1695"/>
              <a:gd name="T21" fmla="*/ 2147483647 h 1911"/>
              <a:gd name="T22" fmla="*/ 2147483647 w 1695"/>
              <a:gd name="T23" fmla="*/ 2147483647 h 1911"/>
              <a:gd name="T24" fmla="*/ 2147483647 w 1695"/>
              <a:gd name="T25" fmla="*/ 2147483647 h 1911"/>
              <a:gd name="T26" fmla="*/ 2147483647 w 1695"/>
              <a:gd name="T27" fmla="*/ 2147483647 h 1911"/>
              <a:gd name="T28" fmla="*/ 2147483647 w 1695"/>
              <a:gd name="T29" fmla="*/ 2147483647 h 1911"/>
              <a:gd name="T30" fmla="*/ 2147483647 w 1695"/>
              <a:gd name="T31" fmla="*/ 2147483647 h 1911"/>
              <a:gd name="T32" fmla="*/ 2147483647 w 1695"/>
              <a:gd name="T33" fmla="*/ 0 h 1911"/>
              <a:gd name="T34" fmla="*/ 2147483647 w 1695"/>
              <a:gd name="T35" fmla="*/ 2147483647 h 1911"/>
              <a:gd name="T36" fmla="*/ 2147483647 w 1695"/>
              <a:gd name="T37" fmla="*/ 2147483647 h 1911"/>
              <a:gd name="T38" fmla="*/ 2147483647 w 1695"/>
              <a:gd name="T39" fmla="*/ 2147483647 h 1911"/>
              <a:gd name="T40" fmla="*/ 2147483647 w 1695"/>
              <a:gd name="T41" fmla="*/ 2147483647 h 1911"/>
              <a:gd name="T42" fmla="*/ 2147483647 w 1695"/>
              <a:gd name="T43" fmla="*/ 2147483647 h 1911"/>
              <a:gd name="T44" fmla="*/ 2147483647 w 1695"/>
              <a:gd name="T45" fmla="*/ 2147483647 h 1911"/>
              <a:gd name="T46" fmla="*/ 2147483647 w 1695"/>
              <a:gd name="T47" fmla="*/ 2147483647 h 1911"/>
              <a:gd name="T48" fmla="*/ 2147483647 w 1695"/>
              <a:gd name="T49" fmla="*/ 2147483647 h 1911"/>
              <a:gd name="T50" fmla="*/ 2147483647 w 1695"/>
              <a:gd name="T51" fmla="*/ 2147483647 h 1911"/>
              <a:gd name="T52" fmla="*/ 2147483647 w 1695"/>
              <a:gd name="T53" fmla="*/ 2147483647 h 1911"/>
              <a:gd name="T54" fmla="*/ 2147483647 w 1695"/>
              <a:gd name="T55" fmla="*/ 2147483647 h 1911"/>
              <a:gd name="T56" fmla="*/ 2147483647 w 1695"/>
              <a:gd name="T57" fmla="*/ 2147483647 h 1911"/>
              <a:gd name="T58" fmla="*/ 2147483647 w 1695"/>
              <a:gd name="T59" fmla="*/ 2147483647 h 1911"/>
              <a:gd name="T60" fmla="*/ 2147483647 w 1695"/>
              <a:gd name="T61" fmla="*/ 2147483647 h 1911"/>
              <a:gd name="T62" fmla="*/ 2147483647 w 1695"/>
              <a:gd name="T63" fmla="*/ 2147483647 h 1911"/>
              <a:gd name="T64" fmla="*/ 2147483647 w 1695"/>
              <a:gd name="T65" fmla="*/ 2147483647 h 1911"/>
              <a:gd name="T66" fmla="*/ 2147483647 w 1695"/>
              <a:gd name="T67" fmla="*/ 2147483647 h 1911"/>
              <a:gd name="T68" fmla="*/ 2147483647 w 1695"/>
              <a:gd name="T69" fmla="*/ 2147483647 h 1911"/>
              <a:gd name="T70" fmla="*/ 2147483647 w 1695"/>
              <a:gd name="T71" fmla="*/ 2147483647 h 1911"/>
              <a:gd name="T72" fmla="*/ 2147483647 w 1695"/>
              <a:gd name="T73" fmla="*/ 2147483647 h 1911"/>
              <a:gd name="T74" fmla="*/ 2147483647 w 1695"/>
              <a:gd name="T75" fmla="*/ 2147483647 h 1911"/>
              <a:gd name="T76" fmla="*/ 2147483647 w 1695"/>
              <a:gd name="T77" fmla="*/ 2147483647 h 1911"/>
              <a:gd name="T78" fmla="*/ 2147483647 w 1695"/>
              <a:gd name="T79" fmla="*/ 2147483647 h 1911"/>
              <a:gd name="T80" fmla="*/ 2147483647 w 1695"/>
              <a:gd name="T81" fmla="*/ 2147483647 h 1911"/>
              <a:gd name="T82" fmla="*/ 2147483647 w 1695"/>
              <a:gd name="T83" fmla="*/ 2147483647 h 1911"/>
              <a:gd name="T84" fmla="*/ 0 w 1695"/>
              <a:gd name="T85" fmla="*/ 2147483647 h 1911"/>
              <a:gd name="T86" fmla="*/ 0 w 1695"/>
              <a:gd name="T87" fmla="*/ 2147483647 h 1911"/>
              <a:gd name="T88" fmla="*/ 2147483647 w 1695"/>
              <a:gd name="T89" fmla="*/ 2147483647 h 1911"/>
              <a:gd name="T90" fmla="*/ 2147483647 w 1695"/>
              <a:gd name="T91" fmla="*/ 2147483647 h 1911"/>
              <a:gd name="T92" fmla="*/ 2147483647 w 1695"/>
              <a:gd name="T93" fmla="*/ 2147483647 h 1911"/>
              <a:gd name="T94" fmla="*/ 2147483647 w 1695"/>
              <a:gd name="T95" fmla="*/ 2147483647 h 1911"/>
              <a:gd name="T96" fmla="*/ 2147483647 w 1695"/>
              <a:gd name="T97" fmla="*/ 2147483647 h 1911"/>
              <a:gd name="T98" fmla="*/ 2147483647 w 1695"/>
              <a:gd name="T99" fmla="*/ 2147483647 h 1911"/>
              <a:gd name="T100" fmla="*/ 2147483647 w 1695"/>
              <a:gd name="T101" fmla="*/ 2147483647 h 191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95"/>
              <a:gd name="T154" fmla="*/ 0 h 1911"/>
              <a:gd name="T155" fmla="*/ 1695 w 1695"/>
              <a:gd name="T156" fmla="*/ 1911 h 191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95" h="1911">
                <a:moveTo>
                  <a:pt x="339" y="1594"/>
                </a:moveTo>
                <a:lnTo>
                  <a:pt x="429" y="1515"/>
                </a:lnTo>
                <a:lnTo>
                  <a:pt x="520" y="1447"/>
                </a:lnTo>
                <a:lnTo>
                  <a:pt x="599" y="1368"/>
                </a:lnTo>
                <a:lnTo>
                  <a:pt x="678" y="1289"/>
                </a:lnTo>
                <a:lnTo>
                  <a:pt x="757" y="1221"/>
                </a:lnTo>
                <a:lnTo>
                  <a:pt x="825" y="1142"/>
                </a:lnTo>
                <a:lnTo>
                  <a:pt x="893" y="1063"/>
                </a:lnTo>
                <a:lnTo>
                  <a:pt x="961" y="995"/>
                </a:lnTo>
                <a:lnTo>
                  <a:pt x="1017" y="916"/>
                </a:lnTo>
                <a:lnTo>
                  <a:pt x="1074" y="848"/>
                </a:lnTo>
                <a:lnTo>
                  <a:pt x="1119" y="769"/>
                </a:lnTo>
                <a:lnTo>
                  <a:pt x="1164" y="701"/>
                </a:lnTo>
                <a:lnTo>
                  <a:pt x="1209" y="633"/>
                </a:lnTo>
                <a:lnTo>
                  <a:pt x="1254" y="566"/>
                </a:lnTo>
                <a:lnTo>
                  <a:pt x="1300" y="498"/>
                </a:lnTo>
                <a:lnTo>
                  <a:pt x="1334" y="430"/>
                </a:lnTo>
                <a:lnTo>
                  <a:pt x="1356" y="362"/>
                </a:lnTo>
                <a:lnTo>
                  <a:pt x="1390" y="306"/>
                </a:lnTo>
                <a:lnTo>
                  <a:pt x="1401" y="260"/>
                </a:lnTo>
                <a:lnTo>
                  <a:pt x="1413" y="215"/>
                </a:lnTo>
                <a:lnTo>
                  <a:pt x="1424" y="170"/>
                </a:lnTo>
                <a:lnTo>
                  <a:pt x="1424" y="136"/>
                </a:lnTo>
                <a:lnTo>
                  <a:pt x="1424" y="113"/>
                </a:lnTo>
                <a:lnTo>
                  <a:pt x="1424" y="91"/>
                </a:lnTo>
                <a:lnTo>
                  <a:pt x="1413" y="68"/>
                </a:lnTo>
                <a:lnTo>
                  <a:pt x="1401" y="57"/>
                </a:lnTo>
                <a:lnTo>
                  <a:pt x="1390" y="46"/>
                </a:lnTo>
                <a:lnTo>
                  <a:pt x="1390" y="34"/>
                </a:lnTo>
                <a:lnTo>
                  <a:pt x="1401" y="23"/>
                </a:lnTo>
                <a:lnTo>
                  <a:pt x="1413" y="12"/>
                </a:lnTo>
                <a:lnTo>
                  <a:pt x="1424" y="12"/>
                </a:lnTo>
                <a:lnTo>
                  <a:pt x="1435" y="0"/>
                </a:lnTo>
                <a:lnTo>
                  <a:pt x="1447" y="0"/>
                </a:lnTo>
                <a:lnTo>
                  <a:pt x="1469" y="12"/>
                </a:lnTo>
                <a:lnTo>
                  <a:pt x="1492" y="12"/>
                </a:lnTo>
                <a:lnTo>
                  <a:pt x="1503" y="23"/>
                </a:lnTo>
                <a:lnTo>
                  <a:pt x="1526" y="34"/>
                </a:lnTo>
                <a:lnTo>
                  <a:pt x="1548" y="57"/>
                </a:lnTo>
                <a:lnTo>
                  <a:pt x="1571" y="79"/>
                </a:lnTo>
                <a:lnTo>
                  <a:pt x="1616" y="113"/>
                </a:lnTo>
                <a:lnTo>
                  <a:pt x="1650" y="136"/>
                </a:lnTo>
                <a:lnTo>
                  <a:pt x="1661" y="159"/>
                </a:lnTo>
                <a:lnTo>
                  <a:pt x="1673" y="170"/>
                </a:lnTo>
                <a:lnTo>
                  <a:pt x="1684" y="170"/>
                </a:lnTo>
                <a:lnTo>
                  <a:pt x="1695" y="181"/>
                </a:lnTo>
                <a:lnTo>
                  <a:pt x="1684" y="181"/>
                </a:lnTo>
                <a:lnTo>
                  <a:pt x="1684" y="192"/>
                </a:lnTo>
                <a:lnTo>
                  <a:pt x="1684" y="204"/>
                </a:lnTo>
                <a:lnTo>
                  <a:pt x="1684" y="215"/>
                </a:lnTo>
                <a:lnTo>
                  <a:pt x="1673" y="238"/>
                </a:lnTo>
                <a:lnTo>
                  <a:pt x="1673" y="249"/>
                </a:lnTo>
                <a:lnTo>
                  <a:pt x="1661" y="272"/>
                </a:lnTo>
                <a:lnTo>
                  <a:pt x="1650" y="294"/>
                </a:lnTo>
                <a:lnTo>
                  <a:pt x="1639" y="328"/>
                </a:lnTo>
                <a:lnTo>
                  <a:pt x="1616" y="362"/>
                </a:lnTo>
                <a:lnTo>
                  <a:pt x="1594" y="396"/>
                </a:lnTo>
                <a:lnTo>
                  <a:pt x="1560" y="441"/>
                </a:lnTo>
                <a:lnTo>
                  <a:pt x="1526" y="498"/>
                </a:lnTo>
                <a:lnTo>
                  <a:pt x="1492" y="554"/>
                </a:lnTo>
                <a:lnTo>
                  <a:pt x="1458" y="622"/>
                </a:lnTo>
                <a:lnTo>
                  <a:pt x="1413" y="690"/>
                </a:lnTo>
                <a:lnTo>
                  <a:pt x="1300" y="837"/>
                </a:lnTo>
                <a:lnTo>
                  <a:pt x="1187" y="984"/>
                </a:lnTo>
                <a:lnTo>
                  <a:pt x="1074" y="1120"/>
                </a:lnTo>
                <a:lnTo>
                  <a:pt x="949" y="1255"/>
                </a:lnTo>
                <a:lnTo>
                  <a:pt x="881" y="1323"/>
                </a:lnTo>
                <a:lnTo>
                  <a:pt x="802" y="1391"/>
                </a:lnTo>
                <a:lnTo>
                  <a:pt x="734" y="1447"/>
                </a:lnTo>
                <a:lnTo>
                  <a:pt x="655" y="1515"/>
                </a:lnTo>
                <a:lnTo>
                  <a:pt x="508" y="1628"/>
                </a:lnTo>
                <a:lnTo>
                  <a:pt x="339" y="1741"/>
                </a:lnTo>
                <a:lnTo>
                  <a:pt x="271" y="1787"/>
                </a:lnTo>
                <a:lnTo>
                  <a:pt x="203" y="1832"/>
                </a:lnTo>
                <a:lnTo>
                  <a:pt x="147" y="1866"/>
                </a:lnTo>
                <a:lnTo>
                  <a:pt x="113" y="1877"/>
                </a:lnTo>
                <a:lnTo>
                  <a:pt x="90" y="1888"/>
                </a:lnTo>
                <a:lnTo>
                  <a:pt x="67" y="1900"/>
                </a:lnTo>
                <a:lnTo>
                  <a:pt x="56" y="1900"/>
                </a:lnTo>
                <a:lnTo>
                  <a:pt x="34" y="1911"/>
                </a:lnTo>
                <a:lnTo>
                  <a:pt x="22" y="1911"/>
                </a:lnTo>
                <a:lnTo>
                  <a:pt x="11" y="1911"/>
                </a:lnTo>
                <a:lnTo>
                  <a:pt x="0" y="1911"/>
                </a:lnTo>
                <a:lnTo>
                  <a:pt x="0" y="1900"/>
                </a:lnTo>
                <a:lnTo>
                  <a:pt x="0" y="1888"/>
                </a:lnTo>
                <a:lnTo>
                  <a:pt x="11" y="1877"/>
                </a:lnTo>
                <a:lnTo>
                  <a:pt x="22" y="1866"/>
                </a:lnTo>
                <a:lnTo>
                  <a:pt x="34" y="1854"/>
                </a:lnTo>
                <a:lnTo>
                  <a:pt x="56" y="1843"/>
                </a:lnTo>
                <a:lnTo>
                  <a:pt x="79" y="1820"/>
                </a:lnTo>
                <a:lnTo>
                  <a:pt x="101" y="1798"/>
                </a:lnTo>
                <a:lnTo>
                  <a:pt x="124" y="1775"/>
                </a:lnTo>
                <a:lnTo>
                  <a:pt x="158" y="1753"/>
                </a:lnTo>
                <a:lnTo>
                  <a:pt x="180" y="1730"/>
                </a:lnTo>
                <a:lnTo>
                  <a:pt x="226" y="1696"/>
                </a:lnTo>
                <a:lnTo>
                  <a:pt x="260" y="1662"/>
                </a:lnTo>
                <a:lnTo>
                  <a:pt x="294" y="1628"/>
                </a:lnTo>
                <a:lnTo>
                  <a:pt x="339" y="159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8"/>
          <p:cNvSpPr>
            <a:spLocks/>
          </p:cNvSpPr>
          <p:nvPr/>
        </p:nvSpPr>
        <p:spPr bwMode="auto">
          <a:xfrm>
            <a:off x="6353175" y="1776413"/>
            <a:ext cx="1112838" cy="657225"/>
          </a:xfrm>
          <a:custGeom>
            <a:avLst/>
            <a:gdLst>
              <a:gd name="T0" fmla="*/ 2147483647 w 1752"/>
              <a:gd name="T1" fmla="*/ 2147483647 h 1380"/>
              <a:gd name="T2" fmla="*/ 2147483647 w 1752"/>
              <a:gd name="T3" fmla="*/ 2147483647 h 1380"/>
              <a:gd name="T4" fmla="*/ 2147483647 w 1752"/>
              <a:gd name="T5" fmla="*/ 2147483647 h 1380"/>
              <a:gd name="T6" fmla="*/ 2147483647 w 1752"/>
              <a:gd name="T7" fmla="*/ 2147483647 h 1380"/>
              <a:gd name="T8" fmla="*/ 2147483647 w 1752"/>
              <a:gd name="T9" fmla="*/ 2147483647 h 1380"/>
              <a:gd name="T10" fmla="*/ 2147483647 w 1752"/>
              <a:gd name="T11" fmla="*/ 2147483647 h 1380"/>
              <a:gd name="T12" fmla="*/ 2147483647 w 1752"/>
              <a:gd name="T13" fmla="*/ 2147483647 h 1380"/>
              <a:gd name="T14" fmla="*/ 2147483647 w 1752"/>
              <a:gd name="T15" fmla="*/ 2147483647 h 1380"/>
              <a:gd name="T16" fmla="*/ 2147483647 w 1752"/>
              <a:gd name="T17" fmla="*/ 2147483647 h 1380"/>
              <a:gd name="T18" fmla="*/ 2147483647 w 1752"/>
              <a:gd name="T19" fmla="*/ 2147483647 h 1380"/>
              <a:gd name="T20" fmla="*/ 2147483647 w 1752"/>
              <a:gd name="T21" fmla="*/ 2147483647 h 1380"/>
              <a:gd name="T22" fmla="*/ 2147483647 w 1752"/>
              <a:gd name="T23" fmla="*/ 2147483647 h 1380"/>
              <a:gd name="T24" fmla="*/ 0 w 1752"/>
              <a:gd name="T25" fmla="*/ 2147483647 h 1380"/>
              <a:gd name="T26" fmla="*/ 2147483647 w 1752"/>
              <a:gd name="T27" fmla="*/ 2147483647 h 1380"/>
              <a:gd name="T28" fmla="*/ 2147483647 w 1752"/>
              <a:gd name="T29" fmla="*/ 2147483647 h 1380"/>
              <a:gd name="T30" fmla="*/ 2147483647 w 1752"/>
              <a:gd name="T31" fmla="*/ 2147483647 h 1380"/>
              <a:gd name="T32" fmla="*/ 2147483647 w 1752"/>
              <a:gd name="T33" fmla="*/ 2147483647 h 1380"/>
              <a:gd name="T34" fmla="*/ 2147483647 w 1752"/>
              <a:gd name="T35" fmla="*/ 2147483647 h 1380"/>
              <a:gd name="T36" fmla="*/ 2147483647 w 1752"/>
              <a:gd name="T37" fmla="*/ 2147483647 h 1380"/>
              <a:gd name="T38" fmla="*/ 2147483647 w 1752"/>
              <a:gd name="T39" fmla="*/ 2147483647 h 1380"/>
              <a:gd name="T40" fmla="*/ 2147483647 w 1752"/>
              <a:gd name="T41" fmla="*/ 2147483647 h 1380"/>
              <a:gd name="T42" fmla="*/ 2147483647 w 1752"/>
              <a:gd name="T43" fmla="*/ 2147483647 h 1380"/>
              <a:gd name="T44" fmla="*/ 2147483647 w 1752"/>
              <a:gd name="T45" fmla="*/ 2147483647 h 1380"/>
              <a:gd name="T46" fmla="*/ 2147483647 w 1752"/>
              <a:gd name="T47" fmla="*/ 2147483647 h 1380"/>
              <a:gd name="T48" fmla="*/ 2147483647 w 1752"/>
              <a:gd name="T49" fmla="*/ 2147483647 h 1380"/>
              <a:gd name="T50" fmla="*/ 2147483647 w 1752"/>
              <a:gd name="T51" fmla="*/ 2147483647 h 1380"/>
              <a:gd name="T52" fmla="*/ 2147483647 w 1752"/>
              <a:gd name="T53" fmla="*/ 2147483647 h 1380"/>
              <a:gd name="T54" fmla="*/ 2147483647 w 1752"/>
              <a:gd name="T55" fmla="*/ 2147483647 h 1380"/>
              <a:gd name="T56" fmla="*/ 2147483647 w 1752"/>
              <a:gd name="T57" fmla="*/ 2147483647 h 1380"/>
              <a:gd name="T58" fmla="*/ 2147483647 w 1752"/>
              <a:gd name="T59" fmla="*/ 2147483647 h 1380"/>
              <a:gd name="T60" fmla="*/ 2147483647 w 1752"/>
              <a:gd name="T61" fmla="*/ 2147483647 h 1380"/>
              <a:gd name="T62" fmla="*/ 2147483647 w 1752"/>
              <a:gd name="T63" fmla="*/ 2147483647 h 1380"/>
              <a:gd name="T64" fmla="*/ 2147483647 w 1752"/>
              <a:gd name="T65" fmla="*/ 2147483647 h 1380"/>
              <a:gd name="T66" fmla="*/ 2147483647 w 1752"/>
              <a:gd name="T67" fmla="*/ 2147483647 h 1380"/>
              <a:gd name="T68" fmla="*/ 2147483647 w 1752"/>
              <a:gd name="T69" fmla="*/ 2147483647 h 1380"/>
              <a:gd name="T70" fmla="*/ 2147483647 w 1752"/>
              <a:gd name="T71" fmla="*/ 2147483647 h 1380"/>
              <a:gd name="T72" fmla="*/ 2147483647 w 1752"/>
              <a:gd name="T73" fmla="*/ 2147483647 h 1380"/>
              <a:gd name="T74" fmla="*/ 2147483647 w 1752"/>
              <a:gd name="T75" fmla="*/ 2147483647 h 138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752"/>
              <a:gd name="T115" fmla="*/ 0 h 1380"/>
              <a:gd name="T116" fmla="*/ 1752 w 1752"/>
              <a:gd name="T117" fmla="*/ 1380 h 138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752" h="1380">
                <a:moveTo>
                  <a:pt x="1153" y="1368"/>
                </a:moveTo>
                <a:lnTo>
                  <a:pt x="1141" y="1368"/>
                </a:lnTo>
                <a:lnTo>
                  <a:pt x="1108" y="1346"/>
                </a:lnTo>
                <a:lnTo>
                  <a:pt x="1085" y="1312"/>
                </a:lnTo>
                <a:lnTo>
                  <a:pt x="1051" y="1278"/>
                </a:lnTo>
                <a:lnTo>
                  <a:pt x="1006" y="1233"/>
                </a:lnTo>
                <a:lnTo>
                  <a:pt x="961" y="1176"/>
                </a:lnTo>
                <a:lnTo>
                  <a:pt x="904" y="1120"/>
                </a:lnTo>
                <a:lnTo>
                  <a:pt x="848" y="1040"/>
                </a:lnTo>
                <a:lnTo>
                  <a:pt x="791" y="973"/>
                </a:lnTo>
                <a:lnTo>
                  <a:pt x="735" y="905"/>
                </a:lnTo>
                <a:lnTo>
                  <a:pt x="678" y="848"/>
                </a:lnTo>
                <a:lnTo>
                  <a:pt x="621" y="792"/>
                </a:lnTo>
                <a:lnTo>
                  <a:pt x="576" y="735"/>
                </a:lnTo>
                <a:lnTo>
                  <a:pt x="542" y="690"/>
                </a:lnTo>
                <a:lnTo>
                  <a:pt x="508" y="656"/>
                </a:lnTo>
                <a:lnTo>
                  <a:pt x="474" y="611"/>
                </a:lnTo>
                <a:lnTo>
                  <a:pt x="441" y="577"/>
                </a:lnTo>
                <a:lnTo>
                  <a:pt x="395" y="532"/>
                </a:lnTo>
                <a:lnTo>
                  <a:pt x="350" y="475"/>
                </a:lnTo>
                <a:lnTo>
                  <a:pt x="294" y="407"/>
                </a:lnTo>
                <a:lnTo>
                  <a:pt x="226" y="339"/>
                </a:lnTo>
                <a:lnTo>
                  <a:pt x="158" y="249"/>
                </a:lnTo>
                <a:lnTo>
                  <a:pt x="79" y="159"/>
                </a:lnTo>
                <a:lnTo>
                  <a:pt x="0" y="68"/>
                </a:lnTo>
                <a:lnTo>
                  <a:pt x="56" y="0"/>
                </a:lnTo>
                <a:lnTo>
                  <a:pt x="169" y="113"/>
                </a:lnTo>
                <a:lnTo>
                  <a:pt x="271" y="226"/>
                </a:lnTo>
                <a:lnTo>
                  <a:pt x="384" y="328"/>
                </a:lnTo>
                <a:lnTo>
                  <a:pt x="486" y="419"/>
                </a:lnTo>
                <a:lnTo>
                  <a:pt x="576" y="509"/>
                </a:lnTo>
                <a:lnTo>
                  <a:pt x="678" y="599"/>
                </a:lnTo>
                <a:lnTo>
                  <a:pt x="768" y="679"/>
                </a:lnTo>
                <a:lnTo>
                  <a:pt x="848" y="746"/>
                </a:lnTo>
                <a:lnTo>
                  <a:pt x="927" y="814"/>
                </a:lnTo>
                <a:lnTo>
                  <a:pt x="1006" y="871"/>
                </a:lnTo>
                <a:lnTo>
                  <a:pt x="1074" y="927"/>
                </a:lnTo>
                <a:lnTo>
                  <a:pt x="1141" y="973"/>
                </a:lnTo>
                <a:lnTo>
                  <a:pt x="1209" y="1006"/>
                </a:lnTo>
                <a:lnTo>
                  <a:pt x="1266" y="1052"/>
                </a:lnTo>
                <a:lnTo>
                  <a:pt x="1322" y="1074"/>
                </a:lnTo>
                <a:lnTo>
                  <a:pt x="1368" y="1097"/>
                </a:lnTo>
                <a:lnTo>
                  <a:pt x="1424" y="1120"/>
                </a:lnTo>
                <a:lnTo>
                  <a:pt x="1458" y="1142"/>
                </a:lnTo>
                <a:lnTo>
                  <a:pt x="1503" y="1165"/>
                </a:lnTo>
                <a:lnTo>
                  <a:pt x="1537" y="1176"/>
                </a:lnTo>
                <a:lnTo>
                  <a:pt x="1571" y="1199"/>
                </a:lnTo>
                <a:lnTo>
                  <a:pt x="1605" y="1210"/>
                </a:lnTo>
                <a:lnTo>
                  <a:pt x="1639" y="1221"/>
                </a:lnTo>
                <a:lnTo>
                  <a:pt x="1662" y="1233"/>
                </a:lnTo>
                <a:lnTo>
                  <a:pt x="1684" y="1244"/>
                </a:lnTo>
                <a:lnTo>
                  <a:pt x="1707" y="1255"/>
                </a:lnTo>
                <a:lnTo>
                  <a:pt x="1718" y="1267"/>
                </a:lnTo>
                <a:lnTo>
                  <a:pt x="1729" y="1278"/>
                </a:lnTo>
                <a:lnTo>
                  <a:pt x="1741" y="1278"/>
                </a:lnTo>
                <a:lnTo>
                  <a:pt x="1752" y="1289"/>
                </a:lnTo>
                <a:lnTo>
                  <a:pt x="1752" y="1300"/>
                </a:lnTo>
                <a:lnTo>
                  <a:pt x="1741" y="1312"/>
                </a:lnTo>
                <a:lnTo>
                  <a:pt x="1718" y="1323"/>
                </a:lnTo>
                <a:lnTo>
                  <a:pt x="1695" y="1334"/>
                </a:lnTo>
                <a:lnTo>
                  <a:pt x="1650" y="1346"/>
                </a:lnTo>
                <a:lnTo>
                  <a:pt x="1616" y="1346"/>
                </a:lnTo>
                <a:lnTo>
                  <a:pt x="1560" y="1357"/>
                </a:lnTo>
                <a:lnTo>
                  <a:pt x="1503" y="1357"/>
                </a:lnTo>
                <a:lnTo>
                  <a:pt x="1435" y="1368"/>
                </a:lnTo>
                <a:lnTo>
                  <a:pt x="1379" y="1368"/>
                </a:lnTo>
                <a:lnTo>
                  <a:pt x="1322" y="1380"/>
                </a:lnTo>
                <a:lnTo>
                  <a:pt x="1277" y="1380"/>
                </a:lnTo>
                <a:lnTo>
                  <a:pt x="1243" y="1380"/>
                </a:lnTo>
                <a:lnTo>
                  <a:pt x="1209" y="1380"/>
                </a:lnTo>
                <a:lnTo>
                  <a:pt x="1175" y="1380"/>
                </a:lnTo>
                <a:lnTo>
                  <a:pt x="1153" y="136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9"/>
          <p:cNvSpPr>
            <a:spLocks/>
          </p:cNvSpPr>
          <p:nvPr/>
        </p:nvSpPr>
        <p:spPr bwMode="auto">
          <a:xfrm>
            <a:off x="6230938" y="2224088"/>
            <a:ext cx="287337" cy="171450"/>
          </a:xfrm>
          <a:custGeom>
            <a:avLst/>
            <a:gdLst>
              <a:gd name="T0" fmla="*/ 0 w 453"/>
              <a:gd name="T1" fmla="*/ 2147483647 h 361"/>
              <a:gd name="T2" fmla="*/ 0 w 453"/>
              <a:gd name="T3" fmla="*/ 2147483647 h 361"/>
              <a:gd name="T4" fmla="*/ 0 w 453"/>
              <a:gd name="T5" fmla="*/ 2147483647 h 361"/>
              <a:gd name="T6" fmla="*/ 2147483647 w 453"/>
              <a:gd name="T7" fmla="*/ 2147483647 h 361"/>
              <a:gd name="T8" fmla="*/ 2147483647 w 453"/>
              <a:gd name="T9" fmla="*/ 2147483647 h 361"/>
              <a:gd name="T10" fmla="*/ 2147483647 w 453"/>
              <a:gd name="T11" fmla="*/ 2147483647 h 361"/>
              <a:gd name="T12" fmla="*/ 2147483647 w 453"/>
              <a:gd name="T13" fmla="*/ 0 h 361"/>
              <a:gd name="T14" fmla="*/ 2147483647 w 453"/>
              <a:gd name="T15" fmla="*/ 0 h 361"/>
              <a:gd name="T16" fmla="*/ 2147483647 w 453"/>
              <a:gd name="T17" fmla="*/ 0 h 361"/>
              <a:gd name="T18" fmla="*/ 2147483647 w 453"/>
              <a:gd name="T19" fmla="*/ 0 h 361"/>
              <a:gd name="T20" fmla="*/ 2147483647 w 453"/>
              <a:gd name="T21" fmla="*/ 0 h 361"/>
              <a:gd name="T22" fmla="*/ 2147483647 w 453"/>
              <a:gd name="T23" fmla="*/ 2147483647 h 361"/>
              <a:gd name="T24" fmla="*/ 2147483647 w 453"/>
              <a:gd name="T25" fmla="*/ 2147483647 h 361"/>
              <a:gd name="T26" fmla="*/ 2147483647 w 453"/>
              <a:gd name="T27" fmla="*/ 2147483647 h 361"/>
              <a:gd name="T28" fmla="*/ 2147483647 w 453"/>
              <a:gd name="T29" fmla="*/ 2147483647 h 361"/>
              <a:gd name="T30" fmla="*/ 2147483647 w 453"/>
              <a:gd name="T31" fmla="*/ 2147483647 h 361"/>
              <a:gd name="T32" fmla="*/ 2147483647 w 453"/>
              <a:gd name="T33" fmla="*/ 2147483647 h 361"/>
              <a:gd name="T34" fmla="*/ 2147483647 w 453"/>
              <a:gd name="T35" fmla="*/ 2147483647 h 361"/>
              <a:gd name="T36" fmla="*/ 2147483647 w 453"/>
              <a:gd name="T37" fmla="*/ 2147483647 h 361"/>
              <a:gd name="T38" fmla="*/ 2147483647 w 453"/>
              <a:gd name="T39" fmla="*/ 2147483647 h 361"/>
              <a:gd name="T40" fmla="*/ 2147483647 w 453"/>
              <a:gd name="T41" fmla="*/ 2147483647 h 361"/>
              <a:gd name="T42" fmla="*/ 2147483647 w 453"/>
              <a:gd name="T43" fmla="*/ 2147483647 h 361"/>
              <a:gd name="T44" fmla="*/ 2147483647 w 453"/>
              <a:gd name="T45" fmla="*/ 2147483647 h 361"/>
              <a:gd name="T46" fmla="*/ 2147483647 w 453"/>
              <a:gd name="T47" fmla="*/ 2147483647 h 361"/>
              <a:gd name="T48" fmla="*/ 2147483647 w 453"/>
              <a:gd name="T49" fmla="*/ 2147483647 h 361"/>
              <a:gd name="T50" fmla="*/ 2147483647 w 453"/>
              <a:gd name="T51" fmla="*/ 2147483647 h 361"/>
              <a:gd name="T52" fmla="*/ 2147483647 w 453"/>
              <a:gd name="T53" fmla="*/ 2147483647 h 361"/>
              <a:gd name="T54" fmla="*/ 2147483647 w 453"/>
              <a:gd name="T55" fmla="*/ 2147483647 h 361"/>
              <a:gd name="T56" fmla="*/ 2147483647 w 453"/>
              <a:gd name="T57" fmla="*/ 2147483647 h 361"/>
              <a:gd name="T58" fmla="*/ 2147483647 w 453"/>
              <a:gd name="T59" fmla="*/ 2147483647 h 361"/>
              <a:gd name="T60" fmla="*/ 2147483647 w 453"/>
              <a:gd name="T61" fmla="*/ 2147483647 h 361"/>
              <a:gd name="T62" fmla="*/ 2147483647 w 453"/>
              <a:gd name="T63" fmla="*/ 2147483647 h 361"/>
              <a:gd name="T64" fmla="*/ 2147483647 w 453"/>
              <a:gd name="T65" fmla="*/ 2147483647 h 361"/>
              <a:gd name="T66" fmla="*/ 2147483647 w 453"/>
              <a:gd name="T67" fmla="*/ 2147483647 h 361"/>
              <a:gd name="T68" fmla="*/ 2147483647 w 453"/>
              <a:gd name="T69" fmla="*/ 2147483647 h 361"/>
              <a:gd name="T70" fmla="*/ 2147483647 w 453"/>
              <a:gd name="T71" fmla="*/ 2147483647 h 361"/>
              <a:gd name="T72" fmla="*/ 2147483647 w 453"/>
              <a:gd name="T73" fmla="*/ 2147483647 h 361"/>
              <a:gd name="T74" fmla="*/ 2147483647 w 453"/>
              <a:gd name="T75" fmla="*/ 2147483647 h 361"/>
              <a:gd name="T76" fmla="*/ 2147483647 w 453"/>
              <a:gd name="T77" fmla="*/ 2147483647 h 361"/>
              <a:gd name="T78" fmla="*/ 2147483647 w 453"/>
              <a:gd name="T79" fmla="*/ 2147483647 h 361"/>
              <a:gd name="T80" fmla="*/ 2147483647 w 453"/>
              <a:gd name="T81" fmla="*/ 2147483647 h 361"/>
              <a:gd name="T82" fmla="*/ 2147483647 w 453"/>
              <a:gd name="T83" fmla="*/ 2147483647 h 361"/>
              <a:gd name="T84" fmla="*/ 2147483647 w 453"/>
              <a:gd name="T85" fmla="*/ 2147483647 h 361"/>
              <a:gd name="T86" fmla="*/ 2147483647 w 453"/>
              <a:gd name="T87" fmla="*/ 2147483647 h 361"/>
              <a:gd name="T88" fmla="*/ 2147483647 w 453"/>
              <a:gd name="T89" fmla="*/ 2147483647 h 361"/>
              <a:gd name="T90" fmla="*/ 2147483647 w 453"/>
              <a:gd name="T91" fmla="*/ 2147483647 h 361"/>
              <a:gd name="T92" fmla="*/ 0 w 453"/>
              <a:gd name="T93" fmla="*/ 2147483647 h 361"/>
              <a:gd name="T94" fmla="*/ 0 w 453"/>
              <a:gd name="T95" fmla="*/ 2147483647 h 361"/>
              <a:gd name="T96" fmla="*/ 0 w 453"/>
              <a:gd name="T97" fmla="*/ 2147483647 h 3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53"/>
              <a:gd name="T148" fmla="*/ 0 h 361"/>
              <a:gd name="T149" fmla="*/ 453 w 453"/>
              <a:gd name="T150" fmla="*/ 361 h 36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53" h="361">
                <a:moveTo>
                  <a:pt x="0" y="34"/>
                </a:moveTo>
                <a:lnTo>
                  <a:pt x="0" y="22"/>
                </a:lnTo>
                <a:lnTo>
                  <a:pt x="12" y="11"/>
                </a:lnTo>
                <a:lnTo>
                  <a:pt x="23" y="11"/>
                </a:lnTo>
                <a:lnTo>
                  <a:pt x="34" y="11"/>
                </a:lnTo>
                <a:lnTo>
                  <a:pt x="46" y="0"/>
                </a:lnTo>
                <a:lnTo>
                  <a:pt x="68" y="0"/>
                </a:lnTo>
                <a:lnTo>
                  <a:pt x="91" y="0"/>
                </a:lnTo>
                <a:lnTo>
                  <a:pt x="125" y="0"/>
                </a:lnTo>
                <a:lnTo>
                  <a:pt x="170" y="0"/>
                </a:lnTo>
                <a:lnTo>
                  <a:pt x="215" y="11"/>
                </a:lnTo>
                <a:lnTo>
                  <a:pt x="261" y="11"/>
                </a:lnTo>
                <a:lnTo>
                  <a:pt x="306" y="22"/>
                </a:lnTo>
                <a:lnTo>
                  <a:pt x="340" y="45"/>
                </a:lnTo>
                <a:lnTo>
                  <a:pt x="374" y="67"/>
                </a:lnTo>
                <a:lnTo>
                  <a:pt x="396" y="90"/>
                </a:lnTo>
                <a:lnTo>
                  <a:pt x="419" y="124"/>
                </a:lnTo>
                <a:lnTo>
                  <a:pt x="441" y="158"/>
                </a:lnTo>
                <a:lnTo>
                  <a:pt x="441" y="192"/>
                </a:lnTo>
                <a:lnTo>
                  <a:pt x="453" y="226"/>
                </a:lnTo>
                <a:lnTo>
                  <a:pt x="453" y="248"/>
                </a:lnTo>
                <a:lnTo>
                  <a:pt x="453" y="271"/>
                </a:lnTo>
                <a:lnTo>
                  <a:pt x="453" y="282"/>
                </a:lnTo>
                <a:lnTo>
                  <a:pt x="453" y="294"/>
                </a:lnTo>
                <a:lnTo>
                  <a:pt x="441" y="305"/>
                </a:lnTo>
                <a:lnTo>
                  <a:pt x="441" y="316"/>
                </a:lnTo>
                <a:lnTo>
                  <a:pt x="441" y="328"/>
                </a:lnTo>
                <a:lnTo>
                  <a:pt x="430" y="339"/>
                </a:lnTo>
                <a:lnTo>
                  <a:pt x="407" y="350"/>
                </a:lnTo>
                <a:lnTo>
                  <a:pt x="396" y="350"/>
                </a:lnTo>
                <a:lnTo>
                  <a:pt x="385" y="361"/>
                </a:lnTo>
                <a:lnTo>
                  <a:pt x="374" y="350"/>
                </a:lnTo>
                <a:lnTo>
                  <a:pt x="362" y="350"/>
                </a:lnTo>
                <a:lnTo>
                  <a:pt x="340" y="339"/>
                </a:lnTo>
                <a:lnTo>
                  <a:pt x="317" y="316"/>
                </a:lnTo>
                <a:lnTo>
                  <a:pt x="283" y="294"/>
                </a:lnTo>
                <a:lnTo>
                  <a:pt x="261" y="271"/>
                </a:lnTo>
                <a:lnTo>
                  <a:pt x="215" y="237"/>
                </a:lnTo>
                <a:lnTo>
                  <a:pt x="181" y="203"/>
                </a:lnTo>
                <a:lnTo>
                  <a:pt x="136" y="158"/>
                </a:lnTo>
                <a:lnTo>
                  <a:pt x="102" y="124"/>
                </a:lnTo>
                <a:lnTo>
                  <a:pt x="68" y="101"/>
                </a:lnTo>
                <a:lnTo>
                  <a:pt x="46" y="79"/>
                </a:lnTo>
                <a:lnTo>
                  <a:pt x="23" y="56"/>
                </a:lnTo>
                <a:lnTo>
                  <a:pt x="12" y="4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0"/>
          <p:cNvSpPr>
            <a:spLocks/>
          </p:cNvSpPr>
          <p:nvPr/>
        </p:nvSpPr>
        <p:spPr bwMode="auto">
          <a:xfrm>
            <a:off x="5843588" y="2465388"/>
            <a:ext cx="976312" cy="642937"/>
          </a:xfrm>
          <a:custGeom>
            <a:avLst/>
            <a:gdLst>
              <a:gd name="T0" fmla="*/ 2147483647 w 1538"/>
              <a:gd name="T1" fmla="*/ 2147483647 h 1346"/>
              <a:gd name="T2" fmla="*/ 2147483647 w 1538"/>
              <a:gd name="T3" fmla="*/ 2147483647 h 1346"/>
              <a:gd name="T4" fmla="*/ 2147483647 w 1538"/>
              <a:gd name="T5" fmla="*/ 2147483647 h 1346"/>
              <a:gd name="T6" fmla="*/ 2147483647 w 1538"/>
              <a:gd name="T7" fmla="*/ 2147483647 h 1346"/>
              <a:gd name="T8" fmla="*/ 2147483647 w 1538"/>
              <a:gd name="T9" fmla="*/ 2147483647 h 1346"/>
              <a:gd name="T10" fmla="*/ 2147483647 w 1538"/>
              <a:gd name="T11" fmla="*/ 2147483647 h 1346"/>
              <a:gd name="T12" fmla="*/ 2147483647 w 1538"/>
              <a:gd name="T13" fmla="*/ 2147483647 h 1346"/>
              <a:gd name="T14" fmla="*/ 2147483647 w 1538"/>
              <a:gd name="T15" fmla="*/ 2147483647 h 1346"/>
              <a:gd name="T16" fmla="*/ 2147483647 w 1538"/>
              <a:gd name="T17" fmla="*/ 2147483647 h 1346"/>
              <a:gd name="T18" fmla="*/ 2147483647 w 1538"/>
              <a:gd name="T19" fmla="*/ 2147483647 h 1346"/>
              <a:gd name="T20" fmla="*/ 2147483647 w 1538"/>
              <a:gd name="T21" fmla="*/ 2147483647 h 1346"/>
              <a:gd name="T22" fmla="*/ 2147483647 w 1538"/>
              <a:gd name="T23" fmla="*/ 2147483647 h 1346"/>
              <a:gd name="T24" fmla="*/ 2147483647 w 1538"/>
              <a:gd name="T25" fmla="*/ 2147483647 h 1346"/>
              <a:gd name="T26" fmla="*/ 2147483647 w 1538"/>
              <a:gd name="T27" fmla="*/ 2147483647 h 1346"/>
              <a:gd name="T28" fmla="*/ 2147483647 w 1538"/>
              <a:gd name="T29" fmla="*/ 2147483647 h 1346"/>
              <a:gd name="T30" fmla="*/ 2147483647 w 1538"/>
              <a:gd name="T31" fmla="*/ 2147483647 h 1346"/>
              <a:gd name="T32" fmla="*/ 2147483647 w 1538"/>
              <a:gd name="T33" fmla="*/ 2147483647 h 1346"/>
              <a:gd name="T34" fmla="*/ 2147483647 w 1538"/>
              <a:gd name="T35" fmla="*/ 2147483647 h 1346"/>
              <a:gd name="T36" fmla="*/ 2147483647 w 1538"/>
              <a:gd name="T37" fmla="*/ 2147483647 h 1346"/>
              <a:gd name="T38" fmla="*/ 2147483647 w 1538"/>
              <a:gd name="T39" fmla="*/ 2147483647 h 1346"/>
              <a:gd name="T40" fmla="*/ 2147483647 w 1538"/>
              <a:gd name="T41" fmla="*/ 2147483647 h 1346"/>
              <a:gd name="T42" fmla="*/ 2147483647 w 1538"/>
              <a:gd name="T43" fmla="*/ 2147483647 h 1346"/>
              <a:gd name="T44" fmla="*/ 2147483647 w 1538"/>
              <a:gd name="T45" fmla="*/ 2147483647 h 1346"/>
              <a:gd name="T46" fmla="*/ 2147483647 w 1538"/>
              <a:gd name="T47" fmla="*/ 2147483647 h 1346"/>
              <a:gd name="T48" fmla="*/ 2147483647 w 1538"/>
              <a:gd name="T49" fmla="*/ 2147483647 h 1346"/>
              <a:gd name="T50" fmla="*/ 2147483647 w 1538"/>
              <a:gd name="T51" fmla="*/ 2147483647 h 1346"/>
              <a:gd name="T52" fmla="*/ 2147483647 w 1538"/>
              <a:gd name="T53" fmla="*/ 2147483647 h 1346"/>
              <a:gd name="T54" fmla="*/ 2147483647 w 1538"/>
              <a:gd name="T55" fmla="*/ 2147483647 h 1346"/>
              <a:gd name="T56" fmla="*/ 2147483647 w 1538"/>
              <a:gd name="T57" fmla="*/ 2147483647 h 1346"/>
              <a:gd name="T58" fmla="*/ 2147483647 w 1538"/>
              <a:gd name="T59" fmla="*/ 2147483647 h 1346"/>
              <a:gd name="T60" fmla="*/ 2147483647 w 1538"/>
              <a:gd name="T61" fmla="*/ 2147483647 h 1346"/>
              <a:gd name="T62" fmla="*/ 2147483647 w 1538"/>
              <a:gd name="T63" fmla="*/ 2147483647 h 1346"/>
              <a:gd name="T64" fmla="*/ 2147483647 w 1538"/>
              <a:gd name="T65" fmla="*/ 2147483647 h 1346"/>
              <a:gd name="T66" fmla="*/ 2147483647 w 1538"/>
              <a:gd name="T67" fmla="*/ 2147483647 h 1346"/>
              <a:gd name="T68" fmla="*/ 2147483647 w 1538"/>
              <a:gd name="T69" fmla="*/ 2147483647 h 1346"/>
              <a:gd name="T70" fmla="*/ 2147483647 w 1538"/>
              <a:gd name="T71" fmla="*/ 2147483647 h 1346"/>
              <a:gd name="T72" fmla="*/ 2147483647 w 1538"/>
              <a:gd name="T73" fmla="*/ 2147483647 h 1346"/>
              <a:gd name="T74" fmla="*/ 0 w 1538"/>
              <a:gd name="T75" fmla="*/ 2147483647 h 1346"/>
              <a:gd name="T76" fmla="*/ 2147483647 w 1538"/>
              <a:gd name="T77" fmla="*/ 2147483647 h 1346"/>
              <a:gd name="T78" fmla="*/ 2147483647 w 1538"/>
              <a:gd name="T79" fmla="*/ 2147483647 h 1346"/>
              <a:gd name="T80" fmla="*/ 2147483647 w 1538"/>
              <a:gd name="T81" fmla="*/ 2147483647 h 1346"/>
              <a:gd name="T82" fmla="*/ 2147483647 w 1538"/>
              <a:gd name="T83" fmla="*/ 2147483647 h 1346"/>
              <a:gd name="T84" fmla="*/ 2147483647 w 1538"/>
              <a:gd name="T85" fmla="*/ 2147483647 h 1346"/>
              <a:gd name="T86" fmla="*/ 2147483647 w 1538"/>
              <a:gd name="T87" fmla="*/ 2147483647 h 1346"/>
              <a:gd name="T88" fmla="*/ 2147483647 w 1538"/>
              <a:gd name="T89" fmla="*/ 2147483647 h 1346"/>
              <a:gd name="T90" fmla="*/ 2147483647 w 1538"/>
              <a:gd name="T91" fmla="*/ 2147483647 h 1346"/>
              <a:gd name="T92" fmla="*/ 2147483647 w 1538"/>
              <a:gd name="T93" fmla="*/ 2147483647 h 1346"/>
              <a:gd name="T94" fmla="*/ 2147483647 w 1538"/>
              <a:gd name="T95" fmla="*/ 2147483647 h 1346"/>
              <a:gd name="T96" fmla="*/ 2147483647 w 1538"/>
              <a:gd name="T97" fmla="*/ 2147483647 h 1346"/>
              <a:gd name="T98" fmla="*/ 2147483647 w 1538"/>
              <a:gd name="T99" fmla="*/ 2147483647 h 1346"/>
              <a:gd name="T100" fmla="*/ 2147483647 w 1538"/>
              <a:gd name="T101" fmla="*/ 2147483647 h 1346"/>
              <a:gd name="T102" fmla="*/ 2147483647 w 1538"/>
              <a:gd name="T103" fmla="*/ 2147483647 h 1346"/>
              <a:gd name="T104" fmla="*/ 2147483647 w 1538"/>
              <a:gd name="T105" fmla="*/ 2147483647 h 1346"/>
              <a:gd name="T106" fmla="*/ 2147483647 w 1538"/>
              <a:gd name="T107" fmla="*/ 2147483647 h 1346"/>
              <a:gd name="T108" fmla="*/ 2147483647 w 1538"/>
              <a:gd name="T109" fmla="*/ 2147483647 h 1346"/>
              <a:gd name="T110" fmla="*/ 2147483647 w 1538"/>
              <a:gd name="T111" fmla="*/ 2147483647 h 1346"/>
              <a:gd name="T112" fmla="*/ 2147483647 w 1538"/>
              <a:gd name="T113" fmla="*/ 2147483647 h 1346"/>
              <a:gd name="T114" fmla="*/ 2147483647 w 1538"/>
              <a:gd name="T115" fmla="*/ 2147483647 h 1346"/>
              <a:gd name="T116" fmla="*/ 2147483647 w 1538"/>
              <a:gd name="T117" fmla="*/ 2147483647 h 1346"/>
              <a:gd name="T118" fmla="*/ 2147483647 w 1538"/>
              <a:gd name="T119" fmla="*/ 2147483647 h 1346"/>
              <a:gd name="T120" fmla="*/ 2147483647 w 1538"/>
              <a:gd name="T121" fmla="*/ 2147483647 h 1346"/>
              <a:gd name="T122" fmla="*/ 2147483647 w 1538"/>
              <a:gd name="T123" fmla="*/ 2147483647 h 134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538"/>
              <a:gd name="T187" fmla="*/ 0 h 1346"/>
              <a:gd name="T188" fmla="*/ 1538 w 1538"/>
              <a:gd name="T189" fmla="*/ 1346 h 134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538" h="1346">
                <a:moveTo>
                  <a:pt x="1176" y="792"/>
                </a:moveTo>
                <a:lnTo>
                  <a:pt x="1153" y="848"/>
                </a:lnTo>
                <a:lnTo>
                  <a:pt x="1119" y="893"/>
                </a:lnTo>
                <a:lnTo>
                  <a:pt x="1097" y="950"/>
                </a:lnTo>
                <a:lnTo>
                  <a:pt x="1074" y="995"/>
                </a:lnTo>
                <a:lnTo>
                  <a:pt x="1063" y="1029"/>
                </a:lnTo>
                <a:lnTo>
                  <a:pt x="1040" y="1074"/>
                </a:lnTo>
                <a:lnTo>
                  <a:pt x="1017" y="1108"/>
                </a:lnTo>
                <a:lnTo>
                  <a:pt x="1006" y="1142"/>
                </a:lnTo>
                <a:lnTo>
                  <a:pt x="984" y="1165"/>
                </a:lnTo>
                <a:lnTo>
                  <a:pt x="972" y="1199"/>
                </a:lnTo>
                <a:lnTo>
                  <a:pt x="961" y="1221"/>
                </a:lnTo>
                <a:lnTo>
                  <a:pt x="950" y="1233"/>
                </a:lnTo>
                <a:lnTo>
                  <a:pt x="938" y="1255"/>
                </a:lnTo>
                <a:lnTo>
                  <a:pt x="927" y="1267"/>
                </a:lnTo>
                <a:lnTo>
                  <a:pt x="927" y="1278"/>
                </a:lnTo>
                <a:lnTo>
                  <a:pt x="916" y="1289"/>
                </a:lnTo>
                <a:lnTo>
                  <a:pt x="904" y="1300"/>
                </a:lnTo>
                <a:lnTo>
                  <a:pt x="904" y="1312"/>
                </a:lnTo>
                <a:lnTo>
                  <a:pt x="882" y="1334"/>
                </a:lnTo>
                <a:lnTo>
                  <a:pt x="871" y="1334"/>
                </a:lnTo>
                <a:lnTo>
                  <a:pt x="859" y="1346"/>
                </a:lnTo>
                <a:lnTo>
                  <a:pt x="848" y="1346"/>
                </a:lnTo>
                <a:lnTo>
                  <a:pt x="837" y="1334"/>
                </a:lnTo>
                <a:lnTo>
                  <a:pt x="825" y="1323"/>
                </a:lnTo>
                <a:lnTo>
                  <a:pt x="814" y="1312"/>
                </a:lnTo>
                <a:lnTo>
                  <a:pt x="803" y="1300"/>
                </a:lnTo>
                <a:lnTo>
                  <a:pt x="803" y="1278"/>
                </a:lnTo>
                <a:lnTo>
                  <a:pt x="791" y="1267"/>
                </a:lnTo>
                <a:lnTo>
                  <a:pt x="769" y="1221"/>
                </a:lnTo>
                <a:lnTo>
                  <a:pt x="757" y="1199"/>
                </a:lnTo>
                <a:lnTo>
                  <a:pt x="757" y="1176"/>
                </a:lnTo>
                <a:lnTo>
                  <a:pt x="746" y="1165"/>
                </a:lnTo>
                <a:lnTo>
                  <a:pt x="746" y="1154"/>
                </a:lnTo>
                <a:lnTo>
                  <a:pt x="757" y="1154"/>
                </a:lnTo>
                <a:lnTo>
                  <a:pt x="757" y="1142"/>
                </a:lnTo>
                <a:lnTo>
                  <a:pt x="769" y="1131"/>
                </a:lnTo>
                <a:lnTo>
                  <a:pt x="791" y="1108"/>
                </a:lnTo>
                <a:lnTo>
                  <a:pt x="814" y="1074"/>
                </a:lnTo>
                <a:lnTo>
                  <a:pt x="837" y="1052"/>
                </a:lnTo>
                <a:lnTo>
                  <a:pt x="848" y="1029"/>
                </a:lnTo>
                <a:lnTo>
                  <a:pt x="871" y="984"/>
                </a:lnTo>
                <a:lnTo>
                  <a:pt x="904" y="939"/>
                </a:lnTo>
                <a:lnTo>
                  <a:pt x="916" y="905"/>
                </a:lnTo>
                <a:lnTo>
                  <a:pt x="938" y="882"/>
                </a:lnTo>
                <a:lnTo>
                  <a:pt x="950" y="848"/>
                </a:lnTo>
                <a:lnTo>
                  <a:pt x="972" y="814"/>
                </a:lnTo>
                <a:lnTo>
                  <a:pt x="984" y="780"/>
                </a:lnTo>
                <a:lnTo>
                  <a:pt x="1006" y="735"/>
                </a:lnTo>
                <a:lnTo>
                  <a:pt x="1029" y="690"/>
                </a:lnTo>
                <a:lnTo>
                  <a:pt x="1051" y="645"/>
                </a:lnTo>
                <a:lnTo>
                  <a:pt x="1063" y="600"/>
                </a:lnTo>
                <a:lnTo>
                  <a:pt x="1085" y="566"/>
                </a:lnTo>
                <a:lnTo>
                  <a:pt x="1097" y="520"/>
                </a:lnTo>
                <a:lnTo>
                  <a:pt x="1119" y="487"/>
                </a:lnTo>
                <a:lnTo>
                  <a:pt x="1131" y="453"/>
                </a:lnTo>
                <a:lnTo>
                  <a:pt x="1142" y="430"/>
                </a:lnTo>
                <a:lnTo>
                  <a:pt x="1153" y="396"/>
                </a:lnTo>
                <a:lnTo>
                  <a:pt x="1164" y="373"/>
                </a:lnTo>
                <a:lnTo>
                  <a:pt x="1176" y="351"/>
                </a:lnTo>
                <a:lnTo>
                  <a:pt x="1176" y="328"/>
                </a:lnTo>
                <a:lnTo>
                  <a:pt x="1187" y="306"/>
                </a:lnTo>
                <a:lnTo>
                  <a:pt x="1187" y="294"/>
                </a:lnTo>
                <a:lnTo>
                  <a:pt x="1187" y="283"/>
                </a:lnTo>
                <a:lnTo>
                  <a:pt x="1187" y="272"/>
                </a:lnTo>
                <a:lnTo>
                  <a:pt x="1187" y="260"/>
                </a:lnTo>
                <a:lnTo>
                  <a:pt x="1187" y="249"/>
                </a:lnTo>
                <a:lnTo>
                  <a:pt x="1176" y="238"/>
                </a:lnTo>
                <a:lnTo>
                  <a:pt x="1164" y="226"/>
                </a:lnTo>
                <a:lnTo>
                  <a:pt x="1142" y="215"/>
                </a:lnTo>
                <a:lnTo>
                  <a:pt x="1119" y="215"/>
                </a:lnTo>
                <a:lnTo>
                  <a:pt x="1108" y="215"/>
                </a:lnTo>
                <a:lnTo>
                  <a:pt x="1097" y="215"/>
                </a:lnTo>
                <a:lnTo>
                  <a:pt x="1085" y="215"/>
                </a:lnTo>
                <a:lnTo>
                  <a:pt x="1063" y="226"/>
                </a:lnTo>
                <a:lnTo>
                  <a:pt x="1040" y="226"/>
                </a:lnTo>
                <a:lnTo>
                  <a:pt x="1017" y="226"/>
                </a:lnTo>
                <a:lnTo>
                  <a:pt x="995" y="238"/>
                </a:lnTo>
                <a:lnTo>
                  <a:pt x="972" y="238"/>
                </a:lnTo>
                <a:lnTo>
                  <a:pt x="938" y="249"/>
                </a:lnTo>
                <a:lnTo>
                  <a:pt x="904" y="260"/>
                </a:lnTo>
                <a:lnTo>
                  <a:pt x="871" y="260"/>
                </a:lnTo>
                <a:lnTo>
                  <a:pt x="837" y="272"/>
                </a:lnTo>
                <a:lnTo>
                  <a:pt x="791" y="283"/>
                </a:lnTo>
                <a:lnTo>
                  <a:pt x="746" y="294"/>
                </a:lnTo>
                <a:lnTo>
                  <a:pt x="701" y="306"/>
                </a:lnTo>
                <a:lnTo>
                  <a:pt x="656" y="317"/>
                </a:lnTo>
                <a:lnTo>
                  <a:pt x="599" y="328"/>
                </a:lnTo>
                <a:lnTo>
                  <a:pt x="565" y="340"/>
                </a:lnTo>
                <a:lnTo>
                  <a:pt x="520" y="351"/>
                </a:lnTo>
                <a:lnTo>
                  <a:pt x="486" y="362"/>
                </a:lnTo>
                <a:lnTo>
                  <a:pt x="441" y="373"/>
                </a:lnTo>
                <a:lnTo>
                  <a:pt x="407" y="373"/>
                </a:lnTo>
                <a:lnTo>
                  <a:pt x="384" y="385"/>
                </a:lnTo>
                <a:lnTo>
                  <a:pt x="350" y="385"/>
                </a:lnTo>
                <a:lnTo>
                  <a:pt x="328" y="396"/>
                </a:lnTo>
                <a:lnTo>
                  <a:pt x="305" y="396"/>
                </a:lnTo>
                <a:lnTo>
                  <a:pt x="283" y="396"/>
                </a:lnTo>
                <a:lnTo>
                  <a:pt x="271" y="396"/>
                </a:lnTo>
                <a:lnTo>
                  <a:pt x="260" y="396"/>
                </a:lnTo>
                <a:lnTo>
                  <a:pt x="249" y="396"/>
                </a:lnTo>
                <a:lnTo>
                  <a:pt x="237" y="396"/>
                </a:lnTo>
                <a:lnTo>
                  <a:pt x="203" y="396"/>
                </a:lnTo>
                <a:lnTo>
                  <a:pt x="170" y="385"/>
                </a:lnTo>
                <a:lnTo>
                  <a:pt x="136" y="373"/>
                </a:lnTo>
                <a:lnTo>
                  <a:pt x="113" y="362"/>
                </a:lnTo>
                <a:lnTo>
                  <a:pt x="102" y="351"/>
                </a:lnTo>
                <a:lnTo>
                  <a:pt x="68" y="317"/>
                </a:lnTo>
                <a:lnTo>
                  <a:pt x="34" y="294"/>
                </a:lnTo>
                <a:lnTo>
                  <a:pt x="23" y="272"/>
                </a:lnTo>
                <a:lnTo>
                  <a:pt x="11" y="249"/>
                </a:lnTo>
                <a:lnTo>
                  <a:pt x="0" y="249"/>
                </a:lnTo>
                <a:lnTo>
                  <a:pt x="0" y="238"/>
                </a:lnTo>
                <a:lnTo>
                  <a:pt x="11" y="226"/>
                </a:lnTo>
                <a:lnTo>
                  <a:pt x="23" y="226"/>
                </a:lnTo>
                <a:lnTo>
                  <a:pt x="34" y="226"/>
                </a:lnTo>
                <a:lnTo>
                  <a:pt x="45" y="226"/>
                </a:lnTo>
                <a:lnTo>
                  <a:pt x="68" y="226"/>
                </a:lnTo>
                <a:lnTo>
                  <a:pt x="90" y="226"/>
                </a:lnTo>
                <a:lnTo>
                  <a:pt x="113" y="226"/>
                </a:lnTo>
                <a:lnTo>
                  <a:pt x="147" y="226"/>
                </a:lnTo>
                <a:lnTo>
                  <a:pt x="170" y="226"/>
                </a:lnTo>
                <a:lnTo>
                  <a:pt x="237" y="226"/>
                </a:lnTo>
                <a:lnTo>
                  <a:pt x="305" y="226"/>
                </a:lnTo>
                <a:lnTo>
                  <a:pt x="362" y="226"/>
                </a:lnTo>
                <a:lnTo>
                  <a:pt x="418" y="215"/>
                </a:lnTo>
                <a:lnTo>
                  <a:pt x="441" y="215"/>
                </a:lnTo>
                <a:lnTo>
                  <a:pt x="475" y="204"/>
                </a:lnTo>
                <a:lnTo>
                  <a:pt x="520" y="204"/>
                </a:lnTo>
                <a:lnTo>
                  <a:pt x="565" y="193"/>
                </a:lnTo>
                <a:lnTo>
                  <a:pt x="622" y="181"/>
                </a:lnTo>
                <a:lnTo>
                  <a:pt x="678" y="170"/>
                </a:lnTo>
                <a:lnTo>
                  <a:pt x="746" y="159"/>
                </a:lnTo>
                <a:lnTo>
                  <a:pt x="814" y="147"/>
                </a:lnTo>
                <a:lnTo>
                  <a:pt x="882" y="136"/>
                </a:lnTo>
                <a:lnTo>
                  <a:pt x="950" y="125"/>
                </a:lnTo>
                <a:lnTo>
                  <a:pt x="995" y="113"/>
                </a:lnTo>
                <a:lnTo>
                  <a:pt x="1051" y="102"/>
                </a:lnTo>
                <a:lnTo>
                  <a:pt x="1085" y="80"/>
                </a:lnTo>
                <a:lnTo>
                  <a:pt x="1119" y="68"/>
                </a:lnTo>
                <a:lnTo>
                  <a:pt x="1142" y="57"/>
                </a:lnTo>
                <a:lnTo>
                  <a:pt x="1164" y="46"/>
                </a:lnTo>
                <a:lnTo>
                  <a:pt x="1187" y="23"/>
                </a:lnTo>
                <a:lnTo>
                  <a:pt x="1210" y="12"/>
                </a:lnTo>
                <a:lnTo>
                  <a:pt x="1232" y="12"/>
                </a:lnTo>
                <a:lnTo>
                  <a:pt x="1255" y="0"/>
                </a:lnTo>
                <a:lnTo>
                  <a:pt x="1266" y="12"/>
                </a:lnTo>
                <a:lnTo>
                  <a:pt x="1277" y="23"/>
                </a:lnTo>
                <a:lnTo>
                  <a:pt x="1289" y="23"/>
                </a:lnTo>
                <a:lnTo>
                  <a:pt x="1311" y="34"/>
                </a:lnTo>
                <a:lnTo>
                  <a:pt x="1334" y="46"/>
                </a:lnTo>
                <a:lnTo>
                  <a:pt x="1357" y="57"/>
                </a:lnTo>
                <a:lnTo>
                  <a:pt x="1391" y="68"/>
                </a:lnTo>
                <a:lnTo>
                  <a:pt x="1413" y="80"/>
                </a:lnTo>
                <a:lnTo>
                  <a:pt x="1447" y="102"/>
                </a:lnTo>
                <a:lnTo>
                  <a:pt x="1470" y="125"/>
                </a:lnTo>
                <a:lnTo>
                  <a:pt x="1492" y="136"/>
                </a:lnTo>
                <a:lnTo>
                  <a:pt x="1504" y="147"/>
                </a:lnTo>
                <a:lnTo>
                  <a:pt x="1515" y="159"/>
                </a:lnTo>
                <a:lnTo>
                  <a:pt x="1526" y="170"/>
                </a:lnTo>
                <a:lnTo>
                  <a:pt x="1526" y="181"/>
                </a:lnTo>
                <a:lnTo>
                  <a:pt x="1538" y="193"/>
                </a:lnTo>
                <a:lnTo>
                  <a:pt x="1526" y="204"/>
                </a:lnTo>
                <a:lnTo>
                  <a:pt x="1515" y="226"/>
                </a:lnTo>
                <a:lnTo>
                  <a:pt x="1492" y="249"/>
                </a:lnTo>
                <a:lnTo>
                  <a:pt x="1470" y="283"/>
                </a:lnTo>
                <a:lnTo>
                  <a:pt x="1458" y="294"/>
                </a:lnTo>
                <a:lnTo>
                  <a:pt x="1447" y="306"/>
                </a:lnTo>
                <a:lnTo>
                  <a:pt x="1436" y="317"/>
                </a:lnTo>
                <a:lnTo>
                  <a:pt x="1424" y="340"/>
                </a:lnTo>
                <a:lnTo>
                  <a:pt x="1402" y="351"/>
                </a:lnTo>
                <a:lnTo>
                  <a:pt x="1391" y="385"/>
                </a:lnTo>
                <a:lnTo>
                  <a:pt x="1368" y="407"/>
                </a:lnTo>
                <a:lnTo>
                  <a:pt x="1357" y="441"/>
                </a:lnTo>
                <a:lnTo>
                  <a:pt x="1334" y="475"/>
                </a:lnTo>
                <a:lnTo>
                  <a:pt x="1311" y="509"/>
                </a:lnTo>
                <a:lnTo>
                  <a:pt x="1289" y="543"/>
                </a:lnTo>
                <a:lnTo>
                  <a:pt x="1266" y="588"/>
                </a:lnTo>
                <a:lnTo>
                  <a:pt x="1244" y="633"/>
                </a:lnTo>
                <a:lnTo>
                  <a:pt x="1221" y="679"/>
                </a:lnTo>
                <a:lnTo>
                  <a:pt x="1198" y="735"/>
                </a:lnTo>
                <a:lnTo>
                  <a:pt x="1176" y="7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  <p:bldP spid="46" grpId="0" animBg="1"/>
      <p:bldP spid="47" grpId="0" animBg="1"/>
      <p:bldP spid="48" grpId="0" animBg="1"/>
      <p:bldP spid="4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4"/>
          <p:cNvSpPr>
            <a:spLocks/>
          </p:cNvSpPr>
          <p:nvPr/>
        </p:nvSpPr>
        <p:spPr bwMode="auto">
          <a:xfrm>
            <a:off x="5684838" y="1760538"/>
            <a:ext cx="238125" cy="377825"/>
          </a:xfrm>
          <a:custGeom>
            <a:avLst/>
            <a:gdLst>
              <a:gd name="T0" fmla="*/ 2147483647 w 373"/>
              <a:gd name="T1" fmla="*/ 2147483647 h 792"/>
              <a:gd name="T2" fmla="*/ 2147483647 w 373"/>
              <a:gd name="T3" fmla="*/ 2147483647 h 792"/>
              <a:gd name="T4" fmla="*/ 2147483647 w 373"/>
              <a:gd name="T5" fmla="*/ 2147483647 h 792"/>
              <a:gd name="T6" fmla="*/ 2147483647 w 373"/>
              <a:gd name="T7" fmla="*/ 2147483647 h 792"/>
              <a:gd name="T8" fmla="*/ 2147483647 w 373"/>
              <a:gd name="T9" fmla="*/ 2147483647 h 792"/>
              <a:gd name="T10" fmla="*/ 2147483647 w 373"/>
              <a:gd name="T11" fmla="*/ 2147483647 h 792"/>
              <a:gd name="T12" fmla="*/ 2147483647 w 373"/>
              <a:gd name="T13" fmla="*/ 2147483647 h 792"/>
              <a:gd name="T14" fmla="*/ 2147483647 w 373"/>
              <a:gd name="T15" fmla="*/ 2147483647 h 792"/>
              <a:gd name="T16" fmla="*/ 2147483647 w 373"/>
              <a:gd name="T17" fmla="*/ 2147483647 h 792"/>
              <a:gd name="T18" fmla="*/ 2147483647 w 373"/>
              <a:gd name="T19" fmla="*/ 2147483647 h 792"/>
              <a:gd name="T20" fmla="*/ 2147483647 w 373"/>
              <a:gd name="T21" fmla="*/ 2147483647 h 792"/>
              <a:gd name="T22" fmla="*/ 2147483647 w 373"/>
              <a:gd name="T23" fmla="*/ 2147483647 h 792"/>
              <a:gd name="T24" fmla="*/ 0 w 373"/>
              <a:gd name="T25" fmla="*/ 2147483647 h 792"/>
              <a:gd name="T26" fmla="*/ 0 w 373"/>
              <a:gd name="T27" fmla="*/ 2147483647 h 792"/>
              <a:gd name="T28" fmla="*/ 2147483647 w 373"/>
              <a:gd name="T29" fmla="*/ 2147483647 h 792"/>
              <a:gd name="T30" fmla="*/ 2147483647 w 373"/>
              <a:gd name="T31" fmla="*/ 2147483647 h 792"/>
              <a:gd name="T32" fmla="*/ 2147483647 w 373"/>
              <a:gd name="T33" fmla="*/ 2147483647 h 792"/>
              <a:gd name="T34" fmla="*/ 2147483647 w 373"/>
              <a:gd name="T35" fmla="*/ 2147483647 h 792"/>
              <a:gd name="T36" fmla="*/ 2147483647 w 373"/>
              <a:gd name="T37" fmla="*/ 2147483647 h 792"/>
              <a:gd name="T38" fmla="*/ 2147483647 w 373"/>
              <a:gd name="T39" fmla="*/ 2147483647 h 792"/>
              <a:gd name="T40" fmla="*/ 2147483647 w 373"/>
              <a:gd name="T41" fmla="*/ 2147483647 h 792"/>
              <a:gd name="T42" fmla="*/ 2147483647 w 373"/>
              <a:gd name="T43" fmla="*/ 2147483647 h 792"/>
              <a:gd name="T44" fmla="*/ 2147483647 w 373"/>
              <a:gd name="T45" fmla="*/ 2147483647 h 792"/>
              <a:gd name="T46" fmla="*/ 2147483647 w 373"/>
              <a:gd name="T47" fmla="*/ 2147483647 h 792"/>
              <a:gd name="T48" fmla="*/ 2147483647 w 373"/>
              <a:gd name="T49" fmla="*/ 2147483647 h 792"/>
              <a:gd name="T50" fmla="*/ 2147483647 w 373"/>
              <a:gd name="T51" fmla="*/ 2147483647 h 792"/>
              <a:gd name="T52" fmla="*/ 2147483647 w 373"/>
              <a:gd name="T53" fmla="*/ 2147483647 h 792"/>
              <a:gd name="T54" fmla="*/ 2147483647 w 373"/>
              <a:gd name="T55" fmla="*/ 2147483647 h 792"/>
              <a:gd name="T56" fmla="*/ 2147483647 w 373"/>
              <a:gd name="T57" fmla="*/ 2147483647 h 792"/>
              <a:gd name="T58" fmla="*/ 2147483647 w 373"/>
              <a:gd name="T59" fmla="*/ 2147483647 h 792"/>
              <a:gd name="T60" fmla="*/ 2147483647 w 373"/>
              <a:gd name="T61" fmla="*/ 2147483647 h 792"/>
              <a:gd name="T62" fmla="*/ 2147483647 w 373"/>
              <a:gd name="T63" fmla="*/ 2147483647 h 792"/>
              <a:gd name="T64" fmla="*/ 2147483647 w 373"/>
              <a:gd name="T65" fmla="*/ 2147483647 h 792"/>
              <a:gd name="T66" fmla="*/ 2147483647 w 373"/>
              <a:gd name="T67" fmla="*/ 0 h 792"/>
              <a:gd name="T68" fmla="*/ 2147483647 w 373"/>
              <a:gd name="T69" fmla="*/ 2147483647 h 792"/>
              <a:gd name="T70" fmla="*/ 2147483647 w 373"/>
              <a:gd name="T71" fmla="*/ 2147483647 h 792"/>
              <a:gd name="T72" fmla="*/ 2147483647 w 373"/>
              <a:gd name="T73" fmla="*/ 2147483647 h 792"/>
              <a:gd name="T74" fmla="*/ 2147483647 w 373"/>
              <a:gd name="T75" fmla="*/ 2147483647 h 792"/>
              <a:gd name="T76" fmla="*/ 2147483647 w 373"/>
              <a:gd name="T77" fmla="*/ 2147483647 h 792"/>
              <a:gd name="T78" fmla="*/ 2147483647 w 373"/>
              <a:gd name="T79" fmla="*/ 2147483647 h 792"/>
              <a:gd name="T80" fmla="*/ 2147483647 w 373"/>
              <a:gd name="T81" fmla="*/ 2147483647 h 792"/>
              <a:gd name="T82" fmla="*/ 2147483647 w 373"/>
              <a:gd name="T83" fmla="*/ 2147483647 h 792"/>
              <a:gd name="T84" fmla="*/ 2147483647 w 373"/>
              <a:gd name="T85" fmla="*/ 2147483647 h 792"/>
              <a:gd name="T86" fmla="*/ 2147483647 w 373"/>
              <a:gd name="T87" fmla="*/ 2147483647 h 792"/>
              <a:gd name="T88" fmla="*/ 2147483647 w 373"/>
              <a:gd name="T89" fmla="*/ 2147483647 h 792"/>
              <a:gd name="T90" fmla="*/ 2147483647 w 373"/>
              <a:gd name="T91" fmla="*/ 2147483647 h 792"/>
              <a:gd name="T92" fmla="*/ 2147483647 w 373"/>
              <a:gd name="T93" fmla="*/ 2147483647 h 792"/>
              <a:gd name="T94" fmla="*/ 2147483647 w 373"/>
              <a:gd name="T95" fmla="*/ 2147483647 h 792"/>
              <a:gd name="T96" fmla="*/ 2147483647 w 373"/>
              <a:gd name="T97" fmla="*/ 2147483647 h 792"/>
              <a:gd name="T98" fmla="*/ 2147483647 w 373"/>
              <a:gd name="T99" fmla="*/ 2147483647 h 792"/>
              <a:gd name="T100" fmla="*/ 2147483647 w 373"/>
              <a:gd name="T101" fmla="*/ 2147483647 h 792"/>
              <a:gd name="T102" fmla="*/ 2147483647 w 373"/>
              <a:gd name="T103" fmla="*/ 2147483647 h 792"/>
              <a:gd name="T104" fmla="*/ 2147483647 w 373"/>
              <a:gd name="T105" fmla="*/ 2147483647 h 792"/>
              <a:gd name="T106" fmla="*/ 2147483647 w 373"/>
              <a:gd name="T107" fmla="*/ 2147483647 h 792"/>
              <a:gd name="T108" fmla="*/ 2147483647 w 373"/>
              <a:gd name="T109" fmla="*/ 2147483647 h 7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73"/>
              <a:gd name="T166" fmla="*/ 0 h 792"/>
              <a:gd name="T167" fmla="*/ 373 w 373"/>
              <a:gd name="T168" fmla="*/ 792 h 7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73" h="792">
                <a:moveTo>
                  <a:pt x="113" y="792"/>
                </a:moveTo>
                <a:lnTo>
                  <a:pt x="102" y="792"/>
                </a:lnTo>
                <a:lnTo>
                  <a:pt x="91" y="780"/>
                </a:lnTo>
                <a:lnTo>
                  <a:pt x="79" y="769"/>
                </a:lnTo>
                <a:lnTo>
                  <a:pt x="68" y="758"/>
                </a:lnTo>
                <a:lnTo>
                  <a:pt x="68" y="747"/>
                </a:lnTo>
                <a:lnTo>
                  <a:pt x="57" y="724"/>
                </a:lnTo>
                <a:lnTo>
                  <a:pt x="45" y="701"/>
                </a:lnTo>
                <a:lnTo>
                  <a:pt x="34" y="679"/>
                </a:lnTo>
                <a:lnTo>
                  <a:pt x="23" y="656"/>
                </a:lnTo>
                <a:lnTo>
                  <a:pt x="11" y="622"/>
                </a:lnTo>
                <a:lnTo>
                  <a:pt x="0" y="588"/>
                </a:lnTo>
                <a:lnTo>
                  <a:pt x="0" y="577"/>
                </a:lnTo>
                <a:lnTo>
                  <a:pt x="11" y="566"/>
                </a:lnTo>
                <a:lnTo>
                  <a:pt x="11" y="554"/>
                </a:lnTo>
                <a:lnTo>
                  <a:pt x="23" y="543"/>
                </a:lnTo>
                <a:lnTo>
                  <a:pt x="23" y="532"/>
                </a:lnTo>
                <a:lnTo>
                  <a:pt x="34" y="509"/>
                </a:lnTo>
                <a:lnTo>
                  <a:pt x="45" y="498"/>
                </a:lnTo>
                <a:lnTo>
                  <a:pt x="68" y="475"/>
                </a:lnTo>
                <a:lnTo>
                  <a:pt x="79" y="453"/>
                </a:lnTo>
                <a:lnTo>
                  <a:pt x="102" y="430"/>
                </a:lnTo>
                <a:lnTo>
                  <a:pt x="113" y="396"/>
                </a:lnTo>
                <a:lnTo>
                  <a:pt x="136" y="351"/>
                </a:lnTo>
                <a:lnTo>
                  <a:pt x="158" y="306"/>
                </a:lnTo>
                <a:lnTo>
                  <a:pt x="181" y="238"/>
                </a:lnTo>
                <a:lnTo>
                  <a:pt x="204" y="204"/>
                </a:lnTo>
                <a:lnTo>
                  <a:pt x="215" y="170"/>
                </a:lnTo>
                <a:lnTo>
                  <a:pt x="226" y="136"/>
                </a:lnTo>
                <a:lnTo>
                  <a:pt x="249" y="91"/>
                </a:lnTo>
                <a:lnTo>
                  <a:pt x="260" y="46"/>
                </a:lnTo>
                <a:lnTo>
                  <a:pt x="271" y="0"/>
                </a:lnTo>
                <a:lnTo>
                  <a:pt x="305" y="46"/>
                </a:lnTo>
                <a:lnTo>
                  <a:pt x="328" y="91"/>
                </a:lnTo>
                <a:lnTo>
                  <a:pt x="339" y="125"/>
                </a:lnTo>
                <a:lnTo>
                  <a:pt x="351" y="170"/>
                </a:lnTo>
                <a:lnTo>
                  <a:pt x="362" y="215"/>
                </a:lnTo>
                <a:lnTo>
                  <a:pt x="373" y="260"/>
                </a:lnTo>
                <a:lnTo>
                  <a:pt x="373" y="306"/>
                </a:lnTo>
                <a:lnTo>
                  <a:pt x="362" y="351"/>
                </a:lnTo>
                <a:lnTo>
                  <a:pt x="339" y="430"/>
                </a:lnTo>
                <a:lnTo>
                  <a:pt x="317" y="509"/>
                </a:lnTo>
                <a:lnTo>
                  <a:pt x="283" y="588"/>
                </a:lnTo>
                <a:lnTo>
                  <a:pt x="237" y="656"/>
                </a:lnTo>
                <a:lnTo>
                  <a:pt x="215" y="690"/>
                </a:lnTo>
                <a:lnTo>
                  <a:pt x="192" y="724"/>
                </a:lnTo>
                <a:lnTo>
                  <a:pt x="181" y="747"/>
                </a:lnTo>
                <a:lnTo>
                  <a:pt x="158" y="758"/>
                </a:lnTo>
                <a:lnTo>
                  <a:pt x="147" y="769"/>
                </a:lnTo>
                <a:lnTo>
                  <a:pt x="136" y="780"/>
                </a:lnTo>
                <a:lnTo>
                  <a:pt x="124" y="792"/>
                </a:lnTo>
                <a:lnTo>
                  <a:pt x="113" y="7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995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写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xiě </a:t>
            </a:r>
          </a:p>
        </p:txBody>
      </p:sp>
      <p:grpSp>
        <p:nvGrpSpPr>
          <p:cNvPr id="84997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8499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499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500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500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500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“冖”略扁，“与”横画均匀分布，末笔横稍长。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冖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写信  写文章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爸爸一直坚持给奶奶写信。</a:t>
            </a:r>
          </a:p>
        </p:txBody>
      </p:sp>
      <p:sp>
        <p:nvSpPr>
          <p:cNvPr id="52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X</a:t>
            </a:r>
          </a:p>
        </p:txBody>
      </p:sp>
      <p:sp>
        <p:nvSpPr>
          <p:cNvPr id="53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上下</a:t>
            </a:r>
          </a:p>
        </p:txBody>
      </p:sp>
      <p:sp>
        <p:nvSpPr>
          <p:cNvPr id="85014" name="Rectangle 27"/>
          <p:cNvSpPr>
            <a:spLocks noChangeArrowheads="1"/>
          </p:cNvSpPr>
          <p:nvPr/>
        </p:nvSpPr>
        <p:spPr bwMode="auto">
          <a:xfrm>
            <a:off x="3324225" y="1670050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55" name="Freeform 35"/>
          <p:cNvSpPr>
            <a:spLocks/>
          </p:cNvSpPr>
          <p:nvPr/>
        </p:nvSpPr>
        <p:spPr bwMode="auto">
          <a:xfrm>
            <a:off x="6273800" y="2073275"/>
            <a:ext cx="617538" cy="134938"/>
          </a:xfrm>
          <a:custGeom>
            <a:avLst/>
            <a:gdLst>
              <a:gd name="T0" fmla="*/ 2147483647 w 972"/>
              <a:gd name="T1" fmla="*/ 2147483647 h 283"/>
              <a:gd name="T2" fmla="*/ 2147483647 w 972"/>
              <a:gd name="T3" fmla="*/ 2147483647 h 283"/>
              <a:gd name="T4" fmla="*/ 2147483647 w 972"/>
              <a:gd name="T5" fmla="*/ 2147483647 h 283"/>
              <a:gd name="T6" fmla="*/ 2147483647 w 972"/>
              <a:gd name="T7" fmla="*/ 2147483647 h 283"/>
              <a:gd name="T8" fmla="*/ 2147483647 w 972"/>
              <a:gd name="T9" fmla="*/ 2147483647 h 283"/>
              <a:gd name="T10" fmla="*/ 2147483647 w 972"/>
              <a:gd name="T11" fmla="*/ 2147483647 h 283"/>
              <a:gd name="T12" fmla="*/ 2147483647 w 972"/>
              <a:gd name="T13" fmla="*/ 2147483647 h 283"/>
              <a:gd name="T14" fmla="*/ 2147483647 w 972"/>
              <a:gd name="T15" fmla="*/ 0 h 283"/>
              <a:gd name="T16" fmla="*/ 2147483647 w 972"/>
              <a:gd name="T17" fmla="*/ 2147483647 h 283"/>
              <a:gd name="T18" fmla="*/ 2147483647 w 972"/>
              <a:gd name="T19" fmla="*/ 2147483647 h 283"/>
              <a:gd name="T20" fmla="*/ 2147483647 w 972"/>
              <a:gd name="T21" fmla="*/ 2147483647 h 283"/>
              <a:gd name="T22" fmla="*/ 2147483647 w 972"/>
              <a:gd name="T23" fmla="*/ 2147483647 h 283"/>
              <a:gd name="T24" fmla="*/ 2147483647 w 972"/>
              <a:gd name="T25" fmla="*/ 2147483647 h 283"/>
              <a:gd name="T26" fmla="*/ 2147483647 w 972"/>
              <a:gd name="T27" fmla="*/ 2147483647 h 283"/>
              <a:gd name="T28" fmla="*/ 2147483647 w 972"/>
              <a:gd name="T29" fmla="*/ 2147483647 h 283"/>
              <a:gd name="T30" fmla="*/ 2147483647 w 972"/>
              <a:gd name="T31" fmla="*/ 2147483647 h 283"/>
              <a:gd name="T32" fmla="*/ 2147483647 w 972"/>
              <a:gd name="T33" fmla="*/ 2147483647 h 283"/>
              <a:gd name="T34" fmla="*/ 2147483647 w 972"/>
              <a:gd name="T35" fmla="*/ 2147483647 h 283"/>
              <a:gd name="T36" fmla="*/ 2147483647 w 972"/>
              <a:gd name="T37" fmla="*/ 2147483647 h 283"/>
              <a:gd name="T38" fmla="*/ 2147483647 w 972"/>
              <a:gd name="T39" fmla="*/ 2147483647 h 283"/>
              <a:gd name="T40" fmla="*/ 2147483647 w 972"/>
              <a:gd name="T41" fmla="*/ 2147483647 h 283"/>
              <a:gd name="T42" fmla="*/ 2147483647 w 972"/>
              <a:gd name="T43" fmla="*/ 2147483647 h 283"/>
              <a:gd name="T44" fmla="*/ 2147483647 w 972"/>
              <a:gd name="T45" fmla="*/ 2147483647 h 283"/>
              <a:gd name="T46" fmla="*/ 2147483647 w 972"/>
              <a:gd name="T47" fmla="*/ 2147483647 h 283"/>
              <a:gd name="T48" fmla="*/ 2147483647 w 972"/>
              <a:gd name="T49" fmla="*/ 2147483647 h 283"/>
              <a:gd name="T50" fmla="*/ 2147483647 w 972"/>
              <a:gd name="T51" fmla="*/ 2147483647 h 283"/>
              <a:gd name="T52" fmla="*/ 2147483647 w 972"/>
              <a:gd name="T53" fmla="*/ 2147483647 h 283"/>
              <a:gd name="T54" fmla="*/ 2147483647 w 972"/>
              <a:gd name="T55" fmla="*/ 2147483647 h 283"/>
              <a:gd name="T56" fmla="*/ 2147483647 w 972"/>
              <a:gd name="T57" fmla="*/ 2147483647 h 283"/>
              <a:gd name="T58" fmla="*/ 2147483647 w 972"/>
              <a:gd name="T59" fmla="*/ 2147483647 h 283"/>
              <a:gd name="T60" fmla="*/ 2147483647 w 972"/>
              <a:gd name="T61" fmla="*/ 2147483647 h 283"/>
              <a:gd name="T62" fmla="*/ 0 w 972"/>
              <a:gd name="T63" fmla="*/ 2147483647 h 2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72"/>
              <a:gd name="T97" fmla="*/ 0 h 283"/>
              <a:gd name="T98" fmla="*/ 972 w 972"/>
              <a:gd name="T99" fmla="*/ 283 h 2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72" h="283">
                <a:moveTo>
                  <a:pt x="0" y="170"/>
                </a:moveTo>
                <a:lnTo>
                  <a:pt x="91" y="158"/>
                </a:lnTo>
                <a:lnTo>
                  <a:pt x="158" y="136"/>
                </a:lnTo>
                <a:lnTo>
                  <a:pt x="238" y="113"/>
                </a:lnTo>
                <a:lnTo>
                  <a:pt x="305" y="102"/>
                </a:lnTo>
                <a:lnTo>
                  <a:pt x="373" y="79"/>
                </a:lnTo>
                <a:lnTo>
                  <a:pt x="430" y="68"/>
                </a:lnTo>
                <a:lnTo>
                  <a:pt x="486" y="57"/>
                </a:lnTo>
                <a:lnTo>
                  <a:pt x="531" y="45"/>
                </a:lnTo>
                <a:lnTo>
                  <a:pt x="577" y="34"/>
                </a:lnTo>
                <a:lnTo>
                  <a:pt x="622" y="23"/>
                </a:lnTo>
                <a:lnTo>
                  <a:pt x="656" y="23"/>
                </a:lnTo>
                <a:lnTo>
                  <a:pt x="690" y="11"/>
                </a:lnTo>
                <a:lnTo>
                  <a:pt x="712" y="11"/>
                </a:lnTo>
                <a:lnTo>
                  <a:pt x="735" y="11"/>
                </a:lnTo>
                <a:lnTo>
                  <a:pt x="758" y="0"/>
                </a:lnTo>
                <a:lnTo>
                  <a:pt x="769" y="0"/>
                </a:lnTo>
                <a:lnTo>
                  <a:pt x="814" y="11"/>
                </a:lnTo>
                <a:lnTo>
                  <a:pt x="859" y="11"/>
                </a:lnTo>
                <a:lnTo>
                  <a:pt x="893" y="34"/>
                </a:lnTo>
                <a:lnTo>
                  <a:pt x="916" y="45"/>
                </a:lnTo>
                <a:lnTo>
                  <a:pt x="927" y="57"/>
                </a:lnTo>
                <a:lnTo>
                  <a:pt x="950" y="79"/>
                </a:lnTo>
                <a:lnTo>
                  <a:pt x="961" y="91"/>
                </a:lnTo>
                <a:lnTo>
                  <a:pt x="961" y="102"/>
                </a:lnTo>
                <a:lnTo>
                  <a:pt x="972" y="113"/>
                </a:lnTo>
                <a:lnTo>
                  <a:pt x="972" y="124"/>
                </a:lnTo>
                <a:lnTo>
                  <a:pt x="972" y="136"/>
                </a:lnTo>
                <a:lnTo>
                  <a:pt x="961" y="136"/>
                </a:lnTo>
                <a:lnTo>
                  <a:pt x="950" y="147"/>
                </a:lnTo>
                <a:lnTo>
                  <a:pt x="938" y="158"/>
                </a:lnTo>
                <a:lnTo>
                  <a:pt x="927" y="158"/>
                </a:lnTo>
                <a:lnTo>
                  <a:pt x="905" y="170"/>
                </a:lnTo>
                <a:lnTo>
                  <a:pt x="882" y="170"/>
                </a:lnTo>
                <a:lnTo>
                  <a:pt x="859" y="181"/>
                </a:lnTo>
                <a:lnTo>
                  <a:pt x="837" y="181"/>
                </a:lnTo>
                <a:lnTo>
                  <a:pt x="814" y="192"/>
                </a:lnTo>
                <a:lnTo>
                  <a:pt x="746" y="204"/>
                </a:lnTo>
                <a:lnTo>
                  <a:pt x="701" y="204"/>
                </a:lnTo>
                <a:lnTo>
                  <a:pt x="667" y="215"/>
                </a:lnTo>
                <a:lnTo>
                  <a:pt x="622" y="226"/>
                </a:lnTo>
                <a:lnTo>
                  <a:pt x="577" y="226"/>
                </a:lnTo>
                <a:lnTo>
                  <a:pt x="531" y="238"/>
                </a:lnTo>
                <a:lnTo>
                  <a:pt x="475" y="238"/>
                </a:lnTo>
                <a:lnTo>
                  <a:pt x="430" y="249"/>
                </a:lnTo>
                <a:lnTo>
                  <a:pt x="384" y="260"/>
                </a:lnTo>
                <a:lnTo>
                  <a:pt x="351" y="260"/>
                </a:lnTo>
                <a:lnTo>
                  <a:pt x="317" y="271"/>
                </a:lnTo>
                <a:lnTo>
                  <a:pt x="283" y="271"/>
                </a:lnTo>
                <a:lnTo>
                  <a:pt x="260" y="283"/>
                </a:lnTo>
                <a:lnTo>
                  <a:pt x="238" y="283"/>
                </a:lnTo>
                <a:lnTo>
                  <a:pt x="226" y="283"/>
                </a:lnTo>
                <a:lnTo>
                  <a:pt x="192" y="283"/>
                </a:lnTo>
                <a:lnTo>
                  <a:pt x="158" y="271"/>
                </a:lnTo>
                <a:lnTo>
                  <a:pt x="124" y="260"/>
                </a:lnTo>
                <a:lnTo>
                  <a:pt x="91" y="238"/>
                </a:lnTo>
                <a:lnTo>
                  <a:pt x="68" y="238"/>
                </a:lnTo>
                <a:lnTo>
                  <a:pt x="57" y="226"/>
                </a:lnTo>
                <a:lnTo>
                  <a:pt x="34" y="226"/>
                </a:lnTo>
                <a:lnTo>
                  <a:pt x="23" y="215"/>
                </a:lnTo>
                <a:lnTo>
                  <a:pt x="11" y="204"/>
                </a:lnTo>
                <a:lnTo>
                  <a:pt x="11" y="192"/>
                </a:lnTo>
                <a:lnTo>
                  <a:pt x="0" y="181"/>
                </a:lnTo>
                <a:lnTo>
                  <a:pt x="0" y="1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36"/>
          <p:cNvSpPr>
            <a:spLocks/>
          </p:cNvSpPr>
          <p:nvPr/>
        </p:nvSpPr>
        <p:spPr bwMode="auto">
          <a:xfrm>
            <a:off x="5535613" y="2595563"/>
            <a:ext cx="1147762" cy="177800"/>
          </a:xfrm>
          <a:custGeom>
            <a:avLst/>
            <a:gdLst>
              <a:gd name="T0" fmla="*/ 2147483647 w 1809"/>
              <a:gd name="T1" fmla="*/ 2147483647 h 373"/>
              <a:gd name="T2" fmla="*/ 2147483647 w 1809"/>
              <a:gd name="T3" fmla="*/ 2147483647 h 373"/>
              <a:gd name="T4" fmla="*/ 2147483647 w 1809"/>
              <a:gd name="T5" fmla="*/ 2147483647 h 373"/>
              <a:gd name="T6" fmla="*/ 2147483647 w 1809"/>
              <a:gd name="T7" fmla="*/ 2147483647 h 373"/>
              <a:gd name="T8" fmla="*/ 2147483647 w 1809"/>
              <a:gd name="T9" fmla="*/ 2147483647 h 373"/>
              <a:gd name="T10" fmla="*/ 2147483647 w 1809"/>
              <a:gd name="T11" fmla="*/ 2147483647 h 373"/>
              <a:gd name="T12" fmla="*/ 2147483647 w 1809"/>
              <a:gd name="T13" fmla="*/ 0 h 373"/>
              <a:gd name="T14" fmla="*/ 2147483647 w 1809"/>
              <a:gd name="T15" fmla="*/ 0 h 373"/>
              <a:gd name="T16" fmla="*/ 2147483647 w 1809"/>
              <a:gd name="T17" fmla="*/ 0 h 373"/>
              <a:gd name="T18" fmla="*/ 2147483647 w 1809"/>
              <a:gd name="T19" fmla="*/ 2147483647 h 373"/>
              <a:gd name="T20" fmla="*/ 2147483647 w 1809"/>
              <a:gd name="T21" fmla="*/ 2147483647 h 373"/>
              <a:gd name="T22" fmla="*/ 2147483647 w 1809"/>
              <a:gd name="T23" fmla="*/ 2147483647 h 373"/>
              <a:gd name="T24" fmla="*/ 2147483647 w 1809"/>
              <a:gd name="T25" fmla="*/ 2147483647 h 373"/>
              <a:gd name="T26" fmla="*/ 2147483647 w 1809"/>
              <a:gd name="T27" fmla="*/ 2147483647 h 373"/>
              <a:gd name="T28" fmla="*/ 2147483647 w 1809"/>
              <a:gd name="T29" fmla="*/ 2147483647 h 373"/>
              <a:gd name="T30" fmla="*/ 2147483647 w 1809"/>
              <a:gd name="T31" fmla="*/ 2147483647 h 373"/>
              <a:gd name="T32" fmla="*/ 2147483647 w 1809"/>
              <a:gd name="T33" fmla="*/ 2147483647 h 373"/>
              <a:gd name="T34" fmla="*/ 2147483647 w 1809"/>
              <a:gd name="T35" fmla="*/ 2147483647 h 373"/>
              <a:gd name="T36" fmla="*/ 2147483647 w 1809"/>
              <a:gd name="T37" fmla="*/ 2147483647 h 373"/>
              <a:gd name="T38" fmla="*/ 2147483647 w 1809"/>
              <a:gd name="T39" fmla="*/ 2147483647 h 373"/>
              <a:gd name="T40" fmla="*/ 2147483647 w 1809"/>
              <a:gd name="T41" fmla="*/ 2147483647 h 373"/>
              <a:gd name="T42" fmla="*/ 2147483647 w 1809"/>
              <a:gd name="T43" fmla="*/ 2147483647 h 373"/>
              <a:gd name="T44" fmla="*/ 2147483647 w 1809"/>
              <a:gd name="T45" fmla="*/ 2147483647 h 373"/>
              <a:gd name="T46" fmla="*/ 2147483647 w 1809"/>
              <a:gd name="T47" fmla="*/ 2147483647 h 373"/>
              <a:gd name="T48" fmla="*/ 2147483647 w 1809"/>
              <a:gd name="T49" fmla="*/ 2147483647 h 373"/>
              <a:gd name="T50" fmla="*/ 2147483647 w 1809"/>
              <a:gd name="T51" fmla="*/ 2147483647 h 373"/>
              <a:gd name="T52" fmla="*/ 2147483647 w 1809"/>
              <a:gd name="T53" fmla="*/ 2147483647 h 373"/>
              <a:gd name="T54" fmla="*/ 2147483647 w 1809"/>
              <a:gd name="T55" fmla="*/ 2147483647 h 373"/>
              <a:gd name="T56" fmla="*/ 2147483647 w 1809"/>
              <a:gd name="T57" fmla="*/ 2147483647 h 373"/>
              <a:gd name="T58" fmla="*/ 2147483647 w 1809"/>
              <a:gd name="T59" fmla="*/ 2147483647 h 373"/>
              <a:gd name="T60" fmla="*/ 2147483647 w 1809"/>
              <a:gd name="T61" fmla="*/ 2147483647 h 373"/>
              <a:gd name="T62" fmla="*/ 2147483647 w 1809"/>
              <a:gd name="T63" fmla="*/ 2147483647 h 373"/>
              <a:gd name="T64" fmla="*/ 2147483647 w 1809"/>
              <a:gd name="T65" fmla="*/ 2147483647 h 373"/>
              <a:gd name="T66" fmla="*/ 2147483647 w 1809"/>
              <a:gd name="T67" fmla="*/ 2147483647 h 373"/>
              <a:gd name="T68" fmla="*/ 2147483647 w 1809"/>
              <a:gd name="T69" fmla="*/ 2147483647 h 373"/>
              <a:gd name="T70" fmla="*/ 0 w 1809"/>
              <a:gd name="T71" fmla="*/ 2147483647 h 373"/>
              <a:gd name="T72" fmla="*/ 2147483647 w 1809"/>
              <a:gd name="T73" fmla="*/ 2147483647 h 373"/>
              <a:gd name="T74" fmla="*/ 2147483647 w 1809"/>
              <a:gd name="T75" fmla="*/ 2147483647 h 373"/>
              <a:gd name="T76" fmla="*/ 2147483647 w 1809"/>
              <a:gd name="T77" fmla="*/ 2147483647 h 373"/>
              <a:gd name="T78" fmla="*/ 2147483647 w 1809"/>
              <a:gd name="T79" fmla="*/ 2147483647 h 373"/>
              <a:gd name="T80" fmla="*/ 2147483647 w 1809"/>
              <a:gd name="T81" fmla="*/ 2147483647 h 373"/>
              <a:gd name="T82" fmla="*/ 2147483647 w 1809"/>
              <a:gd name="T83" fmla="*/ 2147483647 h 373"/>
              <a:gd name="T84" fmla="*/ 2147483647 w 1809"/>
              <a:gd name="T85" fmla="*/ 2147483647 h 373"/>
              <a:gd name="T86" fmla="*/ 2147483647 w 1809"/>
              <a:gd name="T87" fmla="*/ 2147483647 h 373"/>
              <a:gd name="T88" fmla="*/ 2147483647 w 1809"/>
              <a:gd name="T89" fmla="*/ 2147483647 h 37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09"/>
              <a:gd name="T136" fmla="*/ 0 h 373"/>
              <a:gd name="T137" fmla="*/ 1809 w 1809"/>
              <a:gd name="T138" fmla="*/ 373 h 37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09" h="373">
                <a:moveTo>
                  <a:pt x="836" y="101"/>
                </a:moveTo>
                <a:lnTo>
                  <a:pt x="904" y="90"/>
                </a:lnTo>
                <a:lnTo>
                  <a:pt x="972" y="79"/>
                </a:lnTo>
                <a:lnTo>
                  <a:pt x="1040" y="68"/>
                </a:lnTo>
                <a:lnTo>
                  <a:pt x="1108" y="56"/>
                </a:lnTo>
                <a:lnTo>
                  <a:pt x="1164" y="45"/>
                </a:lnTo>
                <a:lnTo>
                  <a:pt x="1221" y="34"/>
                </a:lnTo>
                <a:lnTo>
                  <a:pt x="1266" y="34"/>
                </a:lnTo>
                <a:lnTo>
                  <a:pt x="1311" y="22"/>
                </a:lnTo>
                <a:lnTo>
                  <a:pt x="1356" y="22"/>
                </a:lnTo>
                <a:lnTo>
                  <a:pt x="1402" y="11"/>
                </a:lnTo>
                <a:lnTo>
                  <a:pt x="1435" y="11"/>
                </a:lnTo>
                <a:lnTo>
                  <a:pt x="1469" y="0"/>
                </a:lnTo>
                <a:lnTo>
                  <a:pt x="1503" y="0"/>
                </a:lnTo>
                <a:lnTo>
                  <a:pt x="1526" y="0"/>
                </a:lnTo>
                <a:lnTo>
                  <a:pt x="1548" y="0"/>
                </a:lnTo>
                <a:lnTo>
                  <a:pt x="1560" y="0"/>
                </a:lnTo>
                <a:lnTo>
                  <a:pt x="1616" y="0"/>
                </a:lnTo>
                <a:lnTo>
                  <a:pt x="1673" y="11"/>
                </a:lnTo>
                <a:lnTo>
                  <a:pt x="1707" y="22"/>
                </a:lnTo>
                <a:lnTo>
                  <a:pt x="1729" y="34"/>
                </a:lnTo>
                <a:lnTo>
                  <a:pt x="1741" y="45"/>
                </a:lnTo>
                <a:lnTo>
                  <a:pt x="1775" y="79"/>
                </a:lnTo>
                <a:lnTo>
                  <a:pt x="1786" y="101"/>
                </a:lnTo>
                <a:lnTo>
                  <a:pt x="1809" y="113"/>
                </a:lnTo>
                <a:lnTo>
                  <a:pt x="1809" y="124"/>
                </a:lnTo>
                <a:lnTo>
                  <a:pt x="1809" y="147"/>
                </a:lnTo>
                <a:lnTo>
                  <a:pt x="1797" y="158"/>
                </a:lnTo>
                <a:lnTo>
                  <a:pt x="1786" y="169"/>
                </a:lnTo>
                <a:lnTo>
                  <a:pt x="1775" y="169"/>
                </a:lnTo>
                <a:lnTo>
                  <a:pt x="1752" y="181"/>
                </a:lnTo>
                <a:lnTo>
                  <a:pt x="1741" y="181"/>
                </a:lnTo>
                <a:lnTo>
                  <a:pt x="1718" y="192"/>
                </a:lnTo>
                <a:lnTo>
                  <a:pt x="1707" y="192"/>
                </a:lnTo>
                <a:lnTo>
                  <a:pt x="1684" y="192"/>
                </a:lnTo>
                <a:lnTo>
                  <a:pt x="1650" y="203"/>
                </a:lnTo>
                <a:lnTo>
                  <a:pt x="1628" y="203"/>
                </a:lnTo>
                <a:lnTo>
                  <a:pt x="1594" y="203"/>
                </a:lnTo>
                <a:lnTo>
                  <a:pt x="1548" y="203"/>
                </a:lnTo>
                <a:lnTo>
                  <a:pt x="1515" y="203"/>
                </a:lnTo>
                <a:lnTo>
                  <a:pt x="1469" y="203"/>
                </a:lnTo>
                <a:lnTo>
                  <a:pt x="1413" y="215"/>
                </a:lnTo>
                <a:lnTo>
                  <a:pt x="1356" y="215"/>
                </a:lnTo>
                <a:lnTo>
                  <a:pt x="1300" y="215"/>
                </a:lnTo>
                <a:lnTo>
                  <a:pt x="1232" y="226"/>
                </a:lnTo>
                <a:lnTo>
                  <a:pt x="1164" y="226"/>
                </a:lnTo>
                <a:lnTo>
                  <a:pt x="1085" y="226"/>
                </a:lnTo>
                <a:lnTo>
                  <a:pt x="938" y="248"/>
                </a:lnTo>
                <a:lnTo>
                  <a:pt x="791" y="271"/>
                </a:lnTo>
                <a:lnTo>
                  <a:pt x="655" y="294"/>
                </a:lnTo>
                <a:lnTo>
                  <a:pt x="508" y="328"/>
                </a:lnTo>
                <a:lnTo>
                  <a:pt x="452" y="339"/>
                </a:lnTo>
                <a:lnTo>
                  <a:pt x="395" y="350"/>
                </a:lnTo>
                <a:lnTo>
                  <a:pt x="339" y="361"/>
                </a:lnTo>
                <a:lnTo>
                  <a:pt x="305" y="361"/>
                </a:lnTo>
                <a:lnTo>
                  <a:pt x="271" y="373"/>
                </a:lnTo>
                <a:lnTo>
                  <a:pt x="237" y="373"/>
                </a:lnTo>
                <a:lnTo>
                  <a:pt x="214" y="373"/>
                </a:lnTo>
                <a:lnTo>
                  <a:pt x="203" y="373"/>
                </a:lnTo>
                <a:lnTo>
                  <a:pt x="192" y="373"/>
                </a:lnTo>
                <a:lnTo>
                  <a:pt x="181" y="373"/>
                </a:lnTo>
                <a:lnTo>
                  <a:pt x="158" y="361"/>
                </a:lnTo>
                <a:lnTo>
                  <a:pt x="124" y="339"/>
                </a:lnTo>
                <a:lnTo>
                  <a:pt x="90" y="305"/>
                </a:lnTo>
                <a:lnTo>
                  <a:pt x="68" y="294"/>
                </a:lnTo>
                <a:lnTo>
                  <a:pt x="45" y="282"/>
                </a:lnTo>
                <a:lnTo>
                  <a:pt x="34" y="271"/>
                </a:lnTo>
                <a:lnTo>
                  <a:pt x="22" y="248"/>
                </a:lnTo>
                <a:lnTo>
                  <a:pt x="11" y="237"/>
                </a:lnTo>
                <a:lnTo>
                  <a:pt x="0" y="226"/>
                </a:lnTo>
                <a:lnTo>
                  <a:pt x="0" y="215"/>
                </a:lnTo>
                <a:lnTo>
                  <a:pt x="0" y="203"/>
                </a:lnTo>
                <a:lnTo>
                  <a:pt x="34" y="203"/>
                </a:lnTo>
                <a:lnTo>
                  <a:pt x="68" y="203"/>
                </a:lnTo>
                <a:lnTo>
                  <a:pt x="101" y="203"/>
                </a:lnTo>
                <a:lnTo>
                  <a:pt x="147" y="203"/>
                </a:lnTo>
                <a:lnTo>
                  <a:pt x="192" y="192"/>
                </a:lnTo>
                <a:lnTo>
                  <a:pt x="237" y="192"/>
                </a:lnTo>
                <a:lnTo>
                  <a:pt x="282" y="181"/>
                </a:lnTo>
                <a:lnTo>
                  <a:pt x="328" y="181"/>
                </a:lnTo>
                <a:lnTo>
                  <a:pt x="384" y="169"/>
                </a:lnTo>
                <a:lnTo>
                  <a:pt x="441" y="158"/>
                </a:lnTo>
                <a:lnTo>
                  <a:pt x="497" y="158"/>
                </a:lnTo>
                <a:lnTo>
                  <a:pt x="554" y="147"/>
                </a:lnTo>
                <a:lnTo>
                  <a:pt x="621" y="135"/>
                </a:lnTo>
                <a:lnTo>
                  <a:pt x="689" y="124"/>
                </a:lnTo>
                <a:lnTo>
                  <a:pt x="757" y="113"/>
                </a:lnTo>
                <a:lnTo>
                  <a:pt x="836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7"/>
          <p:cNvSpPr>
            <a:spLocks/>
          </p:cNvSpPr>
          <p:nvPr/>
        </p:nvSpPr>
        <p:spPr bwMode="auto">
          <a:xfrm>
            <a:off x="5994400" y="1955800"/>
            <a:ext cx="1104900" cy="1128713"/>
          </a:xfrm>
          <a:custGeom>
            <a:avLst/>
            <a:gdLst>
              <a:gd name="T0" fmla="*/ 2147483647 w 1741"/>
              <a:gd name="T1" fmla="*/ 2147483647 h 2374"/>
              <a:gd name="T2" fmla="*/ 2147483647 w 1741"/>
              <a:gd name="T3" fmla="*/ 2147483647 h 2374"/>
              <a:gd name="T4" fmla="*/ 2147483647 w 1741"/>
              <a:gd name="T5" fmla="*/ 2147483647 h 2374"/>
              <a:gd name="T6" fmla="*/ 2147483647 w 1741"/>
              <a:gd name="T7" fmla="*/ 2147483647 h 2374"/>
              <a:gd name="T8" fmla="*/ 2147483647 w 1741"/>
              <a:gd name="T9" fmla="*/ 2147483647 h 2374"/>
              <a:gd name="T10" fmla="*/ 2147483647 w 1741"/>
              <a:gd name="T11" fmla="*/ 2147483647 h 2374"/>
              <a:gd name="T12" fmla="*/ 2147483647 w 1741"/>
              <a:gd name="T13" fmla="*/ 2147483647 h 2374"/>
              <a:gd name="T14" fmla="*/ 2147483647 w 1741"/>
              <a:gd name="T15" fmla="*/ 2147483647 h 2374"/>
              <a:gd name="T16" fmla="*/ 2147483647 w 1741"/>
              <a:gd name="T17" fmla="*/ 2147483647 h 2374"/>
              <a:gd name="T18" fmla="*/ 2147483647 w 1741"/>
              <a:gd name="T19" fmla="*/ 2147483647 h 2374"/>
              <a:gd name="T20" fmla="*/ 2147483647 w 1741"/>
              <a:gd name="T21" fmla="*/ 2147483647 h 2374"/>
              <a:gd name="T22" fmla="*/ 2147483647 w 1741"/>
              <a:gd name="T23" fmla="*/ 2147483647 h 2374"/>
              <a:gd name="T24" fmla="*/ 2147483647 w 1741"/>
              <a:gd name="T25" fmla="*/ 2147483647 h 2374"/>
              <a:gd name="T26" fmla="*/ 2147483647 w 1741"/>
              <a:gd name="T27" fmla="*/ 2147483647 h 2374"/>
              <a:gd name="T28" fmla="*/ 2147483647 w 1741"/>
              <a:gd name="T29" fmla="*/ 2147483647 h 2374"/>
              <a:gd name="T30" fmla="*/ 2147483647 w 1741"/>
              <a:gd name="T31" fmla="*/ 2147483647 h 2374"/>
              <a:gd name="T32" fmla="*/ 2147483647 w 1741"/>
              <a:gd name="T33" fmla="*/ 2147483647 h 2374"/>
              <a:gd name="T34" fmla="*/ 2147483647 w 1741"/>
              <a:gd name="T35" fmla="*/ 2147483647 h 2374"/>
              <a:gd name="T36" fmla="*/ 2147483647 w 1741"/>
              <a:gd name="T37" fmla="*/ 2147483647 h 2374"/>
              <a:gd name="T38" fmla="*/ 2147483647 w 1741"/>
              <a:gd name="T39" fmla="*/ 2147483647 h 2374"/>
              <a:gd name="T40" fmla="*/ 2147483647 w 1741"/>
              <a:gd name="T41" fmla="*/ 2147483647 h 2374"/>
              <a:gd name="T42" fmla="*/ 2147483647 w 1741"/>
              <a:gd name="T43" fmla="*/ 2147483647 h 2374"/>
              <a:gd name="T44" fmla="*/ 2147483647 w 1741"/>
              <a:gd name="T45" fmla="*/ 2147483647 h 2374"/>
              <a:gd name="T46" fmla="*/ 2147483647 w 1741"/>
              <a:gd name="T47" fmla="*/ 2147483647 h 2374"/>
              <a:gd name="T48" fmla="*/ 2147483647 w 1741"/>
              <a:gd name="T49" fmla="*/ 2147483647 h 2374"/>
              <a:gd name="T50" fmla="*/ 2147483647 w 1741"/>
              <a:gd name="T51" fmla="*/ 2147483647 h 2374"/>
              <a:gd name="T52" fmla="*/ 2147483647 w 1741"/>
              <a:gd name="T53" fmla="*/ 2147483647 h 2374"/>
              <a:gd name="T54" fmla="*/ 2147483647 w 1741"/>
              <a:gd name="T55" fmla="*/ 2147483647 h 2374"/>
              <a:gd name="T56" fmla="*/ 0 w 1741"/>
              <a:gd name="T57" fmla="*/ 2147483647 h 2374"/>
              <a:gd name="T58" fmla="*/ 2147483647 w 1741"/>
              <a:gd name="T59" fmla="*/ 2147483647 h 2374"/>
              <a:gd name="T60" fmla="*/ 2147483647 w 1741"/>
              <a:gd name="T61" fmla="*/ 2147483647 h 2374"/>
              <a:gd name="T62" fmla="*/ 2147483647 w 1741"/>
              <a:gd name="T63" fmla="*/ 2147483647 h 2374"/>
              <a:gd name="T64" fmla="*/ 2147483647 w 1741"/>
              <a:gd name="T65" fmla="*/ 2147483647 h 2374"/>
              <a:gd name="T66" fmla="*/ 2147483647 w 1741"/>
              <a:gd name="T67" fmla="*/ 2147483647 h 2374"/>
              <a:gd name="T68" fmla="*/ 2147483647 w 1741"/>
              <a:gd name="T69" fmla="*/ 2147483647 h 2374"/>
              <a:gd name="T70" fmla="*/ 2147483647 w 1741"/>
              <a:gd name="T71" fmla="*/ 2147483647 h 2374"/>
              <a:gd name="T72" fmla="*/ 2147483647 w 1741"/>
              <a:gd name="T73" fmla="*/ 2147483647 h 2374"/>
              <a:gd name="T74" fmla="*/ 2147483647 w 1741"/>
              <a:gd name="T75" fmla="*/ 2147483647 h 2374"/>
              <a:gd name="T76" fmla="*/ 2147483647 w 1741"/>
              <a:gd name="T77" fmla="*/ 2147483647 h 2374"/>
              <a:gd name="T78" fmla="*/ 2147483647 w 1741"/>
              <a:gd name="T79" fmla="*/ 2147483647 h 2374"/>
              <a:gd name="T80" fmla="*/ 2147483647 w 1741"/>
              <a:gd name="T81" fmla="*/ 2147483647 h 2374"/>
              <a:gd name="T82" fmla="*/ 2147483647 w 1741"/>
              <a:gd name="T83" fmla="*/ 2147483647 h 2374"/>
              <a:gd name="T84" fmla="*/ 2147483647 w 1741"/>
              <a:gd name="T85" fmla="*/ 2147483647 h 2374"/>
              <a:gd name="T86" fmla="*/ 2147483647 w 1741"/>
              <a:gd name="T87" fmla="*/ 2147483647 h 2374"/>
              <a:gd name="T88" fmla="*/ 2147483647 w 1741"/>
              <a:gd name="T89" fmla="*/ 2147483647 h 2374"/>
              <a:gd name="T90" fmla="*/ 2147483647 w 1741"/>
              <a:gd name="T91" fmla="*/ 2147483647 h 2374"/>
              <a:gd name="T92" fmla="*/ 2147483647 w 1741"/>
              <a:gd name="T93" fmla="*/ 2147483647 h 2374"/>
              <a:gd name="T94" fmla="*/ 2147483647 w 1741"/>
              <a:gd name="T95" fmla="*/ 2147483647 h 2374"/>
              <a:gd name="T96" fmla="*/ 2147483647 w 1741"/>
              <a:gd name="T97" fmla="*/ 2147483647 h 2374"/>
              <a:gd name="T98" fmla="*/ 2147483647 w 1741"/>
              <a:gd name="T99" fmla="*/ 2147483647 h 2374"/>
              <a:gd name="T100" fmla="*/ 2147483647 w 1741"/>
              <a:gd name="T101" fmla="*/ 2147483647 h 23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41"/>
              <a:gd name="T154" fmla="*/ 0 h 2374"/>
              <a:gd name="T155" fmla="*/ 1741 w 1741"/>
              <a:gd name="T156" fmla="*/ 2374 h 23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41" h="2374">
                <a:moveTo>
                  <a:pt x="1741" y="984"/>
                </a:moveTo>
                <a:lnTo>
                  <a:pt x="1741" y="1007"/>
                </a:lnTo>
                <a:lnTo>
                  <a:pt x="1730" y="1029"/>
                </a:lnTo>
                <a:lnTo>
                  <a:pt x="1719" y="1040"/>
                </a:lnTo>
                <a:lnTo>
                  <a:pt x="1707" y="1052"/>
                </a:lnTo>
                <a:lnTo>
                  <a:pt x="1696" y="1063"/>
                </a:lnTo>
                <a:lnTo>
                  <a:pt x="1685" y="1074"/>
                </a:lnTo>
                <a:lnTo>
                  <a:pt x="1673" y="1097"/>
                </a:lnTo>
                <a:lnTo>
                  <a:pt x="1673" y="1131"/>
                </a:lnTo>
                <a:lnTo>
                  <a:pt x="1662" y="1165"/>
                </a:lnTo>
                <a:lnTo>
                  <a:pt x="1662" y="1210"/>
                </a:lnTo>
                <a:lnTo>
                  <a:pt x="1651" y="1267"/>
                </a:lnTo>
                <a:lnTo>
                  <a:pt x="1651" y="1323"/>
                </a:lnTo>
                <a:lnTo>
                  <a:pt x="1639" y="1459"/>
                </a:lnTo>
                <a:lnTo>
                  <a:pt x="1617" y="1583"/>
                </a:lnTo>
                <a:lnTo>
                  <a:pt x="1594" y="1719"/>
                </a:lnTo>
                <a:lnTo>
                  <a:pt x="1583" y="1798"/>
                </a:lnTo>
                <a:lnTo>
                  <a:pt x="1560" y="1866"/>
                </a:lnTo>
                <a:lnTo>
                  <a:pt x="1538" y="1934"/>
                </a:lnTo>
                <a:lnTo>
                  <a:pt x="1515" y="2001"/>
                </a:lnTo>
                <a:lnTo>
                  <a:pt x="1492" y="2058"/>
                </a:lnTo>
                <a:lnTo>
                  <a:pt x="1459" y="2114"/>
                </a:lnTo>
                <a:lnTo>
                  <a:pt x="1436" y="2160"/>
                </a:lnTo>
                <a:lnTo>
                  <a:pt x="1413" y="2205"/>
                </a:lnTo>
                <a:lnTo>
                  <a:pt x="1379" y="2239"/>
                </a:lnTo>
                <a:lnTo>
                  <a:pt x="1357" y="2273"/>
                </a:lnTo>
                <a:lnTo>
                  <a:pt x="1323" y="2295"/>
                </a:lnTo>
                <a:lnTo>
                  <a:pt x="1300" y="2318"/>
                </a:lnTo>
                <a:lnTo>
                  <a:pt x="1266" y="2329"/>
                </a:lnTo>
                <a:lnTo>
                  <a:pt x="1244" y="2352"/>
                </a:lnTo>
                <a:lnTo>
                  <a:pt x="1221" y="2363"/>
                </a:lnTo>
                <a:lnTo>
                  <a:pt x="1210" y="2374"/>
                </a:lnTo>
                <a:lnTo>
                  <a:pt x="1187" y="2374"/>
                </a:lnTo>
                <a:lnTo>
                  <a:pt x="1176" y="2374"/>
                </a:lnTo>
                <a:lnTo>
                  <a:pt x="1165" y="2374"/>
                </a:lnTo>
                <a:lnTo>
                  <a:pt x="1153" y="2374"/>
                </a:lnTo>
                <a:lnTo>
                  <a:pt x="1142" y="2363"/>
                </a:lnTo>
                <a:lnTo>
                  <a:pt x="1131" y="2352"/>
                </a:lnTo>
                <a:lnTo>
                  <a:pt x="1119" y="2341"/>
                </a:lnTo>
                <a:lnTo>
                  <a:pt x="1119" y="2329"/>
                </a:lnTo>
                <a:lnTo>
                  <a:pt x="1119" y="2307"/>
                </a:lnTo>
                <a:lnTo>
                  <a:pt x="1119" y="2284"/>
                </a:lnTo>
                <a:lnTo>
                  <a:pt x="1119" y="2261"/>
                </a:lnTo>
                <a:lnTo>
                  <a:pt x="1119" y="2239"/>
                </a:lnTo>
                <a:lnTo>
                  <a:pt x="1108" y="2205"/>
                </a:lnTo>
                <a:lnTo>
                  <a:pt x="1086" y="2182"/>
                </a:lnTo>
                <a:lnTo>
                  <a:pt x="1063" y="2148"/>
                </a:lnTo>
                <a:lnTo>
                  <a:pt x="1040" y="2114"/>
                </a:lnTo>
                <a:lnTo>
                  <a:pt x="1006" y="2081"/>
                </a:lnTo>
                <a:lnTo>
                  <a:pt x="972" y="2047"/>
                </a:lnTo>
                <a:lnTo>
                  <a:pt x="939" y="2024"/>
                </a:lnTo>
                <a:lnTo>
                  <a:pt x="905" y="1990"/>
                </a:lnTo>
                <a:lnTo>
                  <a:pt x="882" y="1967"/>
                </a:lnTo>
                <a:lnTo>
                  <a:pt x="859" y="1956"/>
                </a:lnTo>
                <a:lnTo>
                  <a:pt x="848" y="1934"/>
                </a:lnTo>
                <a:lnTo>
                  <a:pt x="848" y="1922"/>
                </a:lnTo>
                <a:lnTo>
                  <a:pt x="837" y="1911"/>
                </a:lnTo>
                <a:lnTo>
                  <a:pt x="837" y="1900"/>
                </a:lnTo>
                <a:lnTo>
                  <a:pt x="848" y="1900"/>
                </a:lnTo>
                <a:lnTo>
                  <a:pt x="859" y="1900"/>
                </a:lnTo>
                <a:lnTo>
                  <a:pt x="871" y="1900"/>
                </a:lnTo>
                <a:lnTo>
                  <a:pt x="893" y="1900"/>
                </a:lnTo>
                <a:lnTo>
                  <a:pt x="916" y="1911"/>
                </a:lnTo>
                <a:lnTo>
                  <a:pt x="939" y="1922"/>
                </a:lnTo>
                <a:lnTo>
                  <a:pt x="972" y="1934"/>
                </a:lnTo>
                <a:lnTo>
                  <a:pt x="1006" y="1945"/>
                </a:lnTo>
                <a:lnTo>
                  <a:pt x="1052" y="1956"/>
                </a:lnTo>
                <a:lnTo>
                  <a:pt x="1086" y="1967"/>
                </a:lnTo>
                <a:lnTo>
                  <a:pt x="1108" y="1979"/>
                </a:lnTo>
                <a:lnTo>
                  <a:pt x="1142" y="1979"/>
                </a:lnTo>
                <a:lnTo>
                  <a:pt x="1165" y="1990"/>
                </a:lnTo>
                <a:lnTo>
                  <a:pt x="1187" y="1990"/>
                </a:lnTo>
                <a:lnTo>
                  <a:pt x="1210" y="1990"/>
                </a:lnTo>
                <a:lnTo>
                  <a:pt x="1232" y="1979"/>
                </a:lnTo>
                <a:lnTo>
                  <a:pt x="1244" y="1979"/>
                </a:lnTo>
                <a:lnTo>
                  <a:pt x="1255" y="1967"/>
                </a:lnTo>
                <a:lnTo>
                  <a:pt x="1266" y="1945"/>
                </a:lnTo>
                <a:lnTo>
                  <a:pt x="1289" y="1922"/>
                </a:lnTo>
                <a:lnTo>
                  <a:pt x="1300" y="1900"/>
                </a:lnTo>
                <a:lnTo>
                  <a:pt x="1312" y="1866"/>
                </a:lnTo>
                <a:lnTo>
                  <a:pt x="1323" y="1832"/>
                </a:lnTo>
                <a:lnTo>
                  <a:pt x="1346" y="1787"/>
                </a:lnTo>
                <a:lnTo>
                  <a:pt x="1368" y="1696"/>
                </a:lnTo>
                <a:lnTo>
                  <a:pt x="1391" y="1617"/>
                </a:lnTo>
                <a:lnTo>
                  <a:pt x="1402" y="1538"/>
                </a:lnTo>
                <a:lnTo>
                  <a:pt x="1425" y="1447"/>
                </a:lnTo>
                <a:lnTo>
                  <a:pt x="1425" y="1402"/>
                </a:lnTo>
                <a:lnTo>
                  <a:pt x="1425" y="1368"/>
                </a:lnTo>
                <a:lnTo>
                  <a:pt x="1425" y="1334"/>
                </a:lnTo>
                <a:lnTo>
                  <a:pt x="1436" y="1300"/>
                </a:lnTo>
                <a:lnTo>
                  <a:pt x="1436" y="1267"/>
                </a:lnTo>
                <a:lnTo>
                  <a:pt x="1436" y="1233"/>
                </a:lnTo>
                <a:lnTo>
                  <a:pt x="1447" y="1187"/>
                </a:lnTo>
                <a:lnTo>
                  <a:pt x="1447" y="1165"/>
                </a:lnTo>
                <a:lnTo>
                  <a:pt x="1447" y="1142"/>
                </a:lnTo>
                <a:lnTo>
                  <a:pt x="1436" y="1097"/>
                </a:lnTo>
                <a:lnTo>
                  <a:pt x="1425" y="1074"/>
                </a:lnTo>
                <a:lnTo>
                  <a:pt x="1425" y="1040"/>
                </a:lnTo>
                <a:lnTo>
                  <a:pt x="1413" y="1029"/>
                </a:lnTo>
                <a:lnTo>
                  <a:pt x="1402" y="1018"/>
                </a:lnTo>
                <a:lnTo>
                  <a:pt x="1379" y="995"/>
                </a:lnTo>
                <a:lnTo>
                  <a:pt x="1357" y="984"/>
                </a:lnTo>
                <a:lnTo>
                  <a:pt x="1334" y="973"/>
                </a:lnTo>
                <a:lnTo>
                  <a:pt x="1312" y="973"/>
                </a:lnTo>
                <a:lnTo>
                  <a:pt x="1289" y="973"/>
                </a:lnTo>
                <a:lnTo>
                  <a:pt x="1255" y="973"/>
                </a:lnTo>
                <a:lnTo>
                  <a:pt x="1221" y="973"/>
                </a:lnTo>
                <a:lnTo>
                  <a:pt x="1176" y="973"/>
                </a:lnTo>
                <a:lnTo>
                  <a:pt x="1119" y="984"/>
                </a:lnTo>
                <a:lnTo>
                  <a:pt x="1063" y="995"/>
                </a:lnTo>
                <a:lnTo>
                  <a:pt x="995" y="995"/>
                </a:lnTo>
                <a:lnTo>
                  <a:pt x="859" y="1018"/>
                </a:lnTo>
                <a:lnTo>
                  <a:pt x="792" y="1029"/>
                </a:lnTo>
                <a:lnTo>
                  <a:pt x="724" y="1040"/>
                </a:lnTo>
                <a:lnTo>
                  <a:pt x="667" y="1052"/>
                </a:lnTo>
                <a:lnTo>
                  <a:pt x="611" y="1063"/>
                </a:lnTo>
                <a:lnTo>
                  <a:pt x="554" y="1074"/>
                </a:lnTo>
                <a:lnTo>
                  <a:pt x="498" y="1074"/>
                </a:lnTo>
                <a:lnTo>
                  <a:pt x="441" y="1086"/>
                </a:lnTo>
                <a:lnTo>
                  <a:pt x="396" y="1097"/>
                </a:lnTo>
                <a:lnTo>
                  <a:pt x="351" y="1108"/>
                </a:lnTo>
                <a:lnTo>
                  <a:pt x="317" y="1120"/>
                </a:lnTo>
                <a:lnTo>
                  <a:pt x="283" y="1131"/>
                </a:lnTo>
                <a:lnTo>
                  <a:pt x="249" y="1142"/>
                </a:lnTo>
                <a:lnTo>
                  <a:pt x="226" y="1154"/>
                </a:lnTo>
                <a:lnTo>
                  <a:pt x="215" y="1176"/>
                </a:lnTo>
                <a:lnTo>
                  <a:pt x="192" y="1187"/>
                </a:lnTo>
                <a:lnTo>
                  <a:pt x="181" y="1199"/>
                </a:lnTo>
                <a:lnTo>
                  <a:pt x="147" y="1210"/>
                </a:lnTo>
                <a:lnTo>
                  <a:pt x="125" y="1221"/>
                </a:lnTo>
                <a:lnTo>
                  <a:pt x="102" y="1221"/>
                </a:lnTo>
                <a:lnTo>
                  <a:pt x="91" y="1233"/>
                </a:lnTo>
                <a:lnTo>
                  <a:pt x="79" y="1233"/>
                </a:lnTo>
                <a:lnTo>
                  <a:pt x="68" y="1233"/>
                </a:lnTo>
                <a:lnTo>
                  <a:pt x="57" y="1221"/>
                </a:lnTo>
                <a:lnTo>
                  <a:pt x="45" y="1210"/>
                </a:lnTo>
                <a:lnTo>
                  <a:pt x="34" y="1199"/>
                </a:lnTo>
                <a:lnTo>
                  <a:pt x="34" y="1187"/>
                </a:lnTo>
                <a:lnTo>
                  <a:pt x="23" y="1154"/>
                </a:lnTo>
                <a:lnTo>
                  <a:pt x="0" y="1131"/>
                </a:lnTo>
                <a:lnTo>
                  <a:pt x="0" y="1108"/>
                </a:lnTo>
                <a:lnTo>
                  <a:pt x="0" y="1097"/>
                </a:lnTo>
                <a:lnTo>
                  <a:pt x="0" y="1086"/>
                </a:lnTo>
                <a:lnTo>
                  <a:pt x="0" y="1074"/>
                </a:lnTo>
                <a:lnTo>
                  <a:pt x="12" y="1052"/>
                </a:lnTo>
                <a:lnTo>
                  <a:pt x="23" y="1029"/>
                </a:lnTo>
                <a:lnTo>
                  <a:pt x="45" y="984"/>
                </a:lnTo>
                <a:lnTo>
                  <a:pt x="57" y="973"/>
                </a:lnTo>
                <a:lnTo>
                  <a:pt x="68" y="950"/>
                </a:lnTo>
                <a:lnTo>
                  <a:pt x="91" y="916"/>
                </a:lnTo>
                <a:lnTo>
                  <a:pt x="102" y="882"/>
                </a:lnTo>
                <a:lnTo>
                  <a:pt x="113" y="837"/>
                </a:lnTo>
                <a:lnTo>
                  <a:pt x="125" y="792"/>
                </a:lnTo>
                <a:lnTo>
                  <a:pt x="136" y="747"/>
                </a:lnTo>
                <a:lnTo>
                  <a:pt x="147" y="690"/>
                </a:lnTo>
                <a:lnTo>
                  <a:pt x="170" y="577"/>
                </a:lnTo>
                <a:lnTo>
                  <a:pt x="192" y="475"/>
                </a:lnTo>
                <a:lnTo>
                  <a:pt x="204" y="385"/>
                </a:lnTo>
                <a:lnTo>
                  <a:pt x="215" y="294"/>
                </a:lnTo>
                <a:lnTo>
                  <a:pt x="215" y="249"/>
                </a:lnTo>
                <a:lnTo>
                  <a:pt x="215" y="215"/>
                </a:lnTo>
                <a:lnTo>
                  <a:pt x="204" y="181"/>
                </a:lnTo>
                <a:lnTo>
                  <a:pt x="204" y="159"/>
                </a:lnTo>
                <a:lnTo>
                  <a:pt x="204" y="136"/>
                </a:lnTo>
                <a:lnTo>
                  <a:pt x="192" y="113"/>
                </a:lnTo>
                <a:lnTo>
                  <a:pt x="181" y="102"/>
                </a:lnTo>
                <a:lnTo>
                  <a:pt x="170" y="91"/>
                </a:lnTo>
                <a:lnTo>
                  <a:pt x="158" y="91"/>
                </a:lnTo>
                <a:lnTo>
                  <a:pt x="147" y="68"/>
                </a:lnTo>
                <a:lnTo>
                  <a:pt x="147" y="57"/>
                </a:lnTo>
                <a:lnTo>
                  <a:pt x="147" y="46"/>
                </a:lnTo>
                <a:lnTo>
                  <a:pt x="147" y="34"/>
                </a:lnTo>
                <a:lnTo>
                  <a:pt x="158" y="23"/>
                </a:lnTo>
                <a:lnTo>
                  <a:pt x="158" y="12"/>
                </a:lnTo>
                <a:lnTo>
                  <a:pt x="181" y="0"/>
                </a:lnTo>
                <a:lnTo>
                  <a:pt x="192" y="0"/>
                </a:lnTo>
                <a:lnTo>
                  <a:pt x="215" y="0"/>
                </a:lnTo>
                <a:lnTo>
                  <a:pt x="238" y="0"/>
                </a:lnTo>
                <a:lnTo>
                  <a:pt x="260" y="12"/>
                </a:lnTo>
                <a:lnTo>
                  <a:pt x="294" y="23"/>
                </a:lnTo>
                <a:lnTo>
                  <a:pt x="317" y="34"/>
                </a:lnTo>
                <a:lnTo>
                  <a:pt x="339" y="46"/>
                </a:lnTo>
                <a:lnTo>
                  <a:pt x="362" y="57"/>
                </a:lnTo>
                <a:lnTo>
                  <a:pt x="385" y="68"/>
                </a:lnTo>
                <a:lnTo>
                  <a:pt x="407" y="80"/>
                </a:lnTo>
                <a:lnTo>
                  <a:pt x="419" y="91"/>
                </a:lnTo>
                <a:lnTo>
                  <a:pt x="430" y="113"/>
                </a:lnTo>
                <a:lnTo>
                  <a:pt x="430" y="125"/>
                </a:lnTo>
                <a:lnTo>
                  <a:pt x="441" y="136"/>
                </a:lnTo>
                <a:lnTo>
                  <a:pt x="441" y="159"/>
                </a:lnTo>
                <a:lnTo>
                  <a:pt x="441" y="181"/>
                </a:lnTo>
                <a:lnTo>
                  <a:pt x="441" y="215"/>
                </a:lnTo>
                <a:lnTo>
                  <a:pt x="430" y="238"/>
                </a:lnTo>
                <a:lnTo>
                  <a:pt x="430" y="283"/>
                </a:lnTo>
                <a:lnTo>
                  <a:pt x="419" y="317"/>
                </a:lnTo>
                <a:lnTo>
                  <a:pt x="407" y="362"/>
                </a:lnTo>
                <a:lnTo>
                  <a:pt x="385" y="453"/>
                </a:lnTo>
                <a:lnTo>
                  <a:pt x="362" y="543"/>
                </a:lnTo>
                <a:lnTo>
                  <a:pt x="339" y="633"/>
                </a:lnTo>
                <a:lnTo>
                  <a:pt x="317" y="724"/>
                </a:lnTo>
                <a:lnTo>
                  <a:pt x="305" y="769"/>
                </a:lnTo>
                <a:lnTo>
                  <a:pt x="294" y="814"/>
                </a:lnTo>
                <a:lnTo>
                  <a:pt x="283" y="848"/>
                </a:lnTo>
                <a:lnTo>
                  <a:pt x="283" y="871"/>
                </a:lnTo>
                <a:lnTo>
                  <a:pt x="283" y="894"/>
                </a:lnTo>
                <a:lnTo>
                  <a:pt x="283" y="916"/>
                </a:lnTo>
                <a:lnTo>
                  <a:pt x="283" y="927"/>
                </a:lnTo>
                <a:lnTo>
                  <a:pt x="294" y="939"/>
                </a:lnTo>
                <a:lnTo>
                  <a:pt x="305" y="950"/>
                </a:lnTo>
                <a:lnTo>
                  <a:pt x="317" y="950"/>
                </a:lnTo>
                <a:lnTo>
                  <a:pt x="328" y="961"/>
                </a:lnTo>
                <a:lnTo>
                  <a:pt x="351" y="961"/>
                </a:lnTo>
                <a:lnTo>
                  <a:pt x="373" y="961"/>
                </a:lnTo>
                <a:lnTo>
                  <a:pt x="396" y="961"/>
                </a:lnTo>
                <a:lnTo>
                  <a:pt x="430" y="950"/>
                </a:lnTo>
                <a:lnTo>
                  <a:pt x="464" y="950"/>
                </a:lnTo>
                <a:lnTo>
                  <a:pt x="509" y="939"/>
                </a:lnTo>
                <a:lnTo>
                  <a:pt x="565" y="939"/>
                </a:lnTo>
                <a:lnTo>
                  <a:pt x="622" y="927"/>
                </a:lnTo>
                <a:lnTo>
                  <a:pt x="690" y="905"/>
                </a:lnTo>
                <a:lnTo>
                  <a:pt x="758" y="894"/>
                </a:lnTo>
                <a:lnTo>
                  <a:pt x="825" y="882"/>
                </a:lnTo>
                <a:lnTo>
                  <a:pt x="893" y="871"/>
                </a:lnTo>
                <a:lnTo>
                  <a:pt x="950" y="871"/>
                </a:lnTo>
                <a:lnTo>
                  <a:pt x="1006" y="860"/>
                </a:lnTo>
                <a:lnTo>
                  <a:pt x="1052" y="848"/>
                </a:lnTo>
                <a:lnTo>
                  <a:pt x="1108" y="848"/>
                </a:lnTo>
                <a:lnTo>
                  <a:pt x="1153" y="848"/>
                </a:lnTo>
                <a:lnTo>
                  <a:pt x="1187" y="837"/>
                </a:lnTo>
                <a:lnTo>
                  <a:pt x="1232" y="837"/>
                </a:lnTo>
                <a:lnTo>
                  <a:pt x="1255" y="826"/>
                </a:lnTo>
                <a:lnTo>
                  <a:pt x="1289" y="826"/>
                </a:lnTo>
                <a:lnTo>
                  <a:pt x="1312" y="814"/>
                </a:lnTo>
                <a:lnTo>
                  <a:pt x="1334" y="803"/>
                </a:lnTo>
                <a:lnTo>
                  <a:pt x="1346" y="803"/>
                </a:lnTo>
                <a:lnTo>
                  <a:pt x="1357" y="792"/>
                </a:lnTo>
                <a:lnTo>
                  <a:pt x="1379" y="769"/>
                </a:lnTo>
                <a:lnTo>
                  <a:pt x="1391" y="758"/>
                </a:lnTo>
                <a:lnTo>
                  <a:pt x="1413" y="758"/>
                </a:lnTo>
                <a:lnTo>
                  <a:pt x="1436" y="758"/>
                </a:lnTo>
                <a:lnTo>
                  <a:pt x="1447" y="769"/>
                </a:lnTo>
                <a:lnTo>
                  <a:pt x="1481" y="780"/>
                </a:lnTo>
                <a:lnTo>
                  <a:pt x="1492" y="780"/>
                </a:lnTo>
                <a:lnTo>
                  <a:pt x="1515" y="792"/>
                </a:lnTo>
                <a:lnTo>
                  <a:pt x="1538" y="803"/>
                </a:lnTo>
                <a:lnTo>
                  <a:pt x="1560" y="826"/>
                </a:lnTo>
                <a:lnTo>
                  <a:pt x="1594" y="837"/>
                </a:lnTo>
                <a:lnTo>
                  <a:pt x="1628" y="860"/>
                </a:lnTo>
                <a:lnTo>
                  <a:pt x="1651" y="871"/>
                </a:lnTo>
                <a:lnTo>
                  <a:pt x="1673" y="894"/>
                </a:lnTo>
                <a:lnTo>
                  <a:pt x="1696" y="916"/>
                </a:lnTo>
                <a:lnTo>
                  <a:pt x="1707" y="927"/>
                </a:lnTo>
                <a:lnTo>
                  <a:pt x="1719" y="939"/>
                </a:lnTo>
                <a:lnTo>
                  <a:pt x="1730" y="961"/>
                </a:lnTo>
                <a:lnTo>
                  <a:pt x="1741" y="973"/>
                </a:lnTo>
                <a:lnTo>
                  <a:pt x="1741" y="9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8"/>
          <p:cNvSpPr>
            <a:spLocks/>
          </p:cNvSpPr>
          <p:nvPr/>
        </p:nvSpPr>
        <p:spPr bwMode="auto">
          <a:xfrm>
            <a:off x="5857875" y="1728788"/>
            <a:ext cx="1355725" cy="279400"/>
          </a:xfrm>
          <a:custGeom>
            <a:avLst/>
            <a:gdLst>
              <a:gd name="T0" fmla="*/ 2147483647 w 2137"/>
              <a:gd name="T1" fmla="*/ 2147483647 h 587"/>
              <a:gd name="T2" fmla="*/ 2147483647 w 2137"/>
              <a:gd name="T3" fmla="*/ 2147483647 h 587"/>
              <a:gd name="T4" fmla="*/ 2147483647 w 2137"/>
              <a:gd name="T5" fmla="*/ 2147483647 h 587"/>
              <a:gd name="T6" fmla="*/ 2147483647 w 2137"/>
              <a:gd name="T7" fmla="*/ 2147483647 h 587"/>
              <a:gd name="T8" fmla="*/ 2147483647 w 2137"/>
              <a:gd name="T9" fmla="*/ 2147483647 h 587"/>
              <a:gd name="T10" fmla="*/ 2147483647 w 2137"/>
              <a:gd name="T11" fmla="*/ 2147483647 h 587"/>
              <a:gd name="T12" fmla="*/ 2147483647 w 2137"/>
              <a:gd name="T13" fmla="*/ 2147483647 h 587"/>
              <a:gd name="T14" fmla="*/ 2147483647 w 2137"/>
              <a:gd name="T15" fmla="*/ 2147483647 h 587"/>
              <a:gd name="T16" fmla="*/ 2147483647 w 2137"/>
              <a:gd name="T17" fmla="*/ 2147483647 h 587"/>
              <a:gd name="T18" fmla="*/ 2147483647 w 2137"/>
              <a:gd name="T19" fmla="*/ 2147483647 h 587"/>
              <a:gd name="T20" fmla="*/ 2147483647 w 2137"/>
              <a:gd name="T21" fmla="*/ 2147483647 h 587"/>
              <a:gd name="T22" fmla="*/ 2147483647 w 2137"/>
              <a:gd name="T23" fmla="*/ 2147483647 h 587"/>
              <a:gd name="T24" fmla="*/ 2147483647 w 2137"/>
              <a:gd name="T25" fmla="*/ 2147483647 h 587"/>
              <a:gd name="T26" fmla="*/ 2147483647 w 2137"/>
              <a:gd name="T27" fmla="*/ 2147483647 h 587"/>
              <a:gd name="T28" fmla="*/ 2147483647 w 2137"/>
              <a:gd name="T29" fmla="*/ 2147483647 h 587"/>
              <a:gd name="T30" fmla="*/ 2147483647 w 2137"/>
              <a:gd name="T31" fmla="*/ 2147483647 h 587"/>
              <a:gd name="T32" fmla="*/ 2147483647 w 2137"/>
              <a:gd name="T33" fmla="*/ 2147483647 h 587"/>
              <a:gd name="T34" fmla="*/ 2147483647 w 2137"/>
              <a:gd name="T35" fmla="*/ 2147483647 h 587"/>
              <a:gd name="T36" fmla="*/ 2147483647 w 2137"/>
              <a:gd name="T37" fmla="*/ 2147483647 h 587"/>
              <a:gd name="T38" fmla="*/ 2147483647 w 2137"/>
              <a:gd name="T39" fmla="*/ 2147483647 h 587"/>
              <a:gd name="T40" fmla="*/ 2147483647 w 2137"/>
              <a:gd name="T41" fmla="*/ 2147483647 h 587"/>
              <a:gd name="T42" fmla="*/ 2147483647 w 2137"/>
              <a:gd name="T43" fmla="*/ 2147483647 h 587"/>
              <a:gd name="T44" fmla="*/ 2147483647 w 2137"/>
              <a:gd name="T45" fmla="*/ 2147483647 h 587"/>
              <a:gd name="T46" fmla="*/ 2147483647 w 2137"/>
              <a:gd name="T47" fmla="*/ 2147483647 h 587"/>
              <a:gd name="T48" fmla="*/ 2147483647 w 2137"/>
              <a:gd name="T49" fmla="*/ 2147483647 h 587"/>
              <a:gd name="T50" fmla="*/ 2147483647 w 2137"/>
              <a:gd name="T51" fmla="*/ 2147483647 h 587"/>
              <a:gd name="T52" fmla="*/ 2147483647 w 2137"/>
              <a:gd name="T53" fmla="*/ 2147483647 h 587"/>
              <a:gd name="T54" fmla="*/ 2147483647 w 2137"/>
              <a:gd name="T55" fmla="*/ 2147483647 h 587"/>
              <a:gd name="T56" fmla="*/ 2147483647 w 2137"/>
              <a:gd name="T57" fmla="*/ 2147483647 h 587"/>
              <a:gd name="T58" fmla="*/ 2147483647 w 2137"/>
              <a:gd name="T59" fmla="*/ 2147483647 h 587"/>
              <a:gd name="T60" fmla="*/ 2147483647 w 2137"/>
              <a:gd name="T61" fmla="*/ 2147483647 h 587"/>
              <a:gd name="T62" fmla="*/ 2147483647 w 2137"/>
              <a:gd name="T63" fmla="*/ 2147483647 h 587"/>
              <a:gd name="T64" fmla="*/ 2147483647 w 2137"/>
              <a:gd name="T65" fmla="*/ 2147483647 h 587"/>
              <a:gd name="T66" fmla="*/ 2147483647 w 2137"/>
              <a:gd name="T67" fmla="*/ 2147483647 h 587"/>
              <a:gd name="T68" fmla="*/ 2147483647 w 2137"/>
              <a:gd name="T69" fmla="*/ 2147483647 h 587"/>
              <a:gd name="T70" fmla="*/ 2147483647 w 2137"/>
              <a:gd name="T71" fmla="*/ 2147483647 h 587"/>
              <a:gd name="T72" fmla="*/ 2147483647 w 2137"/>
              <a:gd name="T73" fmla="*/ 2147483647 h 587"/>
              <a:gd name="T74" fmla="*/ 2147483647 w 2137"/>
              <a:gd name="T75" fmla="*/ 2147483647 h 587"/>
              <a:gd name="T76" fmla="*/ 2147483647 w 2137"/>
              <a:gd name="T77" fmla="*/ 2147483647 h 587"/>
              <a:gd name="T78" fmla="*/ 2147483647 w 2137"/>
              <a:gd name="T79" fmla="*/ 2147483647 h 587"/>
              <a:gd name="T80" fmla="*/ 2147483647 w 2137"/>
              <a:gd name="T81" fmla="*/ 2147483647 h 587"/>
              <a:gd name="T82" fmla="*/ 2147483647 w 2137"/>
              <a:gd name="T83" fmla="*/ 2147483647 h 587"/>
              <a:gd name="T84" fmla="*/ 2147483647 w 2137"/>
              <a:gd name="T85" fmla="*/ 2147483647 h 587"/>
              <a:gd name="T86" fmla="*/ 0 w 2137"/>
              <a:gd name="T87" fmla="*/ 2147483647 h 587"/>
              <a:gd name="T88" fmla="*/ 2147483647 w 2137"/>
              <a:gd name="T89" fmla="*/ 2147483647 h 587"/>
              <a:gd name="T90" fmla="*/ 2147483647 w 2137"/>
              <a:gd name="T91" fmla="*/ 2147483647 h 587"/>
              <a:gd name="T92" fmla="*/ 2147483647 w 2137"/>
              <a:gd name="T93" fmla="*/ 2147483647 h 587"/>
              <a:gd name="T94" fmla="*/ 2147483647 w 2137"/>
              <a:gd name="T95" fmla="*/ 2147483647 h 587"/>
              <a:gd name="T96" fmla="*/ 2147483647 w 2137"/>
              <a:gd name="T97" fmla="*/ 2147483647 h 587"/>
              <a:gd name="T98" fmla="*/ 2147483647 w 2137"/>
              <a:gd name="T99" fmla="*/ 2147483647 h 587"/>
              <a:gd name="T100" fmla="*/ 2147483647 w 2137"/>
              <a:gd name="T101" fmla="*/ 2147483647 h 587"/>
              <a:gd name="T102" fmla="*/ 2147483647 w 2137"/>
              <a:gd name="T103" fmla="*/ 2147483647 h 587"/>
              <a:gd name="T104" fmla="*/ 2147483647 w 2137"/>
              <a:gd name="T105" fmla="*/ 2147483647 h 587"/>
              <a:gd name="T106" fmla="*/ 2147483647 w 2137"/>
              <a:gd name="T107" fmla="*/ 2147483647 h 587"/>
              <a:gd name="T108" fmla="*/ 2147483647 w 2137"/>
              <a:gd name="T109" fmla="*/ 2147483647 h 587"/>
              <a:gd name="T110" fmla="*/ 2147483647 w 2137"/>
              <a:gd name="T111" fmla="*/ 0 h 587"/>
              <a:gd name="T112" fmla="*/ 2147483647 w 2137"/>
              <a:gd name="T113" fmla="*/ 0 h 587"/>
              <a:gd name="T114" fmla="*/ 2147483647 w 2137"/>
              <a:gd name="T115" fmla="*/ 0 h 587"/>
              <a:gd name="T116" fmla="*/ 2147483647 w 2137"/>
              <a:gd name="T117" fmla="*/ 2147483647 h 587"/>
              <a:gd name="T118" fmla="*/ 2147483647 w 2137"/>
              <a:gd name="T119" fmla="*/ 2147483647 h 587"/>
              <a:gd name="T120" fmla="*/ 2147483647 w 2137"/>
              <a:gd name="T121" fmla="*/ 2147483647 h 5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137"/>
              <a:gd name="T184" fmla="*/ 0 h 587"/>
              <a:gd name="T185" fmla="*/ 2137 w 2137"/>
              <a:gd name="T186" fmla="*/ 587 h 58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137" h="587">
                <a:moveTo>
                  <a:pt x="1945" y="124"/>
                </a:moveTo>
                <a:lnTo>
                  <a:pt x="1990" y="158"/>
                </a:lnTo>
                <a:lnTo>
                  <a:pt x="2035" y="180"/>
                </a:lnTo>
                <a:lnTo>
                  <a:pt x="2069" y="203"/>
                </a:lnTo>
                <a:lnTo>
                  <a:pt x="2092" y="226"/>
                </a:lnTo>
                <a:lnTo>
                  <a:pt x="2114" y="237"/>
                </a:lnTo>
                <a:lnTo>
                  <a:pt x="2126" y="248"/>
                </a:lnTo>
                <a:lnTo>
                  <a:pt x="2137" y="260"/>
                </a:lnTo>
                <a:lnTo>
                  <a:pt x="2137" y="271"/>
                </a:lnTo>
                <a:lnTo>
                  <a:pt x="2126" y="282"/>
                </a:lnTo>
                <a:lnTo>
                  <a:pt x="2114" y="294"/>
                </a:lnTo>
                <a:lnTo>
                  <a:pt x="2103" y="305"/>
                </a:lnTo>
                <a:lnTo>
                  <a:pt x="2092" y="305"/>
                </a:lnTo>
                <a:lnTo>
                  <a:pt x="2069" y="316"/>
                </a:lnTo>
                <a:lnTo>
                  <a:pt x="2058" y="316"/>
                </a:lnTo>
                <a:lnTo>
                  <a:pt x="2035" y="316"/>
                </a:lnTo>
                <a:lnTo>
                  <a:pt x="2001" y="327"/>
                </a:lnTo>
                <a:lnTo>
                  <a:pt x="1979" y="339"/>
                </a:lnTo>
                <a:lnTo>
                  <a:pt x="1945" y="350"/>
                </a:lnTo>
                <a:lnTo>
                  <a:pt x="1911" y="361"/>
                </a:lnTo>
                <a:lnTo>
                  <a:pt x="1877" y="384"/>
                </a:lnTo>
                <a:lnTo>
                  <a:pt x="1843" y="407"/>
                </a:lnTo>
                <a:lnTo>
                  <a:pt x="1809" y="429"/>
                </a:lnTo>
                <a:lnTo>
                  <a:pt x="1764" y="463"/>
                </a:lnTo>
                <a:lnTo>
                  <a:pt x="1719" y="497"/>
                </a:lnTo>
                <a:lnTo>
                  <a:pt x="1685" y="520"/>
                </a:lnTo>
                <a:lnTo>
                  <a:pt x="1651" y="542"/>
                </a:lnTo>
                <a:lnTo>
                  <a:pt x="1617" y="565"/>
                </a:lnTo>
                <a:lnTo>
                  <a:pt x="1594" y="576"/>
                </a:lnTo>
                <a:lnTo>
                  <a:pt x="1583" y="587"/>
                </a:lnTo>
                <a:lnTo>
                  <a:pt x="1561" y="587"/>
                </a:lnTo>
                <a:lnTo>
                  <a:pt x="1549" y="576"/>
                </a:lnTo>
                <a:lnTo>
                  <a:pt x="1561" y="565"/>
                </a:lnTo>
                <a:lnTo>
                  <a:pt x="1561" y="554"/>
                </a:lnTo>
                <a:lnTo>
                  <a:pt x="1572" y="531"/>
                </a:lnTo>
                <a:lnTo>
                  <a:pt x="1583" y="508"/>
                </a:lnTo>
                <a:lnTo>
                  <a:pt x="1594" y="486"/>
                </a:lnTo>
                <a:lnTo>
                  <a:pt x="1617" y="452"/>
                </a:lnTo>
                <a:lnTo>
                  <a:pt x="1640" y="418"/>
                </a:lnTo>
                <a:lnTo>
                  <a:pt x="1651" y="384"/>
                </a:lnTo>
                <a:lnTo>
                  <a:pt x="1674" y="350"/>
                </a:lnTo>
                <a:lnTo>
                  <a:pt x="1685" y="316"/>
                </a:lnTo>
                <a:lnTo>
                  <a:pt x="1696" y="294"/>
                </a:lnTo>
                <a:lnTo>
                  <a:pt x="1696" y="271"/>
                </a:lnTo>
                <a:lnTo>
                  <a:pt x="1707" y="260"/>
                </a:lnTo>
                <a:lnTo>
                  <a:pt x="1707" y="237"/>
                </a:lnTo>
                <a:lnTo>
                  <a:pt x="1696" y="226"/>
                </a:lnTo>
                <a:lnTo>
                  <a:pt x="1674" y="226"/>
                </a:lnTo>
                <a:lnTo>
                  <a:pt x="1651" y="214"/>
                </a:lnTo>
                <a:lnTo>
                  <a:pt x="1617" y="203"/>
                </a:lnTo>
                <a:lnTo>
                  <a:pt x="1583" y="203"/>
                </a:lnTo>
                <a:lnTo>
                  <a:pt x="1538" y="203"/>
                </a:lnTo>
                <a:lnTo>
                  <a:pt x="1493" y="203"/>
                </a:lnTo>
                <a:lnTo>
                  <a:pt x="1436" y="214"/>
                </a:lnTo>
                <a:lnTo>
                  <a:pt x="1380" y="214"/>
                </a:lnTo>
                <a:lnTo>
                  <a:pt x="1357" y="214"/>
                </a:lnTo>
                <a:lnTo>
                  <a:pt x="1334" y="226"/>
                </a:lnTo>
                <a:lnTo>
                  <a:pt x="1312" y="226"/>
                </a:lnTo>
                <a:lnTo>
                  <a:pt x="1289" y="226"/>
                </a:lnTo>
                <a:lnTo>
                  <a:pt x="1255" y="237"/>
                </a:lnTo>
                <a:lnTo>
                  <a:pt x="1221" y="237"/>
                </a:lnTo>
                <a:lnTo>
                  <a:pt x="1176" y="237"/>
                </a:lnTo>
                <a:lnTo>
                  <a:pt x="1142" y="248"/>
                </a:lnTo>
                <a:lnTo>
                  <a:pt x="1097" y="248"/>
                </a:lnTo>
                <a:lnTo>
                  <a:pt x="1052" y="260"/>
                </a:lnTo>
                <a:lnTo>
                  <a:pt x="995" y="260"/>
                </a:lnTo>
                <a:lnTo>
                  <a:pt x="950" y="271"/>
                </a:lnTo>
                <a:lnTo>
                  <a:pt x="894" y="271"/>
                </a:lnTo>
                <a:lnTo>
                  <a:pt x="837" y="282"/>
                </a:lnTo>
                <a:lnTo>
                  <a:pt x="769" y="294"/>
                </a:lnTo>
                <a:lnTo>
                  <a:pt x="713" y="294"/>
                </a:lnTo>
                <a:lnTo>
                  <a:pt x="645" y="305"/>
                </a:lnTo>
                <a:lnTo>
                  <a:pt x="577" y="305"/>
                </a:lnTo>
                <a:lnTo>
                  <a:pt x="520" y="316"/>
                </a:lnTo>
                <a:lnTo>
                  <a:pt x="464" y="316"/>
                </a:lnTo>
                <a:lnTo>
                  <a:pt x="407" y="327"/>
                </a:lnTo>
                <a:lnTo>
                  <a:pt x="362" y="327"/>
                </a:lnTo>
                <a:lnTo>
                  <a:pt x="317" y="339"/>
                </a:lnTo>
                <a:lnTo>
                  <a:pt x="272" y="339"/>
                </a:lnTo>
                <a:lnTo>
                  <a:pt x="227" y="339"/>
                </a:lnTo>
                <a:lnTo>
                  <a:pt x="181" y="339"/>
                </a:lnTo>
                <a:lnTo>
                  <a:pt x="147" y="339"/>
                </a:lnTo>
                <a:lnTo>
                  <a:pt x="113" y="350"/>
                </a:lnTo>
                <a:lnTo>
                  <a:pt x="80" y="350"/>
                </a:lnTo>
                <a:lnTo>
                  <a:pt x="57" y="350"/>
                </a:lnTo>
                <a:lnTo>
                  <a:pt x="23" y="350"/>
                </a:lnTo>
                <a:lnTo>
                  <a:pt x="0" y="350"/>
                </a:lnTo>
                <a:lnTo>
                  <a:pt x="0" y="248"/>
                </a:lnTo>
                <a:lnTo>
                  <a:pt x="147" y="237"/>
                </a:lnTo>
                <a:lnTo>
                  <a:pt x="283" y="226"/>
                </a:lnTo>
                <a:lnTo>
                  <a:pt x="543" y="192"/>
                </a:lnTo>
                <a:lnTo>
                  <a:pt x="803" y="169"/>
                </a:lnTo>
                <a:lnTo>
                  <a:pt x="1052" y="135"/>
                </a:lnTo>
                <a:lnTo>
                  <a:pt x="1120" y="135"/>
                </a:lnTo>
                <a:lnTo>
                  <a:pt x="1176" y="124"/>
                </a:lnTo>
                <a:lnTo>
                  <a:pt x="1233" y="113"/>
                </a:lnTo>
                <a:lnTo>
                  <a:pt x="1278" y="113"/>
                </a:lnTo>
                <a:lnTo>
                  <a:pt x="1323" y="101"/>
                </a:lnTo>
                <a:lnTo>
                  <a:pt x="1368" y="101"/>
                </a:lnTo>
                <a:lnTo>
                  <a:pt x="1414" y="90"/>
                </a:lnTo>
                <a:lnTo>
                  <a:pt x="1447" y="90"/>
                </a:lnTo>
                <a:lnTo>
                  <a:pt x="1481" y="79"/>
                </a:lnTo>
                <a:lnTo>
                  <a:pt x="1515" y="79"/>
                </a:lnTo>
                <a:lnTo>
                  <a:pt x="1538" y="67"/>
                </a:lnTo>
                <a:lnTo>
                  <a:pt x="1561" y="56"/>
                </a:lnTo>
                <a:lnTo>
                  <a:pt x="1583" y="56"/>
                </a:lnTo>
                <a:lnTo>
                  <a:pt x="1594" y="45"/>
                </a:lnTo>
                <a:lnTo>
                  <a:pt x="1617" y="45"/>
                </a:lnTo>
                <a:lnTo>
                  <a:pt x="1617" y="33"/>
                </a:lnTo>
                <a:lnTo>
                  <a:pt x="1651" y="11"/>
                </a:lnTo>
                <a:lnTo>
                  <a:pt x="1674" y="0"/>
                </a:lnTo>
                <a:lnTo>
                  <a:pt x="1696" y="0"/>
                </a:lnTo>
                <a:lnTo>
                  <a:pt x="1707" y="0"/>
                </a:lnTo>
                <a:lnTo>
                  <a:pt x="1719" y="0"/>
                </a:lnTo>
                <a:lnTo>
                  <a:pt x="1741" y="0"/>
                </a:lnTo>
                <a:lnTo>
                  <a:pt x="1764" y="11"/>
                </a:lnTo>
                <a:lnTo>
                  <a:pt x="1787" y="22"/>
                </a:lnTo>
                <a:lnTo>
                  <a:pt x="1821" y="45"/>
                </a:lnTo>
                <a:lnTo>
                  <a:pt x="1854" y="67"/>
                </a:lnTo>
                <a:lnTo>
                  <a:pt x="1900" y="90"/>
                </a:lnTo>
                <a:lnTo>
                  <a:pt x="1945" y="12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/>
      <p:bldP spid="48" grpId="0"/>
      <p:bldP spid="49" grpId="0"/>
      <p:bldP spid="50" grpId="0"/>
      <p:bldP spid="51" grpId="0"/>
      <p:bldP spid="52" grpId="0"/>
      <p:bldP spid="53" grpId="0"/>
      <p:bldP spid="55" grpId="0" animBg="1"/>
      <p:bldP spid="56" grpId="0" animBg="1"/>
      <p:bldP spid="57" grpId="0" animBg="1"/>
      <p:bldP spid="5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6162675" y="1522413"/>
            <a:ext cx="246063" cy="812800"/>
          </a:xfrm>
          <a:custGeom>
            <a:avLst/>
            <a:gdLst>
              <a:gd name="T0" fmla="*/ 2147483647 w 309"/>
              <a:gd name="T1" fmla="*/ 2147483647 h 1362"/>
              <a:gd name="T2" fmla="*/ 2147483647 w 309"/>
              <a:gd name="T3" fmla="*/ 2147483647 h 1362"/>
              <a:gd name="T4" fmla="*/ 2147483647 w 309"/>
              <a:gd name="T5" fmla="*/ 2147483647 h 1362"/>
              <a:gd name="T6" fmla="*/ 2147483647 w 309"/>
              <a:gd name="T7" fmla="*/ 2147483647 h 1362"/>
              <a:gd name="T8" fmla="*/ 2147483647 w 309"/>
              <a:gd name="T9" fmla="*/ 2147483647 h 1362"/>
              <a:gd name="T10" fmla="*/ 2147483647 w 309"/>
              <a:gd name="T11" fmla="*/ 2147483647 h 1362"/>
              <a:gd name="T12" fmla="*/ 2147483647 w 309"/>
              <a:gd name="T13" fmla="*/ 2147483647 h 1362"/>
              <a:gd name="T14" fmla="*/ 2147483647 w 309"/>
              <a:gd name="T15" fmla="*/ 2147483647 h 1362"/>
              <a:gd name="T16" fmla="*/ 2147483647 w 309"/>
              <a:gd name="T17" fmla="*/ 2147483647 h 1362"/>
              <a:gd name="T18" fmla="*/ 2147483647 w 309"/>
              <a:gd name="T19" fmla="*/ 2147483647 h 1362"/>
              <a:gd name="T20" fmla="*/ 2147483647 w 309"/>
              <a:gd name="T21" fmla="*/ 2147483647 h 1362"/>
              <a:gd name="T22" fmla="*/ 2147483647 w 309"/>
              <a:gd name="T23" fmla="*/ 2147483647 h 1362"/>
              <a:gd name="T24" fmla="*/ 2147483647 w 309"/>
              <a:gd name="T25" fmla="*/ 2147483647 h 1362"/>
              <a:gd name="T26" fmla="*/ 2147483647 w 309"/>
              <a:gd name="T27" fmla="*/ 2147483647 h 1362"/>
              <a:gd name="T28" fmla="*/ 2147483647 w 309"/>
              <a:gd name="T29" fmla="*/ 2147483647 h 1362"/>
              <a:gd name="T30" fmla="*/ 2147483647 w 309"/>
              <a:gd name="T31" fmla="*/ 2147483647 h 1362"/>
              <a:gd name="T32" fmla="*/ 2147483647 w 309"/>
              <a:gd name="T33" fmla="*/ 2147483647 h 1362"/>
              <a:gd name="T34" fmla="*/ 2147483647 w 309"/>
              <a:gd name="T35" fmla="*/ 2147483647 h 1362"/>
              <a:gd name="T36" fmla="*/ 2147483647 w 309"/>
              <a:gd name="T37" fmla="*/ 2147483647 h 1362"/>
              <a:gd name="T38" fmla="*/ 2147483647 w 309"/>
              <a:gd name="T39" fmla="*/ 2147483647 h 1362"/>
              <a:gd name="T40" fmla="*/ 2147483647 w 309"/>
              <a:gd name="T41" fmla="*/ 2147483647 h 1362"/>
              <a:gd name="T42" fmla="*/ 2147483647 w 309"/>
              <a:gd name="T43" fmla="*/ 2147483647 h 1362"/>
              <a:gd name="T44" fmla="*/ 2147483647 w 309"/>
              <a:gd name="T45" fmla="*/ 2147483647 h 1362"/>
              <a:gd name="T46" fmla="*/ 2147483647 w 309"/>
              <a:gd name="T47" fmla="*/ 2147483647 h 1362"/>
              <a:gd name="T48" fmla="*/ 2147483647 w 309"/>
              <a:gd name="T49" fmla="*/ 2147483647 h 1362"/>
              <a:gd name="T50" fmla="*/ 2147483647 w 309"/>
              <a:gd name="T51" fmla="*/ 2147483647 h 1362"/>
              <a:gd name="T52" fmla="*/ 2147483647 w 309"/>
              <a:gd name="T53" fmla="*/ 2147483647 h 1362"/>
              <a:gd name="T54" fmla="*/ 2147483647 w 309"/>
              <a:gd name="T55" fmla="*/ 2147483647 h 1362"/>
              <a:gd name="T56" fmla="*/ 2147483647 w 309"/>
              <a:gd name="T57" fmla="*/ 2147483647 h 1362"/>
              <a:gd name="T58" fmla="*/ 2147483647 w 309"/>
              <a:gd name="T59" fmla="*/ 2147483647 h 1362"/>
              <a:gd name="T60" fmla="*/ 2147483647 w 309"/>
              <a:gd name="T61" fmla="*/ 2147483647 h 1362"/>
              <a:gd name="T62" fmla="*/ 0 w 309"/>
              <a:gd name="T63" fmla="*/ 2147483647 h 1362"/>
              <a:gd name="T64" fmla="*/ 0 w 309"/>
              <a:gd name="T65" fmla="*/ 2147483647 h 1362"/>
              <a:gd name="T66" fmla="*/ 2147483647 w 309"/>
              <a:gd name="T67" fmla="*/ 2147483647 h 1362"/>
              <a:gd name="T68" fmla="*/ 2147483647 w 309"/>
              <a:gd name="T69" fmla="*/ 2147483647 h 1362"/>
              <a:gd name="T70" fmla="*/ 2147483647 w 309"/>
              <a:gd name="T71" fmla="*/ 0 h 1362"/>
              <a:gd name="T72" fmla="*/ 2147483647 w 309"/>
              <a:gd name="T73" fmla="*/ 0 h 1362"/>
              <a:gd name="T74" fmla="*/ 2147483647 w 309"/>
              <a:gd name="T75" fmla="*/ 2147483647 h 1362"/>
              <a:gd name="T76" fmla="*/ 2147483647 w 309"/>
              <a:gd name="T77" fmla="*/ 2147483647 h 1362"/>
              <a:gd name="T78" fmla="*/ 2147483647 w 309"/>
              <a:gd name="T79" fmla="*/ 2147483647 h 1362"/>
              <a:gd name="T80" fmla="*/ 2147483647 w 309"/>
              <a:gd name="T81" fmla="*/ 2147483647 h 1362"/>
              <a:gd name="T82" fmla="*/ 2147483647 w 309"/>
              <a:gd name="T83" fmla="*/ 2147483647 h 1362"/>
              <a:gd name="T84" fmla="*/ 2147483647 w 309"/>
              <a:gd name="T85" fmla="*/ 2147483647 h 1362"/>
              <a:gd name="T86" fmla="*/ 2147483647 w 309"/>
              <a:gd name="T87" fmla="*/ 2147483647 h 1362"/>
              <a:gd name="T88" fmla="*/ 2147483647 w 309"/>
              <a:gd name="T89" fmla="*/ 2147483647 h 1362"/>
              <a:gd name="T90" fmla="*/ 2147483647 w 309"/>
              <a:gd name="T91" fmla="*/ 2147483647 h 1362"/>
              <a:gd name="T92" fmla="*/ 2147483647 w 309"/>
              <a:gd name="T93" fmla="*/ 2147483647 h 1362"/>
              <a:gd name="T94" fmla="*/ 2147483647 w 309"/>
              <a:gd name="T95" fmla="*/ 2147483647 h 1362"/>
              <a:gd name="T96" fmla="*/ 2147483647 w 309"/>
              <a:gd name="T97" fmla="*/ 2147483647 h 1362"/>
              <a:gd name="T98" fmla="*/ 2147483647 w 309"/>
              <a:gd name="T99" fmla="*/ 2147483647 h 1362"/>
              <a:gd name="T100" fmla="*/ 2147483647 w 309"/>
              <a:gd name="T101" fmla="*/ 2147483647 h 1362"/>
              <a:gd name="T102" fmla="*/ 2147483647 w 309"/>
              <a:gd name="T103" fmla="*/ 2147483647 h 1362"/>
              <a:gd name="T104" fmla="*/ 2147483647 w 309"/>
              <a:gd name="T105" fmla="*/ 2147483647 h 1362"/>
              <a:gd name="T106" fmla="*/ 2147483647 w 309"/>
              <a:gd name="T107" fmla="*/ 2147483647 h 136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9"/>
              <a:gd name="T163" fmla="*/ 0 h 1362"/>
              <a:gd name="T164" fmla="*/ 309 w 309"/>
              <a:gd name="T165" fmla="*/ 1362 h 136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9" h="1362">
                <a:moveTo>
                  <a:pt x="263" y="583"/>
                </a:moveTo>
                <a:lnTo>
                  <a:pt x="263" y="598"/>
                </a:lnTo>
                <a:lnTo>
                  <a:pt x="263" y="614"/>
                </a:lnTo>
                <a:lnTo>
                  <a:pt x="263" y="629"/>
                </a:lnTo>
                <a:lnTo>
                  <a:pt x="263" y="646"/>
                </a:lnTo>
                <a:lnTo>
                  <a:pt x="263" y="663"/>
                </a:lnTo>
                <a:lnTo>
                  <a:pt x="263" y="681"/>
                </a:lnTo>
                <a:lnTo>
                  <a:pt x="263" y="700"/>
                </a:lnTo>
                <a:lnTo>
                  <a:pt x="263" y="719"/>
                </a:lnTo>
                <a:lnTo>
                  <a:pt x="263" y="738"/>
                </a:lnTo>
                <a:lnTo>
                  <a:pt x="263" y="759"/>
                </a:lnTo>
                <a:lnTo>
                  <a:pt x="263" y="780"/>
                </a:lnTo>
                <a:lnTo>
                  <a:pt x="263" y="802"/>
                </a:lnTo>
                <a:lnTo>
                  <a:pt x="263" y="825"/>
                </a:lnTo>
                <a:lnTo>
                  <a:pt x="261" y="848"/>
                </a:lnTo>
                <a:lnTo>
                  <a:pt x="261" y="871"/>
                </a:lnTo>
                <a:lnTo>
                  <a:pt x="261" y="894"/>
                </a:lnTo>
                <a:lnTo>
                  <a:pt x="261" y="919"/>
                </a:lnTo>
                <a:lnTo>
                  <a:pt x="261" y="944"/>
                </a:lnTo>
                <a:lnTo>
                  <a:pt x="261" y="969"/>
                </a:lnTo>
                <a:lnTo>
                  <a:pt x="259" y="995"/>
                </a:lnTo>
                <a:lnTo>
                  <a:pt x="259" y="1022"/>
                </a:lnTo>
                <a:lnTo>
                  <a:pt x="259" y="1049"/>
                </a:lnTo>
                <a:lnTo>
                  <a:pt x="259" y="1078"/>
                </a:lnTo>
                <a:lnTo>
                  <a:pt x="257" y="1105"/>
                </a:lnTo>
                <a:lnTo>
                  <a:pt x="257" y="1134"/>
                </a:lnTo>
                <a:lnTo>
                  <a:pt x="257" y="1164"/>
                </a:lnTo>
                <a:lnTo>
                  <a:pt x="255" y="1193"/>
                </a:lnTo>
                <a:lnTo>
                  <a:pt x="255" y="1224"/>
                </a:lnTo>
                <a:lnTo>
                  <a:pt x="254" y="1254"/>
                </a:lnTo>
                <a:lnTo>
                  <a:pt x="254" y="1285"/>
                </a:lnTo>
                <a:lnTo>
                  <a:pt x="252" y="1318"/>
                </a:lnTo>
                <a:lnTo>
                  <a:pt x="252" y="1350"/>
                </a:lnTo>
                <a:lnTo>
                  <a:pt x="104" y="1362"/>
                </a:lnTo>
                <a:lnTo>
                  <a:pt x="104" y="1297"/>
                </a:lnTo>
                <a:lnTo>
                  <a:pt x="104" y="1233"/>
                </a:lnTo>
                <a:lnTo>
                  <a:pt x="104" y="1172"/>
                </a:lnTo>
                <a:lnTo>
                  <a:pt x="104" y="1111"/>
                </a:lnTo>
                <a:lnTo>
                  <a:pt x="104" y="1053"/>
                </a:lnTo>
                <a:lnTo>
                  <a:pt x="104" y="997"/>
                </a:lnTo>
                <a:lnTo>
                  <a:pt x="104" y="944"/>
                </a:lnTo>
                <a:lnTo>
                  <a:pt x="104" y="890"/>
                </a:lnTo>
                <a:lnTo>
                  <a:pt x="104" y="840"/>
                </a:lnTo>
                <a:lnTo>
                  <a:pt x="104" y="790"/>
                </a:lnTo>
                <a:lnTo>
                  <a:pt x="104" y="744"/>
                </a:lnTo>
                <a:lnTo>
                  <a:pt x="104" y="698"/>
                </a:lnTo>
                <a:lnTo>
                  <a:pt x="104" y="656"/>
                </a:lnTo>
                <a:lnTo>
                  <a:pt x="104" y="614"/>
                </a:lnTo>
                <a:lnTo>
                  <a:pt x="104" y="575"/>
                </a:lnTo>
                <a:lnTo>
                  <a:pt x="104" y="537"/>
                </a:lnTo>
                <a:lnTo>
                  <a:pt x="102" y="502"/>
                </a:lnTo>
                <a:lnTo>
                  <a:pt x="102" y="468"/>
                </a:lnTo>
                <a:lnTo>
                  <a:pt x="102" y="437"/>
                </a:lnTo>
                <a:lnTo>
                  <a:pt x="102" y="406"/>
                </a:lnTo>
                <a:lnTo>
                  <a:pt x="102" y="379"/>
                </a:lnTo>
                <a:lnTo>
                  <a:pt x="100" y="366"/>
                </a:lnTo>
                <a:lnTo>
                  <a:pt x="100" y="353"/>
                </a:lnTo>
                <a:lnTo>
                  <a:pt x="100" y="341"/>
                </a:lnTo>
                <a:lnTo>
                  <a:pt x="100" y="328"/>
                </a:lnTo>
                <a:lnTo>
                  <a:pt x="100" y="318"/>
                </a:lnTo>
                <a:lnTo>
                  <a:pt x="100" y="307"/>
                </a:lnTo>
                <a:lnTo>
                  <a:pt x="98" y="295"/>
                </a:lnTo>
                <a:lnTo>
                  <a:pt x="98" y="285"/>
                </a:lnTo>
                <a:lnTo>
                  <a:pt x="98" y="276"/>
                </a:lnTo>
                <a:lnTo>
                  <a:pt x="98" y="268"/>
                </a:lnTo>
                <a:lnTo>
                  <a:pt x="98" y="259"/>
                </a:lnTo>
                <a:lnTo>
                  <a:pt x="98" y="251"/>
                </a:lnTo>
                <a:lnTo>
                  <a:pt x="96" y="243"/>
                </a:lnTo>
                <a:lnTo>
                  <a:pt x="96" y="237"/>
                </a:lnTo>
                <a:lnTo>
                  <a:pt x="96" y="230"/>
                </a:lnTo>
                <a:lnTo>
                  <a:pt x="96" y="224"/>
                </a:lnTo>
                <a:lnTo>
                  <a:pt x="94" y="218"/>
                </a:lnTo>
                <a:lnTo>
                  <a:pt x="94" y="214"/>
                </a:lnTo>
                <a:lnTo>
                  <a:pt x="94" y="209"/>
                </a:lnTo>
                <a:lnTo>
                  <a:pt x="94" y="205"/>
                </a:lnTo>
                <a:lnTo>
                  <a:pt x="92" y="201"/>
                </a:lnTo>
                <a:lnTo>
                  <a:pt x="92" y="199"/>
                </a:lnTo>
                <a:lnTo>
                  <a:pt x="87" y="176"/>
                </a:lnTo>
                <a:lnTo>
                  <a:pt x="81" y="157"/>
                </a:lnTo>
                <a:lnTo>
                  <a:pt x="75" y="138"/>
                </a:lnTo>
                <a:lnTo>
                  <a:pt x="65" y="118"/>
                </a:lnTo>
                <a:lnTo>
                  <a:pt x="58" y="103"/>
                </a:lnTo>
                <a:lnTo>
                  <a:pt x="54" y="95"/>
                </a:lnTo>
                <a:lnTo>
                  <a:pt x="50" y="90"/>
                </a:lnTo>
                <a:lnTo>
                  <a:pt x="44" y="82"/>
                </a:lnTo>
                <a:lnTo>
                  <a:pt x="41" y="76"/>
                </a:lnTo>
                <a:lnTo>
                  <a:pt x="37" y="72"/>
                </a:lnTo>
                <a:lnTo>
                  <a:pt x="31" y="67"/>
                </a:lnTo>
                <a:lnTo>
                  <a:pt x="25" y="63"/>
                </a:lnTo>
                <a:lnTo>
                  <a:pt x="19" y="57"/>
                </a:lnTo>
                <a:lnTo>
                  <a:pt x="14" y="53"/>
                </a:lnTo>
                <a:lnTo>
                  <a:pt x="10" y="49"/>
                </a:lnTo>
                <a:lnTo>
                  <a:pt x="8" y="44"/>
                </a:lnTo>
                <a:lnTo>
                  <a:pt x="4" y="40"/>
                </a:lnTo>
                <a:lnTo>
                  <a:pt x="2" y="36"/>
                </a:lnTo>
                <a:lnTo>
                  <a:pt x="0" y="32"/>
                </a:lnTo>
                <a:lnTo>
                  <a:pt x="0" y="28"/>
                </a:lnTo>
                <a:lnTo>
                  <a:pt x="0" y="24"/>
                </a:lnTo>
                <a:lnTo>
                  <a:pt x="0" y="21"/>
                </a:lnTo>
                <a:lnTo>
                  <a:pt x="0" y="19"/>
                </a:lnTo>
                <a:lnTo>
                  <a:pt x="2" y="11"/>
                </a:lnTo>
                <a:lnTo>
                  <a:pt x="8" y="7"/>
                </a:lnTo>
                <a:lnTo>
                  <a:pt x="10" y="5"/>
                </a:lnTo>
                <a:lnTo>
                  <a:pt x="14" y="3"/>
                </a:lnTo>
                <a:lnTo>
                  <a:pt x="17" y="1"/>
                </a:lnTo>
                <a:lnTo>
                  <a:pt x="23" y="0"/>
                </a:lnTo>
                <a:lnTo>
                  <a:pt x="29" y="0"/>
                </a:lnTo>
                <a:lnTo>
                  <a:pt x="37" y="0"/>
                </a:lnTo>
                <a:lnTo>
                  <a:pt x="44" y="0"/>
                </a:lnTo>
                <a:lnTo>
                  <a:pt x="52" y="0"/>
                </a:lnTo>
                <a:lnTo>
                  <a:pt x="62" y="0"/>
                </a:lnTo>
                <a:lnTo>
                  <a:pt x="73" y="1"/>
                </a:lnTo>
                <a:lnTo>
                  <a:pt x="85" y="3"/>
                </a:lnTo>
                <a:lnTo>
                  <a:pt x="96" y="5"/>
                </a:lnTo>
                <a:lnTo>
                  <a:pt x="110" y="7"/>
                </a:lnTo>
                <a:lnTo>
                  <a:pt x="123" y="11"/>
                </a:lnTo>
                <a:lnTo>
                  <a:pt x="138" y="15"/>
                </a:lnTo>
                <a:lnTo>
                  <a:pt x="154" y="19"/>
                </a:lnTo>
                <a:lnTo>
                  <a:pt x="169" y="26"/>
                </a:lnTo>
                <a:lnTo>
                  <a:pt x="184" y="32"/>
                </a:lnTo>
                <a:lnTo>
                  <a:pt x="198" y="38"/>
                </a:lnTo>
                <a:lnTo>
                  <a:pt x="211" y="44"/>
                </a:lnTo>
                <a:lnTo>
                  <a:pt x="223" y="49"/>
                </a:lnTo>
                <a:lnTo>
                  <a:pt x="234" y="55"/>
                </a:lnTo>
                <a:lnTo>
                  <a:pt x="244" y="61"/>
                </a:lnTo>
                <a:lnTo>
                  <a:pt x="254" y="65"/>
                </a:lnTo>
                <a:lnTo>
                  <a:pt x="263" y="71"/>
                </a:lnTo>
                <a:lnTo>
                  <a:pt x="271" y="74"/>
                </a:lnTo>
                <a:lnTo>
                  <a:pt x="278" y="80"/>
                </a:lnTo>
                <a:lnTo>
                  <a:pt x="284" y="84"/>
                </a:lnTo>
                <a:lnTo>
                  <a:pt x="290" y="90"/>
                </a:lnTo>
                <a:lnTo>
                  <a:pt x="294" y="94"/>
                </a:lnTo>
                <a:lnTo>
                  <a:pt x="298" y="97"/>
                </a:lnTo>
                <a:lnTo>
                  <a:pt x="300" y="103"/>
                </a:lnTo>
                <a:lnTo>
                  <a:pt x="301" y="107"/>
                </a:lnTo>
                <a:lnTo>
                  <a:pt x="303" y="113"/>
                </a:lnTo>
                <a:lnTo>
                  <a:pt x="305" y="118"/>
                </a:lnTo>
                <a:lnTo>
                  <a:pt x="307" y="124"/>
                </a:lnTo>
                <a:lnTo>
                  <a:pt x="307" y="132"/>
                </a:lnTo>
                <a:lnTo>
                  <a:pt x="309" y="140"/>
                </a:lnTo>
                <a:lnTo>
                  <a:pt x="309" y="155"/>
                </a:lnTo>
                <a:lnTo>
                  <a:pt x="309" y="172"/>
                </a:lnTo>
                <a:lnTo>
                  <a:pt x="307" y="191"/>
                </a:lnTo>
                <a:lnTo>
                  <a:pt x="303" y="213"/>
                </a:lnTo>
                <a:lnTo>
                  <a:pt x="300" y="236"/>
                </a:lnTo>
                <a:lnTo>
                  <a:pt x="296" y="247"/>
                </a:lnTo>
                <a:lnTo>
                  <a:pt x="292" y="260"/>
                </a:lnTo>
                <a:lnTo>
                  <a:pt x="288" y="274"/>
                </a:lnTo>
                <a:lnTo>
                  <a:pt x="284" y="291"/>
                </a:lnTo>
                <a:lnTo>
                  <a:pt x="280" y="308"/>
                </a:lnTo>
                <a:lnTo>
                  <a:pt x="278" y="328"/>
                </a:lnTo>
                <a:lnTo>
                  <a:pt x="275" y="347"/>
                </a:lnTo>
                <a:lnTo>
                  <a:pt x="273" y="368"/>
                </a:lnTo>
                <a:lnTo>
                  <a:pt x="271" y="391"/>
                </a:lnTo>
                <a:lnTo>
                  <a:pt x="269" y="414"/>
                </a:lnTo>
                <a:lnTo>
                  <a:pt x="267" y="439"/>
                </a:lnTo>
                <a:lnTo>
                  <a:pt x="265" y="466"/>
                </a:lnTo>
                <a:lnTo>
                  <a:pt x="265" y="493"/>
                </a:lnTo>
                <a:lnTo>
                  <a:pt x="263" y="521"/>
                </a:lnTo>
                <a:lnTo>
                  <a:pt x="263" y="552"/>
                </a:lnTo>
                <a:lnTo>
                  <a:pt x="263" y="583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5772150" y="1855788"/>
            <a:ext cx="1162050" cy="228600"/>
          </a:xfrm>
          <a:custGeom>
            <a:avLst/>
            <a:gdLst>
              <a:gd name="T0" fmla="*/ 2147483647 w 1464"/>
              <a:gd name="T1" fmla="*/ 2147483647 h 384"/>
              <a:gd name="T2" fmla="*/ 2147483647 w 1464"/>
              <a:gd name="T3" fmla="*/ 2147483647 h 384"/>
              <a:gd name="T4" fmla="*/ 2147483647 w 1464"/>
              <a:gd name="T5" fmla="*/ 2147483647 h 384"/>
              <a:gd name="T6" fmla="*/ 2147483647 w 1464"/>
              <a:gd name="T7" fmla="*/ 2147483647 h 384"/>
              <a:gd name="T8" fmla="*/ 2147483647 w 1464"/>
              <a:gd name="T9" fmla="*/ 2147483647 h 384"/>
              <a:gd name="T10" fmla="*/ 0 w 1464"/>
              <a:gd name="T11" fmla="*/ 2147483647 h 384"/>
              <a:gd name="T12" fmla="*/ 2147483647 w 1464"/>
              <a:gd name="T13" fmla="*/ 2147483647 h 384"/>
              <a:gd name="T14" fmla="*/ 2147483647 w 1464"/>
              <a:gd name="T15" fmla="*/ 2147483647 h 384"/>
              <a:gd name="T16" fmla="*/ 2147483647 w 1464"/>
              <a:gd name="T17" fmla="*/ 2147483647 h 384"/>
              <a:gd name="T18" fmla="*/ 2147483647 w 1464"/>
              <a:gd name="T19" fmla="*/ 2147483647 h 384"/>
              <a:gd name="T20" fmla="*/ 2147483647 w 1464"/>
              <a:gd name="T21" fmla="*/ 2147483647 h 384"/>
              <a:gd name="T22" fmla="*/ 2147483647 w 1464"/>
              <a:gd name="T23" fmla="*/ 2147483647 h 384"/>
              <a:gd name="T24" fmla="*/ 2147483647 w 1464"/>
              <a:gd name="T25" fmla="*/ 2147483647 h 384"/>
              <a:gd name="T26" fmla="*/ 2147483647 w 1464"/>
              <a:gd name="T27" fmla="*/ 2147483647 h 384"/>
              <a:gd name="T28" fmla="*/ 2147483647 w 1464"/>
              <a:gd name="T29" fmla="*/ 2147483647 h 384"/>
              <a:gd name="T30" fmla="*/ 2147483647 w 1464"/>
              <a:gd name="T31" fmla="*/ 2147483647 h 384"/>
              <a:gd name="T32" fmla="*/ 2147483647 w 1464"/>
              <a:gd name="T33" fmla="*/ 2147483647 h 384"/>
              <a:gd name="T34" fmla="*/ 2147483647 w 1464"/>
              <a:gd name="T35" fmla="*/ 2147483647 h 384"/>
              <a:gd name="T36" fmla="*/ 2147483647 w 1464"/>
              <a:gd name="T37" fmla="*/ 2147483647 h 384"/>
              <a:gd name="T38" fmla="*/ 2147483647 w 1464"/>
              <a:gd name="T39" fmla="*/ 2147483647 h 384"/>
              <a:gd name="T40" fmla="*/ 2147483647 w 1464"/>
              <a:gd name="T41" fmla="*/ 2147483647 h 384"/>
              <a:gd name="T42" fmla="*/ 2147483647 w 1464"/>
              <a:gd name="T43" fmla="*/ 2147483647 h 384"/>
              <a:gd name="T44" fmla="*/ 2147483647 w 1464"/>
              <a:gd name="T45" fmla="*/ 2147483647 h 384"/>
              <a:gd name="T46" fmla="*/ 2147483647 w 1464"/>
              <a:gd name="T47" fmla="*/ 2147483647 h 384"/>
              <a:gd name="T48" fmla="*/ 2147483647 w 1464"/>
              <a:gd name="T49" fmla="*/ 2147483647 h 384"/>
              <a:gd name="T50" fmla="*/ 2147483647 w 1464"/>
              <a:gd name="T51" fmla="*/ 0 h 384"/>
              <a:gd name="T52" fmla="*/ 2147483647 w 1464"/>
              <a:gd name="T53" fmla="*/ 2147483647 h 384"/>
              <a:gd name="T54" fmla="*/ 2147483647 w 1464"/>
              <a:gd name="T55" fmla="*/ 2147483647 h 384"/>
              <a:gd name="T56" fmla="*/ 2147483647 w 1464"/>
              <a:gd name="T57" fmla="*/ 2147483647 h 384"/>
              <a:gd name="T58" fmla="*/ 2147483647 w 1464"/>
              <a:gd name="T59" fmla="*/ 2147483647 h 384"/>
              <a:gd name="T60" fmla="*/ 2147483647 w 1464"/>
              <a:gd name="T61" fmla="*/ 2147483647 h 384"/>
              <a:gd name="T62" fmla="*/ 2147483647 w 1464"/>
              <a:gd name="T63" fmla="*/ 2147483647 h 384"/>
              <a:gd name="T64" fmla="*/ 2147483647 w 1464"/>
              <a:gd name="T65" fmla="*/ 2147483647 h 384"/>
              <a:gd name="T66" fmla="*/ 2147483647 w 1464"/>
              <a:gd name="T67" fmla="*/ 2147483647 h 384"/>
              <a:gd name="T68" fmla="*/ 2147483647 w 1464"/>
              <a:gd name="T69" fmla="*/ 2147483647 h 384"/>
              <a:gd name="T70" fmla="*/ 2147483647 w 1464"/>
              <a:gd name="T71" fmla="*/ 2147483647 h 384"/>
              <a:gd name="T72" fmla="*/ 2147483647 w 1464"/>
              <a:gd name="T73" fmla="*/ 2147483647 h 384"/>
              <a:gd name="T74" fmla="*/ 2147483647 w 1464"/>
              <a:gd name="T75" fmla="*/ 2147483647 h 384"/>
              <a:gd name="T76" fmla="*/ 2147483647 w 1464"/>
              <a:gd name="T77" fmla="*/ 2147483647 h 384"/>
              <a:gd name="T78" fmla="*/ 2147483647 w 1464"/>
              <a:gd name="T79" fmla="*/ 2147483647 h 384"/>
              <a:gd name="T80" fmla="*/ 2147483647 w 1464"/>
              <a:gd name="T81" fmla="*/ 2147483647 h 384"/>
              <a:gd name="T82" fmla="*/ 2147483647 w 1464"/>
              <a:gd name="T83" fmla="*/ 2147483647 h 384"/>
              <a:gd name="T84" fmla="*/ 2147483647 w 1464"/>
              <a:gd name="T85" fmla="*/ 2147483647 h 384"/>
              <a:gd name="T86" fmla="*/ 2147483647 w 1464"/>
              <a:gd name="T87" fmla="*/ 2147483647 h 384"/>
              <a:gd name="T88" fmla="*/ 2147483647 w 1464"/>
              <a:gd name="T89" fmla="*/ 2147483647 h 384"/>
              <a:gd name="T90" fmla="*/ 2147483647 w 1464"/>
              <a:gd name="T91" fmla="*/ 2147483647 h 384"/>
              <a:gd name="T92" fmla="*/ 2147483647 w 1464"/>
              <a:gd name="T93" fmla="*/ 2147483647 h 384"/>
              <a:gd name="T94" fmla="*/ 2147483647 w 1464"/>
              <a:gd name="T95" fmla="*/ 2147483647 h 384"/>
              <a:gd name="T96" fmla="*/ 2147483647 w 1464"/>
              <a:gd name="T97" fmla="*/ 2147483647 h 384"/>
              <a:gd name="T98" fmla="*/ 2147483647 w 1464"/>
              <a:gd name="T99" fmla="*/ 2147483647 h 384"/>
              <a:gd name="T100" fmla="*/ 2147483647 w 1464"/>
              <a:gd name="T101" fmla="*/ 2147483647 h 38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464"/>
              <a:gd name="T154" fmla="*/ 0 h 384"/>
              <a:gd name="T155" fmla="*/ 1464 w 1464"/>
              <a:gd name="T156" fmla="*/ 384 h 38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464" h="384">
                <a:moveTo>
                  <a:pt x="232" y="384"/>
                </a:moveTo>
                <a:lnTo>
                  <a:pt x="213" y="384"/>
                </a:lnTo>
                <a:lnTo>
                  <a:pt x="194" y="382"/>
                </a:lnTo>
                <a:lnTo>
                  <a:pt x="177" y="380"/>
                </a:lnTo>
                <a:lnTo>
                  <a:pt x="157" y="376"/>
                </a:lnTo>
                <a:lnTo>
                  <a:pt x="140" y="370"/>
                </a:lnTo>
                <a:lnTo>
                  <a:pt x="121" y="364"/>
                </a:lnTo>
                <a:lnTo>
                  <a:pt x="104" y="357"/>
                </a:lnTo>
                <a:lnTo>
                  <a:pt x="85" y="349"/>
                </a:lnTo>
                <a:lnTo>
                  <a:pt x="73" y="345"/>
                </a:lnTo>
                <a:lnTo>
                  <a:pt x="63" y="343"/>
                </a:lnTo>
                <a:lnTo>
                  <a:pt x="54" y="340"/>
                </a:lnTo>
                <a:lnTo>
                  <a:pt x="46" y="338"/>
                </a:lnTo>
                <a:lnTo>
                  <a:pt x="38" y="334"/>
                </a:lnTo>
                <a:lnTo>
                  <a:pt x="31" y="330"/>
                </a:lnTo>
                <a:lnTo>
                  <a:pt x="25" y="328"/>
                </a:lnTo>
                <a:lnTo>
                  <a:pt x="19" y="324"/>
                </a:lnTo>
                <a:lnTo>
                  <a:pt x="14" y="320"/>
                </a:lnTo>
                <a:lnTo>
                  <a:pt x="10" y="317"/>
                </a:lnTo>
                <a:lnTo>
                  <a:pt x="8" y="315"/>
                </a:lnTo>
                <a:lnTo>
                  <a:pt x="4" y="311"/>
                </a:lnTo>
                <a:lnTo>
                  <a:pt x="2" y="309"/>
                </a:lnTo>
                <a:lnTo>
                  <a:pt x="0" y="305"/>
                </a:lnTo>
                <a:lnTo>
                  <a:pt x="0" y="303"/>
                </a:lnTo>
                <a:lnTo>
                  <a:pt x="0" y="301"/>
                </a:lnTo>
                <a:lnTo>
                  <a:pt x="0" y="297"/>
                </a:lnTo>
                <a:lnTo>
                  <a:pt x="2" y="295"/>
                </a:lnTo>
                <a:lnTo>
                  <a:pt x="4" y="295"/>
                </a:lnTo>
                <a:lnTo>
                  <a:pt x="6" y="293"/>
                </a:lnTo>
                <a:lnTo>
                  <a:pt x="10" y="292"/>
                </a:lnTo>
                <a:lnTo>
                  <a:pt x="14" y="292"/>
                </a:lnTo>
                <a:lnTo>
                  <a:pt x="19" y="290"/>
                </a:lnTo>
                <a:lnTo>
                  <a:pt x="25" y="288"/>
                </a:lnTo>
                <a:lnTo>
                  <a:pt x="33" y="288"/>
                </a:lnTo>
                <a:lnTo>
                  <a:pt x="38" y="286"/>
                </a:lnTo>
                <a:lnTo>
                  <a:pt x="48" y="284"/>
                </a:lnTo>
                <a:lnTo>
                  <a:pt x="56" y="284"/>
                </a:lnTo>
                <a:lnTo>
                  <a:pt x="65" y="282"/>
                </a:lnTo>
                <a:lnTo>
                  <a:pt x="75" y="280"/>
                </a:lnTo>
                <a:lnTo>
                  <a:pt x="86" y="278"/>
                </a:lnTo>
                <a:lnTo>
                  <a:pt x="98" y="276"/>
                </a:lnTo>
                <a:lnTo>
                  <a:pt x="104" y="276"/>
                </a:lnTo>
                <a:lnTo>
                  <a:pt x="109" y="276"/>
                </a:lnTo>
                <a:lnTo>
                  <a:pt x="117" y="274"/>
                </a:lnTo>
                <a:lnTo>
                  <a:pt x="127" y="274"/>
                </a:lnTo>
                <a:lnTo>
                  <a:pt x="136" y="272"/>
                </a:lnTo>
                <a:lnTo>
                  <a:pt x="146" y="270"/>
                </a:lnTo>
                <a:lnTo>
                  <a:pt x="156" y="270"/>
                </a:lnTo>
                <a:lnTo>
                  <a:pt x="169" y="267"/>
                </a:lnTo>
                <a:lnTo>
                  <a:pt x="180" y="265"/>
                </a:lnTo>
                <a:lnTo>
                  <a:pt x="194" y="263"/>
                </a:lnTo>
                <a:lnTo>
                  <a:pt x="207" y="259"/>
                </a:lnTo>
                <a:lnTo>
                  <a:pt x="223" y="257"/>
                </a:lnTo>
                <a:lnTo>
                  <a:pt x="238" y="253"/>
                </a:lnTo>
                <a:lnTo>
                  <a:pt x="255" y="249"/>
                </a:lnTo>
                <a:lnTo>
                  <a:pt x="271" y="246"/>
                </a:lnTo>
                <a:lnTo>
                  <a:pt x="290" y="242"/>
                </a:lnTo>
                <a:lnTo>
                  <a:pt x="309" y="236"/>
                </a:lnTo>
                <a:lnTo>
                  <a:pt x="328" y="232"/>
                </a:lnTo>
                <a:lnTo>
                  <a:pt x="347" y="226"/>
                </a:lnTo>
                <a:lnTo>
                  <a:pt x="369" y="221"/>
                </a:lnTo>
                <a:lnTo>
                  <a:pt x="392" y="215"/>
                </a:lnTo>
                <a:lnTo>
                  <a:pt x="413" y="209"/>
                </a:lnTo>
                <a:lnTo>
                  <a:pt x="438" y="203"/>
                </a:lnTo>
                <a:lnTo>
                  <a:pt x="461" y="196"/>
                </a:lnTo>
                <a:lnTo>
                  <a:pt x="486" y="190"/>
                </a:lnTo>
                <a:lnTo>
                  <a:pt x="512" y="182"/>
                </a:lnTo>
                <a:lnTo>
                  <a:pt x="539" y="175"/>
                </a:lnTo>
                <a:lnTo>
                  <a:pt x="566" y="167"/>
                </a:lnTo>
                <a:lnTo>
                  <a:pt x="593" y="159"/>
                </a:lnTo>
                <a:lnTo>
                  <a:pt x="624" y="150"/>
                </a:lnTo>
                <a:lnTo>
                  <a:pt x="652" y="142"/>
                </a:lnTo>
                <a:lnTo>
                  <a:pt x="683" y="132"/>
                </a:lnTo>
                <a:lnTo>
                  <a:pt x="714" y="125"/>
                </a:lnTo>
                <a:lnTo>
                  <a:pt x="743" y="117"/>
                </a:lnTo>
                <a:lnTo>
                  <a:pt x="771" y="109"/>
                </a:lnTo>
                <a:lnTo>
                  <a:pt x="800" y="102"/>
                </a:lnTo>
                <a:lnTo>
                  <a:pt x="827" y="96"/>
                </a:lnTo>
                <a:lnTo>
                  <a:pt x="852" y="88"/>
                </a:lnTo>
                <a:lnTo>
                  <a:pt x="879" y="82"/>
                </a:lnTo>
                <a:lnTo>
                  <a:pt x="904" y="77"/>
                </a:lnTo>
                <a:lnTo>
                  <a:pt x="927" y="69"/>
                </a:lnTo>
                <a:lnTo>
                  <a:pt x="950" y="63"/>
                </a:lnTo>
                <a:lnTo>
                  <a:pt x="971" y="57"/>
                </a:lnTo>
                <a:lnTo>
                  <a:pt x="992" y="54"/>
                </a:lnTo>
                <a:lnTo>
                  <a:pt x="1013" y="48"/>
                </a:lnTo>
                <a:lnTo>
                  <a:pt x="1032" y="44"/>
                </a:lnTo>
                <a:lnTo>
                  <a:pt x="1052" y="38"/>
                </a:lnTo>
                <a:lnTo>
                  <a:pt x="1071" y="34"/>
                </a:lnTo>
                <a:lnTo>
                  <a:pt x="1088" y="31"/>
                </a:lnTo>
                <a:lnTo>
                  <a:pt x="1103" y="27"/>
                </a:lnTo>
                <a:lnTo>
                  <a:pt x="1121" y="23"/>
                </a:lnTo>
                <a:lnTo>
                  <a:pt x="1136" y="19"/>
                </a:lnTo>
                <a:lnTo>
                  <a:pt x="1149" y="17"/>
                </a:lnTo>
                <a:lnTo>
                  <a:pt x="1163" y="13"/>
                </a:lnTo>
                <a:lnTo>
                  <a:pt x="1176" y="11"/>
                </a:lnTo>
                <a:lnTo>
                  <a:pt x="1188" y="10"/>
                </a:lnTo>
                <a:lnTo>
                  <a:pt x="1199" y="8"/>
                </a:lnTo>
                <a:lnTo>
                  <a:pt x="1209" y="6"/>
                </a:lnTo>
                <a:lnTo>
                  <a:pt x="1219" y="4"/>
                </a:lnTo>
                <a:lnTo>
                  <a:pt x="1228" y="2"/>
                </a:lnTo>
                <a:lnTo>
                  <a:pt x="1236" y="2"/>
                </a:lnTo>
                <a:lnTo>
                  <a:pt x="1243" y="2"/>
                </a:lnTo>
                <a:lnTo>
                  <a:pt x="1251" y="0"/>
                </a:lnTo>
                <a:lnTo>
                  <a:pt x="1257" y="0"/>
                </a:lnTo>
                <a:lnTo>
                  <a:pt x="1274" y="2"/>
                </a:lnTo>
                <a:lnTo>
                  <a:pt x="1293" y="2"/>
                </a:lnTo>
                <a:lnTo>
                  <a:pt x="1313" y="6"/>
                </a:lnTo>
                <a:lnTo>
                  <a:pt x="1330" y="8"/>
                </a:lnTo>
                <a:lnTo>
                  <a:pt x="1349" y="11"/>
                </a:lnTo>
                <a:lnTo>
                  <a:pt x="1366" y="15"/>
                </a:lnTo>
                <a:lnTo>
                  <a:pt x="1403" y="25"/>
                </a:lnTo>
                <a:lnTo>
                  <a:pt x="1416" y="33"/>
                </a:lnTo>
                <a:lnTo>
                  <a:pt x="1428" y="40"/>
                </a:lnTo>
                <a:lnTo>
                  <a:pt x="1439" y="48"/>
                </a:lnTo>
                <a:lnTo>
                  <a:pt x="1447" y="54"/>
                </a:lnTo>
                <a:lnTo>
                  <a:pt x="1455" y="57"/>
                </a:lnTo>
                <a:lnTo>
                  <a:pt x="1456" y="61"/>
                </a:lnTo>
                <a:lnTo>
                  <a:pt x="1460" y="63"/>
                </a:lnTo>
                <a:lnTo>
                  <a:pt x="1462" y="65"/>
                </a:lnTo>
                <a:lnTo>
                  <a:pt x="1462" y="67"/>
                </a:lnTo>
                <a:lnTo>
                  <a:pt x="1464" y="71"/>
                </a:lnTo>
                <a:lnTo>
                  <a:pt x="1464" y="73"/>
                </a:lnTo>
                <a:lnTo>
                  <a:pt x="1464" y="77"/>
                </a:lnTo>
                <a:lnTo>
                  <a:pt x="1462" y="82"/>
                </a:lnTo>
                <a:lnTo>
                  <a:pt x="1460" y="90"/>
                </a:lnTo>
                <a:lnTo>
                  <a:pt x="1456" y="96"/>
                </a:lnTo>
                <a:lnTo>
                  <a:pt x="1453" y="104"/>
                </a:lnTo>
                <a:lnTo>
                  <a:pt x="1449" y="109"/>
                </a:lnTo>
                <a:lnTo>
                  <a:pt x="1445" y="115"/>
                </a:lnTo>
                <a:lnTo>
                  <a:pt x="1439" y="121"/>
                </a:lnTo>
                <a:lnTo>
                  <a:pt x="1430" y="128"/>
                </a:lnTo>
                <a:lnTo>
                  <a:pt x="1420" y="136"/>
                </a:lnTo>
                <a:lnTo>
                  <a:pt x="1407" y="144"/>
                </a:lnTo>
                <a:lnTo>
                  <a:pt x="1393" y="150"/>
                </a:lnTo>
                <a:lnTo>
                  <a:pt x="1378" y="153"/>
                </a:lnTo>
                <a:lnTo>
                  <a:pt x="1368" y="157"/>
                </a:lnTo>
                <a:lnTo>
                  <a:pt x="1359" y="159"/>
                </a:lnTo>
                <a:lnTo>
                  <a:pt x="1349" y="161"/>
                </a:lnTo>
                <a:lnTo>
                  <a:pt x="1339" y="163"/>
                </a:lnTo>
                <a:lnTo>
                  <a:pt x="1330" y="167"/>
                </a:lnTo>
                <a:lnTo>
                  <a:pt x="1318" y="169"/>
                </a:lnTo>
                <a:lnTo>
                  <a:pt x="1313" y="169"/>
                </a:lnTo>
                <a:lnTo>
                  <a:pt x="1305" y="171"/>
                </a:lnTo>
                <a:lnTo>
                  <a:pt x="1297" y="173"/>
                </a:lnTo>
                <a:lnTo>
                  <a:pt x="1290" y="175"/>
                </a:lnTo>
                <a:lnTo>
                  <a:pt x="1280" y="176"/>
                </a:lnTo>
                <a:lnTo>
                  <a:pt x="1270" y="178"/>
                </a:lnTo>
                <a:lnTo>
                  <a:pt x="1261" y="180"/>
                </a:lnTo>
                <a:lnTo>
                  <a:pt x="1249" y="184"/>
                </a:lnTo>
                <a:lnTo>
                  <a:pt x="1238" y="186"/>
                </a:lnTo>
                <a:lnTo>
                  <a:pt x="1224" y="190"/>
                </a:lnTo>
                <a:lnTo>
                  <a:pt x="1211" y="192"/>
                </a:lnTo>
                <a:lnTo>
                  <a:pt x="1197" y="196"/>
                </a:lnTo>
                <a:lnTo>
                  <a:pt x="1182" y="199"/>
                </a:lnTo>
                <a:lnTo>
                  <a:pt x="1167" y="203"/>
                </a:lnTo>
                <a:lnTo>
                  <a:pt x="1151" y="207"/>
                </a:lnTo>
                <a:lnTo>
                  <a:pt x="1134" y="211"/>
                </a:lnTo>
                <a:lnTo>
                  <a:pt x="1117" y="215"/>
                </a:lnTo>
                <a:lnTo>
                  <a:pt x="1100" y="219"/>
                </a:lnTo>
                <a:lnTo>
                  <a:pt x="1080" y="222"/>
                </a:lnTo>
                <a:lnTo>
                  <a:pt x="1059" y="226"/>
                </a:lnTo>
                <a:lnTo>
                  <a:pt x="1040" y="232"/>
                </a:lnTo>
                <a:lnTo>
                  <a:pt x="1019" y="236"/>
                </a:lnTo>
                <a:lnTo>
                  <a:pt x="996" y="240"/>
                </a:lnTo>
                <a:lnTo>
                  <a:pt x="975" y="246"/>
                </a:lnTo>
                <a:lnTo>
                  <a:pt x="952" y="251"/>
                </a:lnTo>
                <a:lnTo>
                  <a:pt x="927" y="255"/>
                </a:lnTo>
                <a:lnTo>
                  <a:pt x="902" y="261"/>
                </a:lnTo>
                <a:lnTo>
                  <a:pt x="877" y="267"/>
                </a:lnTo>
                <a:lnTo>
                  <a:pt x="850" y="272"/>
                </a:lnTo>
                <a:lnTo>
                  <a:pt x="823" y="276"/>
                </a:lnTo>
                <a:lnTo>
                  <a:pt x="796" y="282"/>
                </a:lnTo>
                <a:lnTo>
                  <a:pt x="768" y="288"/>
                </a:lnTo>
                <a:lnTo>
                  <a:pt x="741" y="293"/>
                </a:lnTo>
                <a:lnTo>
                  <a:pt x="712" y="299"/>
                </a:lnTo>
                <a:lnTo>
                  <a:pt x="685" y="305"/>
                </a:lnTo>
                <a:lnTo>
                  <a:pt x="660" y="311"/>
                </a:lnTo>
                <a:lnTo>
                  <a:pt x="635" y="315"/>
                </a:lnTo>
                <a:lnTo>
                  <a:pt x="610" y="320"/>
                </a:lnTo>
                <a:lnTo>
                  <a:pt x="585" y="324"/>
                </a:lnTo>
                <a:lnTo>
                  <a:pt x="562" y="330"/>
                </a:lnTo>
                <a:lnTo>
                  <a:pt x="541" y="334"/>
                </a:lnTo>
                <a:lnTo>
                  <a:pt x="518" y="338"/>
                </a:lnTo>
                <a:lnTo>
                  <a:pt x="497" y="341"/>
                </a:lnTo>
                <a:lnTo>
                  <a:pt x="478" y="345"/>
                </a:lnTo>
                <a:lnTo>
                  <a:pt x="459" y="349"/>
                </a:lnTo>
                <a:lnTo>
                  <a:pt x="439" y="353"/>
                </a:lnTo>
                <a:lnTo>
                  <a:pt x="420" y="357"/>
                </a:lnTo>
                <a:lnTo>
                  <a:pt x="403" y="359"/>
                </a:lnTo>
                <a:lnTo>
                  <a:pt x="388" y="363"/>
                </a:lnTo>
                <a:lnTo>
                  <a:pt x="372" y="364"/>
                </a:lnTo>
                <a:lnTo>
                  <a:pt x="357" y="368"/>
                </a:lnTo>
                <a:lnTo>
                  <a:pt x="342" y="370"/>
                </a:lnTo>
                <a:lnTo>
                  <a:pt x="328" y="372"/>
                </a:lnTo>
                <a:lnTo>
                  <a:pt x="317" y="374"/>
                </a:lnTo>
                <a:lnTo>
                  <a:pt x="303" y="376"/>
                </a:lnTo>
                <a:lnTo>
                  <a:pt x="294" y="378"/>
                </a:lnTo>
                <a:lnTo>
                  <a:pt x="282" y="380"/>
                </a:lnTo>
                <a:lnTo>
                  <a:pt x="273" y="380"/>
                </a:lnTo>
                <a:lnTo>
                  <a:pt x="265" y="382"/>
                </a:lnTo>
                <a:lnTo>
                  <a:pt x="255" y="382"/>
                </a:lnTo>
                <a:lnTo>
                  <a:pt x="250" y="384"/>
                </a:lnTo>
                <a:lnTo>
                  <a:pt x="242" y="384"/>
                </a:lnTo>
                <a:lnTo>
                  <a:pt x="236" y="384"/>
                </a:lnTo>
                <a:lnTo>
                  <a:pt x="232" y="384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5422900" y="2220913"/>
            <a:ext cx="1374775" cy="866775"/>
          </a:xfrm>
          <a:custGeom>
            <a:avLst/>
            <a:gdLst>
              <a:gd name="T0" fmla="*/ 2147483647 w 1732"/>
              <a:gd name="T1" fmla="*/ 2147483647 h 1456"/>
              <a:gd name="T2" fmla="*/ 2147483647 w 1732"/>
              <a:gd name="T3" fmla="*/ 2147483647 h 1456"/>
              <a:gd name="T4" fmla="*/ 2147483647 w 1732"/>
              <a:gd name="T5" fmla="*/ 2147483647 h 1456"/>
              <a:gd name="T6" fmla="*/ 2147483647 w 1732"/>
              <a:gd name="T7" fmla="*/ 2147483647 h 1456"/>
              <a:gd name="T8" fmla="*/ 2147483647 w 1732"/>
              <a:gd name="T9" fmla="*/ 2147483647 h 1456"/>
              <a:gd name="T10" fmla="*/ 2147483647 w 1732"/>
              <a:gd name="T11" fmla="*/ 2147483647 h 1456"/>
              <a:gd name="T12" fmla="*/ 2147483647 w 1732"/>
              <a:gd name="T13" fmla="*/ 2147483647 h 1456"/>
              <a:gd name="T14" fmla="*/ 0 w 1732"/>
              <a:gd name="T15" fmla="*/ 2147483647 h 1456"/>
              <a:gd name="T16" fmla="*/ 2147483647 w 1732"/>
              <a:gd name="T17" fmla="*/ 2147483647 h 1456"/>
              <a:gd name="T18" fmla="*/ 2147483647 w 1732"/>
              <a:gd name="T19" fmla="*/ 2147483647 h 1456"/>
              <a:gd name="T20" fmla="*/ 2147483647 w 1732"/>
              <a:gd name="T21" fmla="*/ 2147483647 h 1456"/>
              <a:gd name="T22" fmla="*/ 2147483647 w 1732"/>
              <a:gd name="T23" fmla="*/ 2147483647 h 1456"/>
              <a:gd name="T24" fmla="*/ 2147483647 w 1732"/>
              <a:gd name="T25" fmla="*/ 2147483647 h 1456"/>
              <a:gd name="T26" fmla="*/ 2147483647 w 1732"/>
              <a:gd name="T27" fmla="*/ 2147483647 h 1456"/>
              <a:gd name="T28" fmla="*/ 2147483647 w 1732"/>
              <a:gd name="T29" fmla="*/ 2147483647 h 1456"/>
              <a:gd name="T30" fmla="*/ 2147483647 w 1732"/>
              <a:gd name="T31" fmla="*/ 2147483647 h 1456"/>
              <a:gd name="T32" fmla="*/ 2147483647 w 1732"/>
              <a:gd name="T33" fmla="*/ 2147483647 h 1456"/>
              <a:gd name="T34" fmla="*/ 2147483647 w 1732"/>
              <a:gd name="T35" fmla="*/ 2147483647 h 1456"/>
              <a:gd name="T36" fmla="*/ 2147483647 w 1732"/>
              <a:gd name="T37" fmla="*/ 2147483647 h 1456"/>
              <a:gd name="T38" fmla="*/ 2147483647 w 1732"/>
              <a:gd name="T39" fmla="*/ 2147483647 h 1456"/>
              <a:gd name="T40" fmla="*/ 2147483647 w 1732"/>
              <a:gd name="T41" fmla="*/ 2147483647 h 1456"/>
              <a:gd name="T42" fmla="*/ 2147483647 w 1732"/>
              <a:gd name="T43" fmla="*/ 2147483647 h 1456"/>
              <a:gd name="T44" fmla="*/ 2147483647 w 1732"/>
              <a:gd name="T45" fmla="*/ 2147483647 h 1456"/>
              <a:gd name="T46" fmla="*/ 2147483647 w 1732"/>
              <a:gd name="T47" fmla="*/ 2147483647 h 1456"/>
              <a:gd name="T48" fmla="*/ 2147483647 w 1732"/>
              <a:gd name="T49" fmla="*/ 2147483647 h 1456"/>
              <a:gd name="T50" fmla="*/ 2147483647 w 1732"/>
              <a:gd name="T51" fmla="*/ 2147483647 h 1456"/>
              <a:gd name="T52" fmla="*/ 2147483647 w 1732"/>
              <a:gd name="T53" fmla="*/ 2147483647 h 1456"/>
              <a:gd name="T54" fmla="*/ 2147483647 w 1732"/>
              <a:gd name="T55" fmla="*/ 2147483647 h 1456"/>
              <a:gd name="T56" fmla="*/ 2147483647 w 1732"/>
              <a:gd name="T57" fmla="*/ 2147483647 h 1456"/>
              <a:gd name="T58" fmla="*/ 2147483647 w 1732"/>
              <a:gd name="T59" fmla="*/ 2147483647 h 1456"/>
              <a:gd name="T60" fmla="*/ 2147483647 w 1732"/>
              <a:gd name="T61" fmla="*/ 2147483647 h 1456"/>
              <a:gd name="T62" fmla="*/ 2147483647 w 1732"/>
              <a:gd name="T63" fmla="*/ 2147483647 h 1456"/>
              <a:gd name="T64" fmla="*/ 2147483647 w 1732"/>
              <a:gd name="T65" fmla="*/ 2147483647 h 1456"/>
              <a:gd name="T66" fmla="*/ 2147483647 w 1732"/>
              <a:gd name="T67" fmla="*/ 2147483647 h 1456"/>
              <a:gd name="T68" fmla="*/ 2147483647 w 1732"/>
              <a:gd name="T69" fmla="*/ 2147483647 h 1456"/>
              <a:gd name="T70" fmla="*/ 2147483647 w 1732"/>
              <a:gd name="T71" fmla="*/ 2147483647 h 1456"/>
              <a:gd name="T72" fmla="*/ 2147483647 w 1732"/>
              <a:gd name="T73" fmla="*/ 2147483647 h 1456"/>
              <a:gd name="T74" fmla="*/ 2147483647 w 1732"/>
              <a:gd name="T75" fmla="*/ 2147483647 h 1456"/>
              <a:gd name="T76" fmla="*/ 2147483647 w 1732"/>
              <a:gd name="T77" fmla="*/ 2147483647 h 1456"/>
              <a:gd name="T78" fmla="*/ 2147483647 w 1732"/>
              <a:gd name="T79" fmla="*/ 2147483647 h 1456"/>
              <a:gd name="T80" fmla="*/ 2147483647 w 1732"/>
              <a:gd name="T81" fmla="*/ 2147483647 h 1456"/>
              <a:gd name="T82" fmla="*/ 2147483647 w 1732"/>
              <a:gd name="T83" fmla="*/ 2147483647 h 1456"/>
              <a:gd name="T84" fmla="*/ 2147483647 w 1732"/>
              <a:gd name="T85" fmla="*/ 2147483647 h 1456"/>
              <a:gd name="T86" fmla="*/ 2147483647 w 1732"/>
              <a:gd name="T87" fmla="*/ 2147483647 h 1456"/>
              <a:gd name="T88" fmla="*/ 2147483647 w 1732"/>
              <a:gd name="T89" fmla="*/ 2147483647 h 1456"/>
              <a:gd name="T90" fmla="*/ 2147483647 w 1732"/>
              <a:gd name="T91" fmla="*/ 0 h 1456"/>
              <a:gd name="T92" fmla="*/ 2147483647 w 1732"/>
              <a:gd name="T93" fmla="*/ 2147483647 h 1456"/>
              <a:gd name="T94" fmla="*/ 2147483647 w 1732"/>
              <a:gd name="T95" fmla="*/ 2147483647 h 1456"/>
              <a:gd name="T96" fmla="*/ 2147483647 w 1732"/>
              <a:gd name="T97" fmla="*/ 2147483647 h 1456"/>
              <a:gd name="T98" fmla="*/ 2147483647 w 1732"/>
              <a:gd name="T99" fmla="*/ 2147483647 h 1456"/>
              <a:gd name="T100" fmla="*/ 2147483647 w 1732"/>
              <a:gd name="T101" fmla="*/ 2147483647 h 1456"/>
              <a:gd name="T102" fmla="*/ 2147483647 w 1732"/>
              <a:gd name="T103" fmla="*/ 2147483647 h 1456"/>
              <a:gd name="T104" fmla="*/ 2147483647 w 1732"/>
              <a:gd name="T105" fmla="*/ 2147483647 h 1456"/>
              <a:gd name="T106" fmla="*/ 2147483647 w 1732"/>
              <a:gd name="T107" fmla="*/ 2147483647 h 1456"/>
              <a:gd name="T108" fmla="*/ 2147483647 w 1732"/>
              <a:gd name="T109" fmla="*/ 2147483647 h 1456"/>
              <a:gd name="T110" fmla="*/ 2147483647 w 1732"/>
              <a:gd name="T111" fmla="*/ 2147483647 h 1456"/>
              <a:gd name="T112" fmla="*/ 2147483647 w 1732"/>
              <a:gd name="T113" fmla="*/ 2147483647 h 1456"/>
              <a:gd name="T114" fmla="*/ 2147483647 w 1732"/>
              <a:gd name="T115" fmla="*/ 2147483647 h 1456"/>
              <a:gd name="T116" fmla="*/ 2147483647 w 1732"/>
              <a:gd name="T117" fmla="*/ 2147483647 h 1456"/>
              <a:gd name="T118" fmla="*/ 2147483647 w 1732"/>
              <a:gd name="T119" fmla="*/ 2147483647 h 1456"/>
              <a:gd name="T120" fmla="*/ 2147483647 w 1732"/>
              <a:gd name="T121" fmla="*/ 2147483647 h 14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32"/>
              <a:gd name="T184" fmla="*/ 0 h 1456"/>
              <a:gd name="T185" fmla="*/ 1732 w 1732"/>
              <a:gd name="T186" fmla="*/ 1456 h 14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32" h="1456">
                <a:moveTo>
                  <a:pt x="1097" y="1055"/>
                </a:moveTo>
                <a:lnTo>
                  <a:pt x="1063" y="1080"/>
                </a:lnTo>
                <a:lnTo>
                  <a:pt x="1030" y="1103"/>
                </a:lnTo>
                <a:lnTo>
                  <a:pt x="996" y="1124"/>
                </a:lnTo>
                <a:lnTo>
                  <a:pt x="961" y="1146"/>
                </a:lnTo>
                <a:lnTo>
                  <a:pt x="926" y="1167"/>
                </a:lnTo>
                <a:lnTo>
                  <a:pt x="892" y="1186"/>
                </a:lnTo>
                <a:lnTo>
                  <a:pt x="857" y="1203"/>
                </a:lnTo>
                <a:lnTo>
                  <a:pt x="821" y="1220"/>
                </a:lnTo>
                <a:lnTo>
                  <a:pt x="786" y="1238"/>
                </a:lnTo>
                <a:lnTo>
                  <a:pt x="752" y="1253"/>
                </a:lnTo>
                <a:lnTo>
                  <a:pt x="715" y="1266"/>
                </a:lnTo>
                <a:lnTo>
                  <a:pt x="681" y="1282"/>
                </a:lnTo>
                <a:lnTo>
                  <a:pt x="644" y="1295"/>
                </a:lnTo>
                <a:lnTo>
                  <a:pt x="608" y="1307"/>
                </a:lnTo>
                <a:lnTo>
                  <a:pt x="573" y="1320"/>
                </a:lnTo>
                <a:lnTo>
                  <a:pt x="537" y="1332"/>
                </a:lnTo>
                <a:lnTo>
                  <a:pt x="500" y="1345"/>
                </a:lnTo>
                <a:lnTo>
                  <a:pt x="466" y="1357"/>
                </a:lnTo>
                <a:lnTo>
                  <a:pt x="433" y="1368"/>
                </a:lnTo>
                <a:lnTo>
                  <a:pt x="401" y="1380"/>
                </a:lnTo>
                <a:lnTo>
                  <a:pt x="370" y="1389"/>
                </a:lnTo>
                <a:lnTo>
                  <a:pt x="341" y="1399"/>
                </a:lnTo>
                <a:lnTo>
                  <a:pt x="314" y="1407"/>
                </a:lnTo>
                <a:lnTo>
                  <a:pt x="287" y="1414"/>
                </a:lnTo>
                <a:lnTo>
                  <a:pt x="263" y="1422"/>
                </a:lnTo>
                <a:lnTo>
                  <a:pt x="238" y="1428"/>
                </a:lnTo>
                <a:lnTo>
                  <a:pt x="217" y="1433"/>
                </a:lnTo>
                <a:lnTo>
                  <a:pt x="195" y="1437"/>
                </a:lnTo>
                <a:lnTo>
                  <a:pt x="174" y="1441"/>
                </a:lnTo>
                <a:lnTo>
                  <a:pt x="155" y="1445"/>
                </a:lnTo>
                <a:lnTo>
                  <a:pt x="138" y="1449"/>
                </a:lnTo>
                <a:lnTo>
                  <a:pt x="121" y="1451"/>
                </a:lnTo>
                <a:lnTo>
                  <a:pt x="105" y="1453"/>
                </a:lnTo>
                <a:lnTo>
                  <a:pt x="92" y="1455"/>
                </a:lnTo>
                <a:lnTo>
                  <a:pt x="78" y="1456"/>
                </a:lnTo>
                <a:lnTo>
                  <a:pt x="65" y="1456"/>
                </a:lnTo>
                <a:lnTo>
                  <a:pt x="55" y="1456"/>
                </a:lnTo>
                <a:lnTo>
                  <a:pt x="44" y="1456"/>
                </a:lnTo>
                <a:lnTo>
                  <a:pt x="36" y="1455"/>
                </a:lnTo>
                <a:lnTo>
                  <a:pt x="28" y="1455"/>
                </a:lnTo>
                <a:lnTo>
                  <a:pt x="21" y="1453"/>
                </a:lnTo>
                <a:lnTo>
                  <a:pt x="15" y="1451"/>
                </a:lnTo>
                <a:lnTo>
                  <a:pt x="9" y="1451"/>
                </a:lnTo>
                <a:lnTo>
                  <a:pt x="5" y="1449"/>
                </a:lnTo>
                <a:lnTo>
                  <a:pt x="4" y="1445"/>
                </a:lnTo>
                <a:lnTo>
                  <a:pt x="0" y="1443"/>
                </a:lnTo>
                <a:lnTo>
                  <a:pt x="0" y="1441"/>
                </a:lnTo>
                <a:lnTo>
                  <a:pt x="0" y="1439"/>
                </a:lnTo>
                <a:lnTo>
                  <a:pt x="0" y="1435"/>
                </a:lnTo>
                <a:lnTo>
                  <a:pt x="0" y="1430"/>
                </a:lnTo>
                <a:lnTo>
                  <a:pt x="2" y="1426"/>
                </a:lnTo>
                <a:lnTo>
                  <a:pt x="5" y="1422"/>
                </a:lnTo>
                <a:lnTo>
                  <a:pt x="9" y="1418"/>
                </a:lnTo>
                <a:lnTo>
                  <a:pt x="13" y="1412"/>
                </a:lnTo>
                <a:lnTo>
                  <a:pt x="19" y="1408"/>
                </a:lnTo>
                <a:lnTo>
                  <a:pt x="25" y="1405"/>
                </a:lnTo>
                <a:lnTo>
                  <a:pt x="32" y="1401"/>
                </a:lnTo>
                <a:lnTo>
                  <a:pt x="38" y="1397"/>
                </a:lnTo>
                <a:lnTo>
                  <a:pt x="48" y="1393"/>
                </a:lnTo>
                <a:lnTo>
                  <a:pt x="55" y="1391"/>
                </a:lnTo>
                <a:lnTo>
                  <a:pt x="65" y="1387"/>
                </a:lnTo>
                <a:lnTo>
                  <a:pt x="75" y="1384"/>
                </a:lnTo>
                <a:lnTo>
                  <a:pt x="86" y="1382"/>
                </a:lnTo>
                <a:lnTo>
                  <a:pt x="98" y="1380"/>
                </a:lnTo>
                <a:lnTo>
                  <a:pt x="109" y="1376"/>
                </a:lnTo>
                <a:lnTo>
                  <a:pt x="122" y="1374"/>
                </a:lnTo>
                <a:lnTo>
                  <a:pt x="136" y="1368"/>
                </a:lnTo>
                <a:lnTo>
                  <a:pt x="151" y="1364"/>
                </a:lnTo>
                <a:lnTo>
                  <a:pt x="169" y="1359"/>
                </a:lnTo>
                <a:lnTo>
                  <a:pt x="186" y="1353"/>
                </a:lnTo>
                <a:lnTo>
                  <a:pt x="205" y="1345"/>
                </a:lnTo>
                <a:lnTo>
                  <a:pt x="224" y="1337"/>
                </a:lnTo>
                <a:lnTo>
                  <a:pt x="245" y="1330"/>
                </a:lnTo>
                <a:lnTo>
                  <a:pt x="268" y="1320"/>
                </a:lnTo>
                <a:lnTo>
                  <a:pt x="291" y="1313"/>
                </a:lnTo>
                <a:lnTo>
                  <a:pt x="316" y="1303"/>
                </a:lnTo>
                <a:lnTo>
                  <a:pt x="343" y="1291"/>
                </a:lnTo>
                <a:lnTo>
                  <a:pt x="370" y="1282"/>
                </a:lnTo>
                <a:lnTo>
                  <a:pt x="397" y="1270"/>
                </a:lnTo>
                <a:lnTo>
                  <a:pt x="426" y="1259"/>
                </a:lnTo>
                <a:lnTo>
                  <a:pt x="485" y="1236"/>
                </a:lnTo>
                <a:lnTo>
                  <a:pt x="543" y="1211"/>
                </a:lnTo>
                <a:lnTo>
                  <a:pt x="600" y="1186"/>
                </a:lnTo>
                <a:lnTo>
                  <a:pt x="656" y="1159"/>
                </a:lnTo>
                <a:lnTo>
                  <a:pt x="683" y="1146"/>
                </a:lnTo>
                <a:lnTo>
                  <a:pt x="710" y="1130"/>
                </a:lnTo>
                <a:lnTo>
                  <a:pt x="737" y="1115"/>
                </a:lnTo>
                <a:lnTo>
                  <a:pt x="763" y="1100"/>
                </a:lnTo>
                <a:lnTo>
                  <a:pt x="788" y="1084"/>
                </a:lnTo>
                <a:lnTo>
                  <a:pt x="815" y="1067"/>
                </a:lnTo>
                <a:lnTo>
                  <a:pt x="840" y="1050"/>
                </a:lnTo>
                <a:lnTo>
                  <a:pt x="865" y="1032"/>
                </a:lnTo>
                <a:lnTo>
                  <a:pt x="890" y="1015"/>
                </a:lnTo>
                <a:lnTo>
                  <a:pt x="915" y="998"/>
                </a:lnTo>
                <a:lnTo>
                  <a:pt x="938" y="981"/>
                </a:lnTo>
                <a:lnTo>
                  <a:pt x="961" y="963"/>
                </a:lnTo>
                <a:lnTo>
                  <a:pt x="984" y="946"/>
                </a:lnTo>
                <a:lnTo>
                  <a:pt x="1007" y="927"/>
                </a:lnTo>
                <a:lnTo>
                  <a:pt x="1028" y="908"/>
                </a:lnTo>
                <a:lnTo>
                  <a:pt x="1049" y="888"/>
                </a:lnTo>
                <a:lnTo>
                  <a:pt x="1068" y="869"/>
                </a:lnTo>
                <a:lnTo>
                  <a:pt x="1090" y="848"/>
                </a:lnTo>
                <a:lnTo>
                  <a:pt x="1109" y="829"/>
                </a:lnTo>
                <a:lnTo>
                  <a:pt x="1126" y="808"/>
                </a:lnTo>
                <a:lnTo>
                  <a:pt x="1145" y="787"/>
                </a:lnTo>
                <a:lnTo>
                  <a:pt x="1162" y="764"/>
                </a:lnTo>
                <a:lnTo>
                  <a:pt x="1180" y="743"/>
                </a:lnTo>
                <a:lnTo>
                  <a:pt x="1195" y="720"/>
                </a:lnTo>
                <a:lnTo>
                  <a:pt x="1210" y="699"/>
                </a:lnTo>
                <a:lnTo>
                  <a:pt x="1226" y="679"/>
                </a:lnTo>
                <a:lnTo>
                  <a:pt x="1239" y="658"/>
                </a:lnTo>
                <a:lnTo>
                  <a:pt x="1253" y="639"/>
                </a:lnTo>
                <a:lnTo>
                  <a:pt x="1264" y="618"/>
                </a:lnTo>
                <a:lnTo>
                  <a:pt x="1278" y="599"/>
                </a:lnTo>
                <a:lnTo>
                  <a:pt x="1287" y="578"/>
                </a:lnTo>
                <a:lnTo>
                  <a:pt x="1299" y="558"/>
                </a:lnTo>
                <a:lnTo>
                  <a:pt x="1308" y="537"/>
                </a:lnTo>
                <a:lnTo>
                  <a:pt x="1318" y="518"/>
                </a:lnTo>
                <a:lnTo>
                  <a:pt x="1328" y="497"/>
                </a:lnTo>
                <a:lnTo>
                  <a:pt x="1335" y="476"/>
                </a:lnTo>
                <a:lnTo>
                  <a:pt x="1352" y="436"/>
                </a:lnTo>
                <a:lnTo>
                  <a:pt x="1366" y="395"/>
                </a:lnTo>
                <a:lnTo>
                  <a:pt x="1372" y="378"/>
                </a:lnTo>
                <a:lnTo>
                  <a:pt x="1377" y="361"/>
                </a:lnTo>
                <a:lnTo>
                  <a:pt x="1383" y="345"/>
                </a:lnTo>
                <a:lnTo>
                  <a:pt x="1387" y="330"/>
                </a:lnTo>
                <a:lnTo>
                  <a:pt x="1389" y="317"/>
                </a:lnTo>
                <a:lnTo>
                  <a:pt x="1393" y="303"/>
                </a:lnTo>
                <a:lnTo>
                  <a:pt x="1395" y="290"/>
                </a:lnTo>
                <a:lnTo>
                  <a:pt x="1395" y="278"/>
                </a:lnTo>
                <a:lnTo>
                  <a:pt x="1395" y="269"/>
                </a:lnTo>
                <a:lnTo>
                  <a:pt x="1395" y="259"/>
                </a:lnTo>
                <a:lnTo>
                  <a:pt x="1393" y="249"/>
                </a:lnTo>
                <a:lnTo>
                  <a:pt x="1391" y="240"/>
                </a:lnTo>
                <a:lnTo>
                  <a:pt x="1389" y="234"/>
                </a:lnTo>
                <a:lnTo>
                  <a:pt x="1387" y="226"/>
                </a:lnTo>
                <a:lnTo>
                  <a:pt x="1383" y="221"/>
                </a:lnTo>
                <a:lnTo>
                  <a:pt x="1379" y="217"/>
                </a:lnTo>
                <a:lnTo>
                  <a:pt x="1368" y="211"/>
                </a:lnTo>
                <a:lnTo>
                  <a:pt x="1358" y="207"/>
                </a:lnTo>
                <a:lnTo>
                  <a:pt x="1345" y="203"/>
                </a:lnTo>
                <a:lnTo>
                  <a:pt x="1333" y="202"/>
                </a:lnTo>
                <a:lnTo>
                  <a:pt x="1318" y="200"/>
                </a:lnTo>
                <a:lnTo>
                  <a:pt x="1303" y="200"/>
                </a:lnTo>
                <a:lnTo>
                  <a:pt x="1295" y="200"/>
                </a:lnTo>
                <a:lnTo>
                  <a:pt x="1285" y="200"/>
                </a:lnTo>
                <a:lnTo>
                  <a:pt x="1278" y="202"/>
                </a:lnTo>
                <a:lnTo>
                  <a:pt x="1268" y="203"/>
                </a:lnTo>
                <a:lnTo>
                  <a:pt x="1257" y="207"/>
                </a:lnTo>
                <a:lnTo>
                  <a:pt x="1243" y="209"/>
                </a:lnTo>
                <a:lnTo>
                  <a:pt x="1230" y="213"/>
                </a:lnTo>
                <a:lnTo>
                  <a:pt x="1212" y="217"/>
                </a:lnTo>
                <a:lnTo>
                  <a:pt x="1197" y="223"/>
                </a:lnTo>
                <a:lnTo>
                  <a:pt x="1178" y="226"/>
                </a:lnTo>
                <a:lnTo>
                  <a:pt x="1159" y="232"/>
                </a:lnTo>
                <a:lnTo>
                  <a:pt x="1139" y="238"/>
                </a:lnTo>
                <a:lnTo>
                  <a:pt x="1116" y="244"/>
                </a:lnTo>
                <a:lnTo>
                  <a:pt x="1093" y="251"/>
                </a:lnTo>
                <a:lnTo>
                  <a:pt x="1068" y="259"/>
                </a:lnTo>
                <a:lnTo>
                  <a:pt x="1044" y="267"/>
                </a:lnTo>
                <a:lnTo>
                  <a:pt x="1017" y="274"/>
                </a:lnTo>
                <a:lnTo>
                  <a:pt x="988" y="282"/>
                </a:lnTo>
                <a:lnTo>
                  <a:pt x="957" y="292"/>
                </a:lnTo>
                <a:lnTo>
                  <a:pt x="926" y="299"/>
                </a:lnTo>
                <a:lnTo>
                  <a:pt x="909" y="305"/>
                </a:lnTo>
                <a:lnTo>
                  <a:pt x="894" y="311"/>
                </a:lnTo>
                <a:lnTo>
                  <a:pt x="878" y="317"/>
                </a:lnTo>
                <a:lnTo>
                  <a:pt x="861" y="320"/>
                </a:lnTo>
                <a:lnTo>
                  <a:pt x="848" y="326"/>
                </a:lnTo>
                <a:lnTo>
                  <a:pt x="832" y="330"/>
                </a:lnTo>
                <a:lnTo>
                  <a:pt x="819" y="334"/>
                </a:lnTo>
                <a:lnTo>
                  <a:pt x="806" y="340"/>
                </a:lnTo>
                <a:lnTo>
                  <a:pt x="792" y="344"/>
                </a:lnTo>
                <a:lnTo>
                  <a:pt x="781" y="347"/>
                </a:lnTo>
                <a:lnTo>
                  <a:pt x="756" y="353"/>
                </a:lnTo>
                <a:lnTo>
                  <a:pt x="735" y="359"/>
                </a:lnTo>
                <a:lnTo>
                  <a:pt x="715" y="365"/>
                </a:lnTo>
                <a:lnTo>
                  <a:pt x="696" y="370"/>
                </a:lnTo>
                <a:lnTo>
                  <a:pt x="681" y="374"/>
                </a:lnTo>
                <a:lnTo>
                  <a:pt x="666" y="376"/>
                </a:lnTo>
                <a:lnTo>
                  <a:pt x="654" y="380"/>
                </a:lnTo>
                <a:lnTo>
                  <a:pt x="642" y="382"/>
                </a:lnTo>
                <a:lnTo>
                  <a:pt x="635" y="382"/>
                </a:lnTo>
                <a:lnTo>
                  <a:pt x="627" y="384"/>
                </a:lnTo>
                <a:lnTo>
                  <a:pt x="621" y="384"/>
                </a:lnTo>
                <a:lnTo>
                  <a:pt x="608" y="384"/>
                </a:lnTo>
                <a:lnTo>
                  <a:pt x="595" y="382"/>
                </a:lnTo>
                <a:lnTo>
                  <a:pt x="581" y="378"/>
                </a:lnTo>
                <a:lnTo>
                  <a:pt x="566" y="374"/>
                </a:lnTo>
                <a:lnTo>
                  <a:pt x="552" y="370"/>
                </a:lnTo>
                <a:lnTo>
                  <a:pt x="539" y="365"/>
                </a:lnTo>
                <a:lnTo>
                  <a:pt x="525" y="357"/>
                </a:lnTo>
                <a:lnTo>
                  <a:pt x="512" y="347"/>
                </a:lnTo>
                <a:lnTo>
                  <a:pt x="502" y="344"/>
                </a:lnTo>
                <a:lnTo>
                  <a:pt x="495" y="340"/>
                </a:lnTo>
                <a:lnTo>
                  <a:pt x="487" y="334"/>
                </a:lnTo>
                <a:lnTo>
                  <a:pt x="479" y="330"/>
                </a:lnTo>
                <a:lnTo>
                  <a:pt x="474" y="326"/>
                </a:lnTo>
                <a:lnTo>
                  <a:pt x="468" y="320"/>
                </a:lnTo>
                <a:lnTo>
                  <a:pt x="462" y="317"/>
                </a:lnTo>
                <a:lnTo>
                  <a:pt x="456" y="313"/>
                </a:lnTo>
                <a:lnTo>
                  <a:pt x="453" y="309"/>
                </a:lnTo>
                <a:lnTo>
                  <a:pt x="449" y="305"/>
                </a:lnTo>
                <a:lnTo>
                  <a:pt x="445" y="301"/>
                </a:lnTo>
                <a:lnTo>
                  <a:pt x="443" y="299"/>
                </a:lnTo>
                <a:lnTo>
                  <a:pt x="441" y="296"/>
                </a:lnTo>
                <a:lnTo>
                  <a:pt x="439" y="294"/>
                </a:lnTo>
                <a:lnTo>
                  <a:pt x="439" y="290"/>
                </a:lnTo>
                <a:lnTo>
                  <a:pt x="439" y="288"/>
                </a:lnTo>
                <a:lnTo>
                  <a:pt x="439" y="286"/>
                </a:lnTo>
                <a:lnTo>
                  <a:pt x="441" y="284"/>
                </a:lnTo>
                <a:lnTo>
                  <a:pt x="443" y="282"/>
                </a:lnTo>
                <a:lnTo>
                  <a:pt x="445" y="278"/>
                </a:lnTo>
                <a:lnTo>
                  <a:pt x="449" y="276"/>
                </a:lnTo>
                <a:lnTo>
                  <a:pt x="454" y="274"/>
                </a:lnTo>
                <a:lnTo>
                  <a:pt x="460" y="273"/>
                </a:lnTo>
                <a:lnTo>
                  <a:pt x="468" y="271"/>
                </a:lnTo>
                <a:lnTo>
                  <a:pt x="476" y="269"/>
                </a:lnTo>
                <a:lnTo>
                  <a:pt x="485" y="265"/>
                </a:lnTo>
                <a:lnTo>
                  <a:pt x="495" y="263"/>
                </a:lnTo>
                <a:lnTo>
                  <a:pt x="506" y="261"/>
                </a:lnTo>
                <a:lnTo>
                  <a:pt x="518" y="259"/>
                </a:lnTo>
                <a:lnTo>
                  <a:pt x="531" y="257"/>
                </a:lnTo>
                <a:lnTo>
                  <a:pt x="545" y="253"/>
                </a:lnTo>
                <a:lnTo>
                  <a:pt x="560" y="251"/>
                </a:lnTo>
                <a:lnTo>
                  <a:pt x="575" y="249"/>
                </a:lnTo>
                <a:lnTo>
                  <a:pt x="589" y="248"/>
                </a:lnTo>
                <a:lnTo>
                  <a:pt x="606" y="244"/>
                </a:lnTo>
                <a:lnTo>
                  <a:pt x="621" y="240"/>
                </a:lnTo>
                <a:lnTo>
                  <a:pt x="639" y="238"/>
                </a:lnTo>
                <a:lnTo>
                  <a:pt x="658" y="234"/>
                </a:lnTo>
                <a:lnTo>
                  <a:pt x="677" y="230"/>
                </a:lnTo>
                <a:lnTo>
                  <a:pt x="696" y="225"/>
                </a:lnTo>
                <a:lnTo>
                  <a:pt x="717" y="221"/>
                </a:lnTo>
                <a:lnTo>
                  <a:pt x="738" y="215"/>
                </a:lnTo>
                <a:lnTo>
                  <a:pt x="760" y="211"/>
                </a:lnTo>
                <a:lnTo>
                  <a:pt x="783" y="205"/>
                </a:lnTo>
                <a:lnTo>
                  <a:pt x="806" y="200"/>
                </a:lnTo>
                <a:lnTo>
                  <a:pt x="829" y="194"/>
                </a:lnTo>
                <a:lnTo>
                  <a:pt x="854" y="186"/>
                </a:lnTo>
                <a:lnTo>
                  <a:pt x="878" y="180"/>
                </a:lnTo>
                <a:lnTo>
                  <a:pt x="928" y="167"/>
                </a:lnTo>
                <a:lnTo>
                  <a:pt x="976" y="154"/>
                </a:lnTo>
                <a:lnTo>
                  <a:pt x="1022" y="140"/>
                </a:lnTo>
                <a:lnTo>
                  <a:pt x="1068" y="127"/>
                </a:lnTo>
                <a:lnTo>
                  <a:pt x="1113" y="115"/>
                </a:lnTo>
                <a:lnTo>
                  <a:pt x="1134" y="109"/>
                </a:lnTo>
                <a:lnTo>
                  <a:pt x="1155" y="104"/>
                </a:lnTo>
                <a:lnTo>
                  <a:pt x="1174" y="98"/>
                </a:lnTo>
                <a:lnTo>
                  <a:pt x="1193" y="94"/>
                </a:lnTo>
                <a:lnTo>
                  <a:pt x="1212" y="88"/>
                </a:lnTo>
                <a:lnTo>
                  <a:pt x="1232" y="84"/>
                </a:lnTo>
                <a:lnTo>
                  <a:pt x="1247" y="83"/>
                </a:lnTo>
                <a:lnTo>
                  <a:pt x="1262" y="79"/>
                </a:lnTo>
                <a:lnTo>
                  <a:pt x="1278" y="77"/>
                </a:lnTo>
                <a:lnTo>
                  <a:pt x="1291" y="73"/>
                </a:lnTo>
                <a:lnTo>
                  <a:pt x="1304" y="69"/>
                </a:lnTo>
                <a:lnTo>
                  <a:pt x="1318" y="65"/>
                </a:lnTo>
                <a:lnTo>
                  <a:pt x="1329" y="61"/>
                </a:lnTo>
                <a:lnTo>
                  <a:pt x="1341" y="58"/>
                </a:lnTo>
                <a:lnTo>
                  <a:pt x="1351" y="54"/>
                </a:lnTo>
                <a:lnTo>
                  <a:pt x="1360" y="50"/>
                </a:lnTo>
                <a:lnTo>
                  <a:pt x="1370" y="46"/>
                </a:lnTo>
                <a:lnTo>
                  <a:pt x="1377" y="42"/>
                </a:lnTo>
                <a:lnTo>
                  <a:pt x="1385" y="38"/>
                </a:lnTo>
                <a:lnTo>
                  <a:pt x="1393" y="33"/>
                </a:lnTo>
                <a:lnTo>
                  <a:pt x="1398" y="29"/>
                </a:lnTo>
                <a:lnTo>
                  <a:pt x="1402" y="25"/>
                </a:lnTo>
                <a:lnTo>
                  <a:pt x="1408" y="19"/>
                </a:lnTo>
                <a:lnTo>
                  <a:pt x="1414" y="15"/>
                </a:lnTo>
                <a:lnTo>
                  <a:pt x="1422" y="12"/>
                </a:lnTo>
                <a:lnTo>
                  <a:pt x="1429" y="8"/>
                </a:lnTo>
                <a:lnTo>
                  <a:pt x="1437" y="4"/>
                </a:lnTo>
                <a:lnTo>
                  <a:pt x="1446" y="2"/>
                </a:lnTo>
                <a:lnTo>
                  <a:pt x="1454" y="0"/>
                </a:lnTo>
                <a:lnTo>
                  <a:pt x="1464" y="0"/>
                </a:lnTo>
                <a:lnTo>
                  <a:pt x="1469" y="0"/>
                </a:lnTo>
                <a:lnTo>
                  <a:pt x="1473" y="2"/>
                </a:lnTo>
                <a:lnTo>
                  <a:pt x="1481" y="2"/>
                </a:lnTo>
                <a:lnTo>
                  <a:pt x="1487" y="4"/>
                </a:lnTo>
                <a:lnTo>
                  <a:pt x="1494" y="8"/>
                </a:lnTo>
                <a:lnTo>
                  <a:pt x="1502" y="10"/>
                </a:lnTo>
                <a:lnTo>
                  <a:pt x="1512" y="13"/>
                </a:lnTo>
                <a:lnTo>
                  <a:pt x="1521" y="17"/>
                </a:lnTo>
                <a:lnTo>
                  <a:pt x="1531" y="23"/>
                </a:lnTo>
                <a:lnTo>
                  <a:pt x="1540" y="29"/>
                </a:lnTo>
                <a:lnTo>
                  <a:pt x="1552" y="35"/>
                </a:lnTo>
                <a:lnTo>
                  <a:pt x="1565" y="40"/>
                </a:lnTo>
                <a:lnTo>
                  <a:pt x="1579" y="48"/>
                </a:lnTo>
                <a:lnTo>
                  <a:pt x="1592" y="56"/>
                </a:lnTo>
                <a:lnTo>
                  <a:pt x="1608" y="63"/>
                </a:lnTo>
                <a:lnTo>
                  <a:pt x="1623" y="73"/>
                </a:lnTo>
                <a:lnTo>
                  <a:pt x="1636" y="83"/>
                </a:lnTo>
                <a:lnTo>
                  <a:pt x="1648" y="94"/>
                </a:lnTo>
                <a:lnTo>
                  <a:pt x="1659" y="104"/>
                </a:lnTo>
                <a:lnTo>
                  <a:pt x="1671" y="113"/>
                </a:lnTo>
                <a:lnTo>
                  <a:pt x="1681" y="123"/>
                </a:lnTo>
                <a:lnTo>
                  <a:pt x="1690" y="131"/>
                </a:lnTo>
                <a:lnTo>
                  <a:pt x="1698" y="138"/>
                </a:lnTo>
                <a:lnTo>
                  <a:pt x="1706" y="146"/>
                </a:lnTo>
                <a:lnTo>
                  <a:pt x="1711" y="154"/>
                </a:lnTo>
                <a:lnTo>
                  <a:pt x="1717" y="159"/>
                </a:lnTo>
                <a:lnTo>
                  <a:pt x="1721" y="165"/>
                </a:lnTo>
                <a:lnTo>
                  <a:pt x="1725" y="171"/>
                </a:lnTo>
                <a:lnTo>
                  <a:pt x="1729" y="177"/>
                </a:lnTo>
                <a:lnTo>
                  <a:pt x="1730" y="182"/>
                </a:lnTo>
                <a:lnTo>
                  <a:pt x="1732" y="188"/>
                </a:lnTo>
                <a:lnTo>
                  <a:pt x="1732" y="192"/>
                </a:lnTo>
                <a:lnTo>
                  <a:pt x="1732" y="202"/>
                </a:lnTo>
                <a:lnTo>
                  <a:pt x="1730" y="209"/>
                </a:lnTo>
                <a:lnTo>
                  <a:pt x="1727" y="219"/>
                </a:lnTo>
                <a:lnTo>
                  <a:pt x="1721" y="226"/>
                </a:lnTo>
                <a:lnTo>
                  <a:pt x="1715" y="234"/>
                </a:lnTo>
                <a:lnTo>
                  <a:pt x="1711" y="238"/>
                </a:lnTo>
                <a:lnTo>
                  <a:pt x="1707" y="240"/>
                </a:lnTo>
                <a:lnTo>
                  <a:pt x="1702" y="244"/>
                </a:lnTo>
                <a:lnTo>
                  <a:pt x="1696" y="248"/>
                </a:lnTo>
                <a:lnTo>
                  <a:pt x="1690" y="249"/>
                </a:lnTo>
                <a:lnTo>
                  <a:pt x="1684" y="251"/>
                </a:lnTo>
                <a:lnTo>
                  <a:pt x="1681" y="255"/>
                </a:lnTo>
                <a:lnTo>
                  <a:pt x="1677" y="257"/>
                </a:lnTo>
                <a:lnTo>
                  <a:pt x="1673" y="261"/>
                </a:lnTo>
                <a:lnTo>
                  <a:pt x="1669" y="265"/>
                </a:lnTo>
                <a:lnTo>
                  <a:pt x="1665" y="269"/>
                </a:lnTo>
                <a:lnTo>
                  <a:pt x="1661" y="274"/>
                </a:lnTo>
                <a:lnTo>
                  <a:pt x="1658" y="280"/>
                </a:lnTo>
                <a:lnTo>
                  <a:pt x="1654" y="286"/>
                </a:lnTo>
                <a:lnTo>
                  <a:pt x="1650" y="292"/>
                </a:lnTo>
                <a:lnTo>
                  <a:pt x="1644" y="299"/>
                </a:lnTo>
                <a:lnTo>
                  <a:pt x="1640" y="307"/>
                </a:lnTo>
                <a:lnTo>
                  <a:pt x="1636" y="315"/>
                </a:lnTo>
                <a:lnTo>
                  <a:pt x="1631" y="322"/>
                </a:lnTo>
                <a:lnTo>
                  <a:pt x="1627" y="332"/>
                </a:lnTo>
                <a:lnTo>
                  <a:pt x="1621" y="342"/>
                </a:lnTo>
                <a:lnTo>
                  <a:pt x="1615" y="351"/>
                </a:lnTo>
                <a:lnTo>
                  <a:pt x="1611" y="361"/>
                </a:lnTo>
                <a:lnTo>
                  <a:pt x="1606" y="372"/>
                </a:lnTo>
                <a:lnTo>
                  <a:pt x="1600" y="384"/>
                </a:lnTo>
                <a:lnTo>
                  <a:pt x="1594" y="395"/>
                </a:lnTo>
                <a:lnTo>
                  <a:pt x="1588" y="407"/>
                </a:lnTo>
                <a:lnTo>
                  <a:pt x="1583" y="420"/>
                </a:lnTo>
                <a:lnTo>
                  <a:pt x="1577" y="434"/>
                </a:lnTo>
                <a:lnTo>
                  <a:pt x="1569" y="447"/>
                </a:lnTo>
                <a:lnTo>
                  <a:pt x="1564" y="462"/>
                </a:lnTo>
                <a:lnTo>
                  <a:pt x="1556" y="476"/>
                </a:lnTo>
                <a:lnTo>
                  <a:pt x="1550" y="491"/>
                </a:lnTo>
                <a:lnTo>
                  <a:pt x="1542" y="509"/>
                </a:lnTo>
                <a:lnTo>
                  <a:pt x="1535" y="524"/>
                </a:lnTo>
                <a:lnTo>
                  <a:pt x="1529" y="541"/>
                </a:lnTo>
                <a:lnTo>
                  <a:pt x="1521" y="558"/>
                </a:lnTo>
                <a:lnTo>
                  <a:pt x="1514" y="576"/>
                </a:lnTo>
                <a:lnTo>
                  <a:pt x="1496" y="612"/>
                </a:lnTo>
                <a:lnTo>
                  <a:pt x="1479" y="647"/>
                </a:lnTo>
                <a:lnTo>
                  <a:pt x="1458" y="679"/>
                </a:lnTo>
                <a:lnTo>
                  <a:pt x="1439" y="714"/>
                </a:lnTo>
                <a:lnTo>
                  <a:pt x="1416" y="745"/>
                </a:lnTo>
                <a:lnTo>
                  <a:pt x="1393" y="777"/>
                </a:lnTo>
                <a:lnTo>
                  <a:pt x="1368" y="808"/>
                </a:lnTo>
                <a:lnTo>
                  <a:pt x="1341" y="839"/>
                </a:lnTo>
                <a:lnTo>
                  <a:pt x="1314" y="867"/>
                </a:lnTo>
                <a:lnTo>
                  <a:pt x="1287" y="896"/>
                </a:lnTo>
                <a:lnTo>
                  <a:pt x="1257" y="923"/>
                </a:lnTo>
                <a:lnTo>
                  <a:pt x="1228" y="952"/>
                </a:lnTo>
                <a:lnTo>
                  <a:pt x="1197" y="979"/>
                </a:lnTo>
                <a:lnTo>
                  <a:pt x="1164" y="1004"/>
                </a:lnTo>
                <a:lnTo>
                  <a:pt x="1132" y="1030"/>
                </a:lnTo>
                <a:lnTo>
                  <a:pt x="1097" y="1055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818188" y="2498725"/>
            <a:ext cx="1755775" cy="628650"/>
          </a:xfrm>
          <a:custGeom>
            <a:avLst/>
            <a:gdLst>
              <a:gd name="T0" fmla="*/ 2147483647 w 2210"/>
              <a:gd name="T1" fmla="*/ 2147483647 h 1058"/>
              <a:gd name="T2" fmla="*/ 2147483647 w 2210"/>
              <a:gd name="T3" fmla="*/ 2147483647 h 1058"/>
              <a:gd name="T4" fmla="*/ 2147483647 w 2210"/>
              <a:gd name="T5" fmla="*/ 2147483647 h 1058"/>
              <a:gd name="T6" fmla="*/ 2147483647 w 2210"/>
              <a:gd name="T7" fmla="*/ 2147483647 h 1058"/>
              <a:gd name="T8" fmla="*/ 2147483647 w 2210"/>
              <a:gd name="T9" fmla="*/ 2147483647 h 1058"/>
              <a:gd name="T10" fmla="*/ 2147483647 w 2210"/>
              <a:gd name="T11" fmla="*/ 2147483647 h 1058"/>
              <a:gd name="T12" fmla="*/ 2147483647 w 2210"/>
              <a:gd name="T13" fmla="*/ 2147483647 h 1058"/>
              <a:gd name="T14" fmla="*/ 2147483647 w 2210"/>
              <a:gd name="T15" fmla="*/ 2147483647 h 1058"/>
              <a:gd name="T16" fmla="*/ 2147483647 w 2210"/>
              <a:gd name="T17" fmla="*/ 2147483647 h 1058"/>
              <a:gd name="T18" fmla="*/ 2147483647 w 2210"/>
              <a:gd name="T19" fmla="*/ 2147483647 h 1058"/>
              <a:gd name="T20" fmla="*/ 2147483647 w 2210"/>
              <a:gd name="T21" fmla="*/ 2147483647 h 1058"/>
              <a:gd name="T22" fmla="*/ 2147483647 w 2210"/>
              <a:gd name="T23" fmla="*/ 2147483647 h 1058"/>
              <a:gd name="T24" fmla="*/ 2147483647 w 2210"/>
              <a:gd name="T25" fmla="*/ 2147483647 h 1058"/>
              <a:gd name="T26" fmla="*/ 2147483647 w 2210"/>
              <a:gd name="T27" fmla="*/ 2147483647 h 1058"/>
              <a:gd name="T28" fmla="*/ 2147483647 w 2210"/>
              <a:gd name="T29" fmla="*/ 2147483647 h 1058"/>
              <a:gd name="T30" fmla="*/ 2147483647 w 2210"/>
              <a:gd name="T31" fmla="*/ 2147483647 h 1058"/>
              <a:gd name="T32" fmla="*/ 2147483647 w 2210"/>
              <a:gd name="T33" fmla="*/ 2147483647 h 1058"/>
              <a:gd name="T34" fmla="*/ 2147483647 w 2210"/>
              <a:gd name="T35" fmla="*/ 2147483647 h 1058"/>
              <a:gd name="T36" fmla="*/ 2147483647 w 2210"/>
              <a:gd name="T37" fmla="*/ 2147483647 h 1058"/>
              <a:gd name="T38" fmla="*/ 2147483647 w 2210"/>
              <a:gd name="T39" fmla="*/ 2147483647 h 1058"/>
              <a:gd name="T40" fmla="*/ 2147483647 w 2210"/>
              <a:gd name="T41" fmla="*/ 2147483647 h 1058"/>
              <a:gd name="T42" fmla="*/ 2147483647 w 2210"/>
              <a:gd name="T43" fmla="*/ 2147483647 h 1058"/>
              <a:gd name="T44" fmla="*/ 2147483647 w 2210"/>
              <a:gd name="T45" fmla="*/ 2147483647 h 1058"/>
              <a:gd name="T46" fmla="*/ 2147483647 w 2210"/>
              <a:gd name="T47" fmla="*/ 2147483647 h 1058"/>
              <a:gd name="T48" fmla="*/ 2147483647 w 2210"/>
              <a:gd name="T49" fmla="*/ 2147483647 h 1058"/>
              <a:gd name="T50" fmla="*/ 2147483647 w 2210"/>
              <a:gd name="T51" fmla="*/ 2147483647 h 1058"/>
              <a:gd name="T52" fmla="*/ 2147483647 w 2210"/>
              <a:gd name="T53" fmla="*/ 2147483647 h 1058"/>
              <a:gd name="T54" fmla="*/ 2147483647 w 2210"/>
              <a:gd name="T55" fmla="*/ 2147483647 h 1058"/>
              <a:gd name="T56" fmla="*/ 2147483647 w 2210"/>
              <a:gd name="T57" fmla="*/ 2147483647 h 1058"/>
              <a:gd name="T58" fmla="*/ 2147483647 w 2210"/>
              <a:gd name="T59" fmla="*/ 2147483647 h 1058"/>
              <a:gd name="T60" fmla="*/ 2147483647 w 2210"/>
              <a:gd name="T61" fmla="*/ 2147483647 h 1058"/>
              <a:gd name="T62" fmla="*/ 2147483647 w 2210"/>
              <a:gd name="T63" fmla="*/ 2147483647 h 1058"/>
              <a:gd name="T64" fmla="*/ 2147483647 w 2210"/>
              <a:gd name="T65" fmla="*/ 2147483647 h 1058"/>
              <a:gd name="T66" fmla="*/ 2147483647 w 2210"/>
              <a:gd name="T67" fmla="*/ 2147483647 h 1058"/>
              <a:gd name="T68" fmla="*/ 2147483647 w 2210"/>
              <a:gd name="T69" fmla="*/ 2147483647 h 1058"/>
              <a:gd name="T70" fmla="*/ 2147483647 w 2210"/>
              <a:gd name="T71" fmla="*/ 2147483647 h 1058"/>
              <a:gd name="T72" fmla="*/ 2147483647 w 2210"/>
              <a:gd name="T73" fmla="*/ 2147483647 h 1058"/>
              <a:gd name="T74" fmla="*/ 2147483647 w 2210"/>
              <a:gd name="T75" fmla="*/ 2147483647 h 1058"/>
              <a:gd name="T76" fmla="*/ 2147483647 w 2210"/>
              <a:gd name="T77" fmla="*/ 2147483647 h 1058"/>
              <a:gd name="T78" fmla="*/ 2147483647 w 2210"/>
              <a:gd name="T79" fmla="*/ 2147483647 h 1058"/>
              <a:gd name="T80" fmla="*/ 2147483647 w 2210"/>
              <a:gd name="T81" fmla="*/ 2147483647 h 1058"/>
              <a:gd name="T82" fmla="*/ 2147483647 w 2210"/>
              <a:gd name="T83" fmla="*/ 2147483647 h 1058"/>
              <a:gd name="T84" fmla="*/ 2147483647 w 2210"/>
              <a:gd name="T85" fmla="*/ 2147483647 h 1058"/>
              <a:gd name="T86" fmla="*/ 2147483647 w 2210"/>
              <a:gd name="T87" fmla="*/ 2147483647 h 1058"/>
              <a:gd name="T88" fmla="*/ 2147483647 w 2210"/>
              <a:gd name="T89" fmla="*/ 2147483647 h 1058"/>
              <a:gd name="T90" fmla="*/ 2147483647 w 2210"/>
              <a:gd name="T91" fmla="*/ 2147483647 h 1058"/>
              <a:gd name="T92" fmla="*/ 2147483647 w 2210"/>
              <a:gd name="T93" fmla="*/ 2147483647 h 1058"/>
              <a:gd name="T94" fmla="*/ 2147483647 w 2210"/>
              <a:gd name="T95" fmla="*/ 2147483647 h 1058"/>
              <a:gd name="T96" fmla="*/ 2147483647 w 2210"/>
              <a:gd name="T97" fmla="*/ 2147483647 h 1058"/>
              <a:gd name="T98" fmla="*/ 2147483647 w 2210"/>
              <a:gd name="T99" fmla="*/ 2147483647 h 1058"/>
              <a:gd name="T100" fmla="*/ 2147483647 w 2210"/>
              <a:gd name="T101" fmla="*/ 2147483647 h 1058"/>
              <a:gd name="T102" fmla="*/ 2147483647 w 2210"/>
              <a:gd name="T103" fmla="*/ 2147483647 h 1058"/>
              <a:gd name="T104" fmla="*/ 2147483647 w 2210"/>
              <a:gd name="T105" fmla="*/ 2147483647 h 1058"/>
              <a:gd name="T106" fmla="*/ 2147483647 w 2210"/>
              <a:gd name="T107" fmla="*/ 2147483647 h 105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210"/>
              <a:gd name="T163" fmla="*/ 0 h 1058"/>
              <a:gd name="T164" fmla="*/ 2210 w 2210"/>
              <a:gd name="T165" fmla="*/ 1058 h 105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210" h="1058">
                <a:moveTo>
                  <a:pt x="2210" y="923"/>
                </a:moveTo>
                <a:lnTo>
                  <a:pt x="2210" y="925"/>
                </a:lnTo>
                <a:lnTo>
                  <a:pt x="2208" y="925"/>
                </a:lnTo>
                <a:lnTo>
                  <a:pt x="2208" y="927"/>
                </a:lnTo>
                <a:lnTo>
                  <a:pt x="2204" y="929"/>
                </a:lnTo>
                <a:lnTo>
                  <a:pt x="2202" y="931"/>
                </a:lnTo>
                <a:lnTo>
                  <a:pt x="2199" y="933"/>
                </a:lnTo>
                <a:lnTo>
                  <a:pt x="2195" y="935"/>
                </a:lnTo>
                <a:lnTo>
                  <a:pt x="2189" y="937"/>
                </a:lnTo>
                <a:lnTo>
                  <a:pt x="2183" y="939"/>
                </a:lnTo>
                <a:lnTo>
                  <a:pt x="2177" y="940"/>
                </a:lnTo>
                <a:lnTo>
                  <a:pt x="2170" y="942"/>
                </a:lnTo>
                <a:lnTo>
                  <a:pt x="2162" y="946"/>
                </a:lnTo>
                <a:lnTo>
                  <a:pt x="2154" y="948"/>
                </a:lnTo>
                <a:lnTo>
                  <a:pt x="2147" y="950"/>
                </a:lnTo>
                <a:lnTo>
                  <a:pt x="2137" y="954"/>
                </a:lnTo>
                <a:lnTo>
                  <a:pt x="2126" y="956"/>
                </a:lnTo>
                <a:lnTo>
                  <a:pt x="2116" y="960"/>
                </a:lnTo>
                <a:lnTo>
                  <a:pt x="2103" y="962"/>
                </a:lnTo>
                <a:lnTo>
                  <a:pt x="2091" y="965"/>
                </a:lnTo>
                <a:lnTo>
                  <a:pt x="2078" y="967"/>
                </a:lnTo>
                <a:lnTo>
                  <a:pt x="2064" y="971"/>
                </a:lnTo>
                <a:lnTo>
                  <a:pt x="2051" y="973"/>
                </a:lnTo>
                <a:lnTo>
                  <a:pt x="2035" y="977"/>
                </a:lnTo>
                <a:lnTo>
                  <a:pt x="2020" y="981"/>
                </a:lnTo>
                <a:lnTo>
                  <a:pt x="2003" y="983"/>
                </a:lnTo>
                <a:lnTo>
                  <a:pt x="1986" y="987"/>
                </a:lnTo>
                <a:lnTo>
                  <a:pt x="1968" y="990"/>
                </a:lnTo>
                <a:lnTo>
                  <a:pt x="1949" y="994"/>
                </a:lnTo>
                <a:lnTo>
                  <a:pt x="1930" y="996"/>
                </a:lnTo>
                <a:lnTo>
                  <a:pt x="1911" y="1000"/>
                </a:lnTo>
                <a:lnTo>
                  <a:pt x="1890" y="1004"/>
                </a:lnTo>
                <a:lnTo>
                  <a:pt x="1869" y="1008"/>
                </a:lnTo>
                <a:lnTo>
                  <a:pt x="1847" y="1011"/>
                </a:lnTo>
                <a:lnTo>
                  <a:pt x="1826" y="1013"/>
                </a:lnTo>
                <a:lnTo>
                  <a:pt x="1805" y="1017"/>
                </a:lnTo>
                <a:lnTo>
                  <a:pt x="1786" y="1021"/>
                </a:lnTo>
                <a:lnTo>
                  <a:pt x="1767" y="1023"/>
                </a:lnTo>
                <a:lnTo>
                  <a:pt x="1748" y="1027"/>
                </a:lnTo>
                <a:lnTo>
                  <a:pt x="1730" y="1029"/>
                </a:lnTo>
                <a:lnTo>
                  <a:pt x="1713" y="1033"/>
                </a:lnTo>
                <a:lnTo>
                  <a:pt x="1696" y="1035"/>
                </a:lnTo>
                <a:lnTo>
                  <a:pt x="1679" y="1036"/>
                </a:lnTo>
                <a:lnTo>
                  <a:pt x="1663" y="1040"/>
                </a:lnTo>
                <a:lnTo>
                  <a:pt x="1648" y="1042"/>
                </a:lnTo>
                <a:lnTo>
                  <a:pt x="1632" y="1044"/>
                </a:lnTo>
                <a:lnTo>
                  <a:pt x="1619" y="1046"/>
                </a:lnTo>
                <a:lnTo>
                  <a:pt x="1606" y="1048"/>
                </a:lnTo>
                <a:lnTo>
                  <a:pt x="1592" y="1050"/>
                </a:lnTo>
                <a:lnTo>
                  <a:pt x="1579" y="1052"/>
                </a:lnTo>
                <a:lnTo>
                  <a:pt x="1567" y="1052"/>
                </a:lnTo>
                <a:lnTo>
                  <a:pt x="1556" y="1054"/>
                </a:lnTo>
                <a:lnTo>
                  <a:pt x="1544" y="1056"/>
                </a:lnTo>
                <a:lnTo>
                  <a:pt x="1535" y="1056"/>
                </a:lnTo>
                <a:lnTo>
                  <a:pt x="1525" y="1058"/>
                </a:lnTo>
                <a:lnTo>
                  <a:pt x="1515" y="1058"/>
                </a:lnTo>
                <a:lnTo>
                  <a:pt x="1506" y="1058"/>
                </a:lnTo>
                <a:lnTo>
                  <a:pt x="1498" y="1058"/>
                </a:lnTo>
                <a:lnTo>
                  <a:pt x="1490" y="1058"/>
                </a:lnTo>
                <a:lnTo>
                  <a:pt x="1483" y="1058"/>
                </a:lnTo>
                <a:lnTo>
                  <a:pt x="1475" y="1058"/>
                </a:lnTo>
                <a:lnTo>
                  <a:pt x="1469" y="1058"/>
                </a:lnTo>
                <a:lnTo>
                  <a:pt x="1464" y="1058"/>
                </a:lnTo>
                <a:lnTo>
                  <a:pt x="1458" y="1056"/>
                </a:lnTo>
                <a:lnTo>
                  <a:pt x="1454" y="1056"/>
                </a:lnTo>
                <a:lnTo>
                  <a:pt x="1446" y="1054"/>
                </a:lnTo>
                <a:lnTo>
                  <a:pt x="1441" y="1052"/>
                </a:lnTo>
                <a:lnTo>
                  <a:pt x="1433" y="1048"/>
                </a:lnTo>
                <a:lnTo>
                  <a:pt x="1425" y="1046"/>
                </a:lnTo>
                <a:lnTo>
                  <a:pt x="1416" y="1040"/>
                </a:lnTo>
                <a:lnTo>
                  <a:pt x="1406" y="1036"/>
                </a:lnTo>
                <a:lnTo>
                  <a:pt x="1396" y="1031"/>
                </a:lnTo>
                <a:lnTo>
                  <a:pt x="1387" y="1025"/>
                </a:lnTo>
                <a:lnTo>
                  <a:pt x="1375" y="1017"/>
                </a:lnTo>
                <a:lnTo>
                  <a:pt x="1364" y="1010"/>
                </a:lnTo>
                <a:lnTo>
                  <a:pt x="1350" y="1002"/>
                </a:lnTo>
                <a:lnTo>
                  <a:pt x="1337" y="992"/>
                </a:lnTo>
                <a:lnTo>
                  <a:pt x="1324" y="983"/>
                </a:lnTo>
                <a:lnTo>
                  <a:pt x="1308" y="973"/>
                </a:lnTo>
                <a:lnTo>
                  <a:pt x="1293" y="964"/>
                </a:lnTo>
                <a:lnTo>
                  <a:pt x="1278" y="952"/>
                </a:lnTo>
                <a:lnTo>
                  <a:pt x="1260" y="939"/>
                </a:lnTo>
                <a:lnTo>
                  <a:pt x="1243" y="927"/>
                </a:lnTo>
                <a:lnTo>
                  <a:pt x="1224" y="914"/>
                </a:lnTo>
                <a:lnTo>
                  <a:pt x="1207" y="898"/>
                </a:lnTo>
                <a:lnTo>
                  <a:pt x="1187" y="885"/>
                </a:lnTo>
                <a:lnTo>
                  <a:pt x="1166" y="869"/>
                </a:lnTo>
                <a:lnTo>
                  <a:pt x="1145" y="854"/>
                </a:lnTo>
                <a:lnTo>
                  <a:pt x="1124" y="837"/>
                </a:lnTo>
                <a:lnTo>
                  <a:pt x="1103" y="820"/>
                </a:lnTo>
                <a:lnTo>
                  <a:pt x="1080" y="802"/>
                </a:lnTo>
                <a:lnTo>
                  <a:pt x="1055" y="783"/>
                </a:lnTo>
                <a:lnTo>
                  <a:pt x="1032" y="766"/>
                </a:lnTo>
                <a:lnTo>
                  <a:pt x="1007" y="745"/>
                </a:lnTo>
                <a:lnTo>
                  <a:pt x="982" y="726"/>
                </a:lnTo>
                <a:lnTo>
                  <a:pt x="955" y="704"/>
                </a:lnTo>
                <a:lnTo>
                  <a:pt x="928" y="683"/>
                </a:lnTo>
                <a:lnTo>
                  <a:pt x="901" y="662"/>
                </a:lnTo>
                <a:lnTo>
                  <a:pt x="875" y="641"/>
                </a:lnTo>
                <a:lnTo>
                  <a:pt x="850" y="620"/>
                </a:lnTo>
                <a:lnTo>
                  <a:pt x="823" y="601"/>
                </a:lnTo>
                <a:lnTo>
                  <a:pt x="798" y="582"/>
                </a:lnTo>
                <a:lnTo>
                  <a:pt x="775" y="562"/>
                </a:lnTo>
                <a:lnTo>
                  <a:pt x="750" y="543"/>
                </a:lnTo>
                <a:lnTo>
                  <a:pt x="727" y="524"/>
                </a:lnTo>
                <a:lnTo>
                  <a:pt x="706" y="507"/>
                </a:lnTo>
                <a:lnTo>
                  <a:pt x="683" y="490"/>
                </a:lnTo>
                <a:lnTo>
                  <a:pt x="662" y="472"/>
                </a:lnTo>
                <a:lnTo>
                  <a:pt x="640" y="457"/>
                </a:lnTo>
                <a:lnTo>
                  <a:pt x="619" y="440"/>
                </a:lnTo>
                <a:lnTo>
                  <a:pt x="600" y="424"/>
                </a:lnTo>
                <a:lnTo>
                  <a:pt x="581" y="409"/>
                </a:lnTo>
                <a:lnTo>
                  <a:pt x="562" y="396"/>
                </a:lnTo>
                <a:lnTo>
                  <a:pt x="545" y="380"/>
                </a:lnTo>
                <a:lnTo>
                  <a:pt x="527" y="367"/>
                </a:lnTo>
                <a:lnTo>
                  <a:pt x="510" y="353"/>
                </a:lnTo>
                <a:lnTo>
                  <a:pt x="493" y="340"/>
                </a:lnTo>
                <a:lnTo>
                  <a:pt x="477" y="328"/>
                </a:lnTo>
                <a:lnTo>
                  <a:pt x="462" y="315"/>
                </a:lnTo>
                <a:lnTo>
                  <a:pt x="449" y="303"/>
                </a:lnTo>
                <a:lnTo>
                  <a:pt x="433" y="292"/>
                </a:lnTo>
                <a:lnTo>
                  <a:pt x="420" y="280"/>
                </a:lnTo>
                <a:lnTo>
                  <a:pt x="406" y="271"/>
                </a:lnTo>
                <a:lnTo>
                  <a:pt x="395" y="261"/>
                </a:lnTo>
                <a:lnTo>
                  <a:pt x="383" y="252"/>
                </a:lnTo>
                <a:lnTo>
                  <a:pt x="372" y="242"/>
                </a:lnTo>
                <a:lnTo>
                  <a:pt x="362" y="232"/>
                </a:lnTo>
                <a:lnTo>
                  <a:pt x="351" y="225"/>
                </a:lnTo>
                <a:lnTo>
                  <a:pt x="343" y="215"/>
                </a:lnTo>
                <a:lnTo>
                  <a:pt x="324" y="202"/>
                </a:lnTo>
                <a:lnTo>
                  <a:pt x="307" y="190"/>
                </a:lnTo>
                <a:lnTo>
                  <a:pt x="289" y="179"/>
                </a:lnTo>
                <a:lnTo>
                  <a:pt x="272" y="167"/>
                </a:lnTo>
                <a:lnTo>
                  <a:pt x="255" y="158"/>
                </a:lnTo>
                <a:lnTo>
                  <a:pt x="238" y="148"/>
                </a:lnTo>
                <a:lnTo>
                  <a:pt x="222" y="140"/>
                </a:lnTo>
                <a:lnTo>
                  <a:pt x="207" y="133"/>
                </a:lnTo>
                <a:lnTo>
                  <a:pt x="191" y="127"/>
                </a:lnTo>
                <a:lnTo>
                  <a:pt x="176" y="119"/>
                </a:lnTo>
                <a:lnTo>
                  <a:pt x="163" y="113"/>
                </a:lnTo>
                <a:lnTo>
                  <a:pt x="147" y="110"/>
                </a:lnTo>
                <a:lnTo>
                  <a:pt x="136" y="106"/>
                </a:lnTo>
                <a:lnTo>
                  <a:pt x="122" y="102"/>
                </a:lnTo>
                <a:lnTo>
                  <a:pt x="109" y="98"/>
                </a:lnTo>
                <a:lnTo>
                  <a:pt x="97" y="96"/>
                </a:lnTo>
                <a:lnTo>
                  <a:pt x="86" y="94"/>
                </a:lnTo>
                <a:lnTo>
                  <a:pt x="76" y="90"/>
                </a:lnTo>
                <a:lnTo>
                  <a:pt x="67" y="89"/>
                </a:lnTo>
                <a:lnTo>
                  <a:pt x="57" y="87"/>
                </a:lnTo>
                <a:lnTo>
                  <a:pt x="48" y="85"/>
                </a:lnTo>
                <a:lnTo>
                  <a:pt x="40" y="81"/>
                </a:lnTo>
                <a:lnTo>
                  <a:pt x="32" y="79"/>
                </a:lnTo>
                <a:lnTo>
                  <a:pt x="26" y="77"/>
                </a:lnTo>
                <a:lnTo>
                  <a:pt x="21" y="73"/>
                </a:lnTo>
                <a:lnTo>
                  <a:pt x="15" y="69"/>
                </a:lnTo>
                <a:lnTo>
                  <a:pt x="11" y="67"/>
                </a:lnTo>
                <a:lnTo>
                  <a:pt x="7" y="64"/>
                </a:lnTo>
                <a:lnTo>
                  <a:pt x="3" y="60"/>
                </a:lnTo>
                <a:lnTo>
                  <a:pt x="1" y="56"/>
                </a:lnTo>
                <a:lnTo>
                  <a:pt x="1" y="52"/>
                </a:lnTo>
                <a:lnTo>
                  <a:pt x="0" y="48"/>
                </a:lnTo>
                <a:lnTo>
                  <a:pt x="1" y="44"/>
                </a:lnTo>
                <a:lnTo>
                  <a:pt x="1" y="39"/>
                </a:lnTo>
                <a:lnTo>
                  <a:pt x="3" y="35"/>
                </a:lnTo>
                <a:lnTo>
                  <a:pt x="7" y="31"/>
                </a:lnTo>
                <a:lnTo>
                  <a:pt x="11" y="29"/>
                </a:lnTo>
                <a:lnTo>
                  <a:pt x="17" y="25"/>
                </a:lnTo>
                <a:lnTo>
                  <a:pt x="23" y="21"/>
                </a:lnTo>
                <a:lnTo>
                  <a:pt x="30" y="19"/>
                </a:lnTo>
                <a:lnTo>
                  <a:pt x="38" y="18"/>
                </a:lnTo>
                <a:lnTo>
                  <a:pt x="46" y="14"/>
                </a:lnTo>
                <a:lnTo>
                  <a:pt x="57" y="12"/>
                </a:lnTo>
                <a:lnTo>
                  <a:pt x="67" y="10"/>
                </a:lnTo>
                <a:lnTo>
                  <a:pt x="80" y="6"/>
                </a:lnTo>
                <a:lnTo>
                  <a:pt x="94" y="4"/>
                </a:lnTo>
                <a:lnTo>
                  <a:pt x="107" y="2"/>
                </a:lnTo>
                <a:lnTo>
                  <a:pt x="122" y="0"/>
                </a:lnTo>
                <a:lnTo>
                  <a:pt x="136" y="0"/>
                </a:lnTo>
                <a:lnTo>
                  <a:pt x="149" y="0"/>
                </a:lnTo>
                <a:lnTo>
                  <a:pt x="165" y="2"/>
                </a:lnTo>
                <a:lnTo>
                  <a:pt x="178" y="4"/>
                </a:lnTo>
                <a:lnTo>
                  <a:pt x="191" y="8"/>
                </a:lnTo>
                <a:lnTo>
                  <a:pt x="205" y="10"/>
                </a:lnTo>
                <a:lnTo>
                  <a:pt x="218" y="14"/>
                </a:lnTo>
                <a:lnTo>
                  <a:pt x="232" y="19"/>
                </a:lnTo>
                <a:lnTo>
                  <a:pt x="247" y="25"/>
                </a:lnTo>
                <a:lnTo>
                  <a:pt x="261" y="31"/>
                </a:lnTo>
                <a:lnTo>
                  <a:pt x="274" y="37"/>
                </a:lnTo>
                <a:lnTo>
                  <a:pt x="287" y="44"/>
                </a:lnTo>
                <a:lnTo>
                  <a:pt x="301" y="54"/>
                </a:lnTo>
                <a:lnTo>
                  <a:pt x="314" y="64"/>
                </a:lnTo>
                <a:lnTo>
                  <a:pt x="328" y="73"/>
                </a:lnTo>
                <a:lnTo>
                  <a:pt x="343" y="85"/>
                </a:lnTo>
                <a:lnTo>
                  <a:pt x="349" y="90"/>
                </a:lnTo>
                <a:lnTo>
                  <a:pt x="356" y="96"/>
                </a:lnTo>
                <a:lnTo>
                  <a:pt x="366" y="102"/>
                </a:lnTo>
                <a:lnTo>
                  <a:pt x="376" y="110"/>
                </a:lnTo>
                <a:lnTo>
                  <a:pt x="385" y="117"/>
                </a:lnTo>
                <a:lnTo>
                  <a:pt x="397" y="123"/>
                </a:lnTo>
                <a:lnTo>
                  <a:pt x="408" y="133"/>
                </a:lnTo>
                <a:lnTo>
                  <a:pt x="420" y="140"/>
                </a:lnTo>
                <a:lnTo>
                  <a:pt x="433" y="148"/>
                </a:lnTo>
                <a:lnTo>
                  <a:pt x="447" y="158"/>
                </a:lnTo>
                <a:lnTo>
                  <a:pt x="460" y="167"/>
                </a:lnTo>
                <a:lnTo>
                  <a:pt x="475" y="177"/>
                </a:lnTo>
                <a:lnTo>
                  <a:pt x="491" y="186"/>
                </a:lnTo>
                <a:lnTo>
                  <a:pt x="508" y="198"/>
                </a:lnTo>
                <a:lnTo>
                  <a:pt x="525" y="207"/>
                </a:lnTo>
                <a:lnTo>
                  <a:pt x="543" y="219"/>
                </a:lnTo>
                <a:lnTo>
                  <a:pt x="562" y="231"/>
                </a:lnTo>
                <a:lnTo>
                  <a:pt x="579" y="244"/>
                </a:lnTo>
                <a:lnTo>
                  <a:pt x="600" y="255"/>
                </a:lnTo>
                <a:lnTo>
                  <a:pt x="619" y="269"/>
                </a:lnTo>
                <a:lnTo>
                  <a:pt x="640" y="282"/>
                </a:lnTo>
                <a:lnTo>
                  <a:pt x="663" y="296"/>
                </a:lnTo>
                <a:lnTo>
                  <a:pt x="685" y="309"/>
                </a:lnTo>
                <a:lnTo>
                  <a:pt x="708" y="325"/>
                </a:lnTo>
                <a:lnTo>
                  <a:pt x="733" y="338"/>
                </a:lnTo>
                <a:lnTo>
                  <a:pt x="756" y="353"/>
                </a:lnTo>
                <a:lnTo>
                  <a:pt x="781" y="371"/>
                </a:lnTo>
                <a:lnTo>
                  <a:pt x="807" y="386"/>
                </a:lnTo>
                <a:lnTo>
                  <a:pt x="834" y="403"/>
                </a:lnTo>
                <a:lnTo>
                  <a:pt x="861" y="420"/>
                </a:lnTo>
                <a:lnTo>
                  <a:pt x="888" y="438"/>
                </a:lnTo>
                <a:lnTo>
                  <a:pt x="917" y="455"/>
                </a:lnTo>
                <a:lnTo>
                  <a:pt x="972" y="491"/>
                </a:lnTo>
                <a:lnTo>
                  <a:pt x="1030" y="524"/>
                </a:lnTo>
                <a:lnTo>
                  <a:pt x="1086" y="557"/>
                </a:lnTo>
                <a:lnTo>
                  <a:pt x="1141" y="587"/>
                </a:lnTo>
                <a:lnTo>
                  <a:pt x="1197" y="616"/>
                </a:lnTo>
                <a:lnTo>
                  <a:pt x="1253" y="641"/>
                </a:lnTo>
                <a:lnTo>
                  <a:pt x="1308" y="666"/>
                </a:lnTo>
                <a:lnTo>
                  <a:pt x="1364" y="691"/>
                </a:lnTo>
                <a:lnTo>
                  <a:pt x="1419" y="712"/>
                </a:lnTo>
                <a:lnTo>
                  <a:pt x="1473" y="731"/>
                </a:lnTo>
                <a:lnTo>
                  <a:pt x="1527" y="749"/>
                </a:lnTo>
                <a:lnTo>
                  <a:pt x="1583" y="766"/>
                </a:lnTo>
                <a:lnTo>
                  <a:pt x="1636" y="781"/>
                </a:lnTo>
                <a:lnTo>
                  <a:pt x="1688" y="795"/>
                </a:lnTo>
                <a:lnTo>
                  <a:pt x="1742" y="806"/>
                </a:lnTo>
                <a:lnTo>
                  <a:pt x="1796" y="816"/>
                </a:lnTo>
                <a:lnTo>
                  <a:pt x="1821" y="820"/>
                </a:lnTo>
                <a:lnTo>
                  <a:pt x="1845" y="823"/>
                </a:lnTo>
                <a:lnTo>
                  <a:pt x="1870" y="829"/>
                </a:lnTo>
                <a:lnTo>
                  <a:pt x="1893" y="833"/>
                </a:lnTo>
                <a:lnTo>
                  <a:pt x="1916" y="837"/>
                </a:lnTo>
                <a:lnTo>
                  <a:pt x="1938" y="841"/>
                </a:lnTo>
                <a:lnTo>
                  <a:pt x="1959" y="845"/>
                </a:lnTo>
                <a:lnTo>
                  <a:pt x="1978" y="850"/>
                </a:lnTo>
                <a:lnTo>
                  <a:pt x="1997" y="854"/>
                </a:lnTo>
                <a:lnTo>
                  <a:pt x="2016" y="858"/>
                </a:lnTo>
                <a:lnTo>
                  <a:pt x="2034" y="862"/>
                </a:lnTo>
                <a:lnTo>
                  <a:pt x="2049" y="864"/>
                </a:lnTo>
                <a:lnTo>
                  <a:pt x="2066" y="868"/>
                </a:lnTo>
                <a:lnTo>
                  <a:pt x="2080" y="871"/>
                </a:lnTo>
                <a:lnTo>
                  <a:pt x="2095" y="875"/>
                </a:lnTo>
                <a:lnTo>
                  <a:pt x="2108" y="879"/>
                </a:lnTo>
                <a:lnTo>
                  <a:pt x="2120" y="881"/>
                </a:lnTo>
                <a:lnTo>
                  <a:pt x="2131" y="885"/>
                </a:lnTo>
                <a:lnTo>
                  <a:pt x="2143" y="889"/>
                </a:lnTo>
                <a:lnTo>
                  <a:pt x="2152" y="891"/>
                </a:lnTo>
                <a:lnTo>
                  <a:pt x="2162" y="894"/>
                </a:lnTo>
                <a:lnTo>
                  <a:pt x="2170" y="898"/>
                </a:lnTo>
                <a:lnTo>
                  <a:pt x="2177" y="900"/>
                </a:lnTo>
                <a:lnTo>
                  <a:pt x="2185" y="904"/>
                </a:lnTo>
                <a:lnTo>
                  <a:pt x="2191" y="906"/>
                </a:lnTo>
                <a:lnTo>
                  <a:pt x="2197" y="908"/>
                </a:lnTo>
                <a:lnTo>
                  <a:pt x="2200" y="912"/>
                </a:lnTo>
                <a:lnTo>
                  <a:pt x="2204" y="914"/>
                </a:lnTo>
                <a:lnTo>
                  <a:pt x="2206" y="916"/>
                </a:lnTo>
                <a:lnTo>
                  <a:pt x="2208" y="919"/>
                </a:lnTo>
                <a:lnTo>
                  <a:pt x="2210" y="921"/>
                </a:lnTo>
                <a:lnTo>
                  <a:pt x="2210" y="923"/>
                </a:lnTo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6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支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73175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zhī</a:t>
            </a:r>
          </a:p>
        </p:txBody>
      </p:sp>
      <p:grpSp>
        <p:nvGrpSpPr>
          <p:cNvPr id="87048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8704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705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705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705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705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95813" y="3482975"/>
            <a:ext cx="379095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“十”要居中，“又”的撇捺伸展，呈支撑之势。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十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87400" y="3379788"/>
            <a:ext cx="37211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几支彩笔 一支军队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77875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妈妈给我买了几支彩笔。</a:t>
            </a:r>
          </a:p>
        </p:txBody>
      </p:sp>
      <p:sp>
        <p:nvSpPr>
          <p:cNvPr id="24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Z</a:t>
            </a: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上下</a:t>
            </a:r>
          </a:p>
        </p:txBody>
      </p:sp>
      <p:sp>
        <p:nvSpPr>
          <p:cNvPr id="87065" name="Rectangle 27"/>
          <p:cNvSpPr>
            <a:spLocks noChangeArrowheads="1"/>
          </p:cNvSpPr>
          <p:nvPr/>
        </p:nvSpPr>
        <p:spPr bwMode="auto">
          <a:xfrm>
            <a:off x="3324225" y="1670050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555526"/>
            <a:ext cx="8208912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削好    锅里    台灯    星期    肩膀 </a:t>
            </a:r>
            <a:endParaRPr kumimoji="1" lang="en-US" altLang="zh-CN" sz="40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r>
              <a:rPr kumimoji="1" lang="zh-CN" altLang="en-US" sz="40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重新    总是    电影    结尾    冷清</a:t>
            </a:r>
            <a:endParaRPr kumimoji="1" lang="en-US" altLang="zh-CN" sz="40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r>
              <a:rPr kumimoji="1" lang="zh-CN" altLang="en-US" sz="40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刮胡子        修不好       揉 成 一团 </a:t>
            </a:r>
            <a:endParaRPr kumimoji="1" lang="en-US" altLang="zh-CN" sz="40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endParaRPr kumimoji="1" lang="en-US" altLang="zh-CN" sz="9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r>
              <a:rPr kumimoji="1" lang="zh-CN" altLang="en-US" sz="40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一大束 鲜花     一沓纸</a:t>
            </a:r>
            <a:endParaRPr kumimoji="1" lang="zh-CN" altLang="en-US" sz="40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774" y="262590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xi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o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h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o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guō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lǐ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t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i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dēng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xīng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qī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ji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n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b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ng</a:t>
            </a:r>
            <a:endParaRPr kumimoji="1"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086" y="1275606"/>
            <a:ext cx="9584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chóng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xīn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zǒng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shì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di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n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yǐng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jié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wěi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lěng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qīng</a:t>
            </a:r>
            <a:endParaRPr kumimoji="1"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2288622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gu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hú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zi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  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xiū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bù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h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o</a:t>
            </a:r>
            <a:r>
              <a:rPr kumimoji="1" lang="zh-CN" altLang="en-US" sz="2400" dirty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     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róu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chéng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yì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tu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n</a:t>
            </a:r>
            <a:endParaRPr kumimoji="1"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985" y="3301638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yí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d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shù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xi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n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</a:rPr>
              <a:t>hu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  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  <a:ea typeface="+mj-ea"/>
              </a:rPr>
              <a:t>yí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n-lt"/>
                <a:ea typeface="+mj-ea"/>
              </a:rPr>
              <a:t>   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  <a:ea typeface="+mj-ea"/>
              </a:rPr>
              <a:t>t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kumimoji="1" lang="en-US" altLang="zh-CN" sz="2400" dirty="0" err="1" smtClean="0">
                <a:solidFill>
                  <a:srgbClr val="FF0000"/>
                </a:solidFill>
                <a:latin typeface="+mn-lt"/>
                <a:ea typeface="+mj-ea"/>
              </a:rPr>
              <a:t>zhǐ</a:t>
            </a:r>
            <a:endParaRPr kumimoji="1" lang="zh-CN" altLang="en-US" sz="24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pic>
        <p:nvPicPr>
          <p:cNvPr id="8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3370707"/>
            <a:ext cx="2195737" cy="177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圆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69988" y="1520825"/>
            <a:ext cx="12588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yuán  </a:t>
            </a:r>
          </a:p>
        </p:txBody>
      </p:sp>
      <p:grpSp>
        <p:nvGrpSpPr>
          <p:cNvPr id="88068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8806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807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807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807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8807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“员”中“贝”的撇画在中心点起笔。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口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圆珠笔  圆形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姐姐不喜欢用圆珠笔写字。</a:t>
            </a: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Y</a:t>
            </a: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422525" y="2679700"/>
            <a:ext cx="20780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全包围</a:t>
            </a:r>
          </a:p>
        </p:txBody>
      </p:sp>
      <p:sp>
        <p:nvSpPr>
          <p:cNvPr id="88085" name="Rectangle 27"/>
          <p:cNvSpPr>
            <a:spLocks noChangeArrowheads="1"/>
          </p:cNvSpPr>
          <p:nvPr/>
        </p:nvSpPr>
        <p:spPr bwMode="auto">
          <a:xfrm>
            <a:off x="5700713" y="1674813"/>
            <a:ext cx="349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46" name="Freeform 30"/>
          <p:cNvSpPr>
            <a:spLocks/>
          </p:cNvSpPr>
          <p:nvPr/>
        </p:nvSpPr>
        <p:spPr bwMode="auto">
          <a:xfrm>
            <a:off x="5722938" y="1816100"/>
            <a:ext cx="157162" cy="1135063"/>
          </a:xfrm>
          <a:custGeom>
            <a:avLst/>
            <a:gdLst>
              <a:gd name="T0" fmla="*/ 2147483647 w 248"/>
              <a:gd name="T1" fmla="*/ 2147483647 h 2386"/>
              <a:gd name="T2" fmla="*/ 2147483647 w 248"/>
              <a:gd name="T3" fmla="*/ 2147483647 h 2386"/>
              <a:gd name="T4" fmla="*/ 2147483647 w 248"/>
              <a:gd name="T5" fmla="*/ 2147483647 h 2386"/>
              <a:gd name="T6" fmla="*/ 2147483647 w 248"/>
              <a:gd name="T7" fmla="*/ 2147483647 h 2386"/>
              <a:gd name="T8" fmla="*/ 2147483647 w 248"/>
              <a:gd name="T9" fmla="*/ 2147483647 h 2386"/>
              <a:gd name="T10" fmla="*/ 2147483647 w 248"/>
              <a:gd name="T11" fmla="*/ 2147483647 h 2386"/>
              <a:gd name="T12" fmla="*/ 2147483647 w 248"/>
              <a:gd name="T13" fmla="*/ 2147483647 h 2386"/>
              <a:gd name="T14" fmla="*/ 2147483647 w 248"/>
              <a:gd name="T15" fmla="*/ 2147483647 h 2386"/>
              <a:gd name="T16" fmla="*/ 2147483647 w 248"/>
              <a:gd name="T17" fmla="*/ 2147483647 h 2386"/>
              <a:gd name="T18" fmla="*/ 2147483647 w 248"/>
              <a:gd name="T19" fmla="*/ 2147483647 h 2386"/>
              <a:gd name="T20" fmla="*/ 2147483647 w 248"/>
              <a:gd name="T21" fmla="*/ 2147483647 h 2386"/>
              <a:gd name="T22" fmla="*/ 2147483647 w 248"/>
              <a:gd name="T23" fmla="*/ 2147483647 h 2386"/>
              <a:gd name="T24" fmla="*/ 2147483647 w 248"/>
              <a:gd name="T25" fmla="*/ 2147483647 h 2386"/>
              <a:gd name="T26" fmla="*/ 2147483647 w 248"/>
              <a:gd name="T27" fmla="*/ 2147483647 h 2386"/>
              <a:gd name="T28" fmla="*/ 2147483647 w 248"/>
              <a:gd name="T29" fmla="*/ 2147483647 h 2386"/>
              <a:gd name="T30" fmla="*/ 2147483647 w 248"/>
              <a:gd name="T31" fmla="*/ 2147483647 h 2386"/>
              <a:gd name="T32" fmla="*/ 2147483647 w 248"/>
              <a:gd name="T33" fmla="*/ 2147483647 h 2386"/>
              <a:gd name="T34" fmla="*/ 2147483647 w 248"/>
              <a:gd name="T35" fmla="*/ 2147483647 h 2386"/>
              <a:gd name="T36" fmla="*/ 2147483647 w 248"/>
              <a:gd name="T37" fmla="*/ 2147483647 h 2386"/>
              <a:gd name="T38" fmla="*/ 2147483647 w 248"/>
              <a:gd name="T39" fmla="*/ 2147483647 h 2386"/>
              <a:gd name="T40" fmla="*/ 2147483647 w 248"/>
              <a:gd name="T41" fmla="*/ 2147483647 h 2386"/>
              <a:gd name="T42" fmla="*/ 0 w 248"/>
              <a:gd name="T43" fmla="*/ 2147483647 h 2386"/>
              <a:gd name="T44" fmla="*/ 2147483647 w 248"/>
              <a:gd name="T45" fmla="*/ 2147483647 h 2386"/>
              <a:gd name="T46" fmla="*/ 2147483647 w 248"/>
              <a:gd name="T47" fmla="*/ 0 h 2386"/>
              <a:gd name="T48" fmla="*/ 2147483647 w 248"/>
              <a:gd name="T49" fmla="*/ 0 h 2386"/>
              <a:gd name="T50" fmla="*/ 2147483647 w 248"/>
              <a:gd name="T51" fmla="*/ 2147483647 h 2386"/>
              <a:gd name="T52" fmla="*/ 2147483647 w 248"/>
              <a:gd name="T53" fmla="*/ 2147483647 h 2386"/>
              <a:gd name="T54" fmla="*/ 2147483647 w 248"/>
              <a:gd name="T55" fmla="*/ 2147483647 h 2386"/>
              <a:gd name="T56" fmla="*/ 2147483647 w 248"/>
              <a:gd name="T57" fmla="*/ 2147483647 h 2386"/>
              <a:gd name="T58" fmla="*/ 2147483647 w 248"/>
              <a:gd name="T59" fmla="*/ 2147483647 h 2386"/>
              <a:gd name="T60" fmla="*/ 2147483647 w 248"/>
              <a:gd name="T61" fmla="*/ 2147483647 h 2386"/>
              <a:gd name="T62" fmla="*/ 2147483647 w 248"/>
              <a:gd name="T63" fmla="*/ 2147483647 h 2386"/>
              <a:gd name="T64" fmla="*/ 2147483647 w 248"/>
              <a:gd name="T65" fmla="*/ 2147483647 h 2386"/>
              <a:gd name="T66" fmla="*/ 2147483647 w 248"/>
              <a:gd name="T67" fmla="*/ 2147483647 h 2386"/>
              <a:gd name="T68" fmla="*/ 2147483647 w 248"/>
              <a:gd name="T69" fmla="*/ 2147483647 h 2386"/>
              <a:gd name="T70" fmla="*/ 2147483647 w 248"/>
              <a:gd name="T71" fmla="*/ 2147483647 h 2386"/>
              <a:gd name="T72" fmla="*/ 2147483647 w 248"/>
              <a:gd name="T73" fmla="*/ 2147483647 h 2386"/>
              <a:gd name="T74" fmla="*/ 2147483647 w 248"/>
              <a:gd name="T75" fmla="*/ 2147483647 h 2386"/>
              <a:gd name="T76" fmla="*/ 2147483647 w 248"/>
              <a:gd name="T77" fmla="*/ 2147483647 h 2386"/>
              <a:gd name="T78" fmla="*/ 2147483647 w 248"/>
              <a:gd name="T79" fmla="*/ 2147483647 h 2386"/>
              <a:gd name="T80" fmla="*/ 2147483647 w 248"/>
              <a:gd name="T81" fmla="*/ 2147483647 h 2386"/>
              <a:gd name="T82" fmla="*/ 2147483647 w 248"/>
              <a:gd name="T83" fmla="*/ 2147483647 h 2386"/>
              <a:gd name="T84" fmla="*/ 2147483647 w 248"/>
              <a:gd name="T85" fmla="*/ 2147483647 h 2386"/>
              <a:gd name="T86" fmla="*/ 2147483647 w 248"/>
              <a:gd name="T87" fmla="*/ 2147483647 h 2386"/>
              <a:gd name="T88" fmla="*/ 2147483647 w 248"/>
              <a:gd name="T89" fmla="*/ 2147483647 h 2386"/>
              <a:gd name="T90" fmla="*/ 2147483647 w 248"/>
              <a:gd name="T91" fmla="*/ 2147483647 h 2386"/>
              <a:gd name="T92" fmla="*/ 2147483647 w 248"/>
              <a:gd name="T93" fmla="*/ 2147483647 h 2386"/>
              <a:gd name="T94" fmla="*/ 2147483647 w 248"/>
              <a:gd name="T95" fmla="*/ 2147483647 h 2386"/>
              <a:gd name="T96" fmla="*/ 2147483647 w 248"/>
              <a:gd name="T97" fmla="*/ 2147483647 h 2386"/>
              <a:gd name="T98" fmla="*/ 2147483647 w 248"/>
              <a:gd name="T99" fmla="*/ 2147483647 h 2386"/>
              <a:gd name="T100" fmla="*/ 2147483647 w 248"/>
              <a:gd name="T101" fmla="*/ 2147483647 h 2386"/>
              <a:gd name="T102" fmla="*/ 2147483647 w 248"/>
              <a:gd name="T103" fmla="*/ 2147483647 h 2386"/>
              <a:gd name="T104" fmla="*/ 2147483647 w 248"/>
              <a:gd name="T105" fmla="*/ 2147483647 h 2386"/>
              <a:gd name="T106" fmla="*/ 2147483647 w 248"/>
              <a:gd name="T107" fmla="*/ 2147483647 h 2386"/>
              <a:gd name="T108" fmla="*/ 2147483647 w 248"/>
              <a:gd name="T109" fmla="*/ 2147483647 h 2386"/>
              <a:gd name="T110" fmla="*/ 2147483647 w 248"/>
              <a:gd name="T111" fmla="*/ 2147483647 h 2386"/>
              <a:gd name="T112" fmla="*/ 2147483647 w 248"/>
              <a:gd name="T113" fmla="*/ 2147483647 h 2386"/>
              <a:gd name="T114" fmla="*/ 2147483647 w 248"/>
              <a:gd name="T115" fmla="*/ 2147483647 h 2386"/>
              <a:gd name="T116" fmla="*/ 2147483647 w 248"/>
              <a:gd name="T117" fmla="*/ 2147483647 h 23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48"/>
              <a:gd name="T178" fmla="*/ 0 h 2386"/>
              <a:gd name="T179" fmla="*/ 248 w 248"/>
              <a:gd name="T180" fmla="*/ 2386 h 23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48" h="2386">
                <a:moveTo>
                  <a:pt x="11" y="2126"/>
                </a:moveTo>
                <a:lnTo>
                  <a:pt x="11" y="2114"/>
                </a:lnTo>
                <a:lnTo>
                  <a:pt x="11" y="2103"/>
                </a:lnTo>
                <a:lnTo>
                  <a:pt x="11" y="2080"/>
                </a:lnTo>
                <a:lnTo>
                  <a:pt x="22" y="2046"/>
                </a:lnTo>
                <a:lnTo>
                  <a:pt x="22" y="2024"/>
                </a:lnTo>
                <a:lnTo>
                  <a:pt x="22" y="1990"/>
                </a:lnTo>
                <a:lnTo>
                  <a:pt x="34" y="1945"/>
                </a:lnTo>
                <a:lnTo>
                  <a:pt x="34" y="1899"/>
                </a:lnTo>
                <a:lnTo>
                  <a:pt x="45" y="1854"/>
                </a:lnTo>
                <a:lnTo>
                  <a:pt x="45" y="1809"/>
                </a:lnTo>
                <a:lnTo>
                  <a:pt x="45" y="1764"/>
                </a:lnTo>
                <a:lnTo>
                  <a:pt x="56" y="1707"/>
                </a:lnTo>
                <a:lnTo>
                  <a:pt x="56" y="1651"/>
                </a:lnTo>
                <a:lnTo>
                  <a:pt x="67" y="1583"/>
                </a:lnTo>
                <a:lnTo>
                  <a:pt x="67" y="1526"/>
                </a:lnTo>
                <a:lnTo>
                  <a:pt x="79" y="1459"/>
                </a:lnTo>
                <a:lnTo>
                  <a:pt x="79" y="1391"/>
                </a:lnTo>
                <a:lnTo>
                  <a:pt x="79" y="1334"/>
                </a:lnTo>
                <a:lnTo>
                  <a:pt x="79" y="1278"/>
                </a:lnTo>
                <a:lnTo>
                  <a:pt x="90" y="1221"/>
                </a:lnTo>
                <a:lnTo>
                  <a:pt x="90" y="1176"/>
                </a:lnTo>
                <a:lnTo>
                  <a:pt x="90" y="1131"/>
                </a:lnTo>
                <a:lnTo>
                  <a:pt x="90" y="1085"/>
                </a:lnTo>
                <a:lnTo>
                  <a:pt x="90" y="1040"/>
                </a:lnTo>
                <a:lnTo>
                  <a:pt x="90" y="1006"/>
                </a:lnTo>
                <a:lnTo>
                  <a:pt x="90" y="961"/>
                </a:lnTo>
                <a:lnTo>
                  <a:pt x="90" y="905"/>
                </a:lnTo>
                <a:lnTo>
                  <a:pt x="90" y="837"/>
                </a:lnTo>
                <a:lnTo>
                  <a:pt x="90" y="780"/>
                </a:lnTo>
                <a:lnTo>
                  <a:pt x="90" y="701"/>
                </a:lnTo>
                <a:lnTo>
                  <a:pt x="90" y="622"/>
                </a:lnTo>
                <a:lnTo>
                  <a:pt x="90" y="531"/>
                </a:lnTo>
                <a:lnTo>
                  <a:pt x="79" y="452"/>
                </a:lnTo>
                <a:lnTo>
                  <a:pt x="79" y="373"/>
                </a:lnTo>
                <a:lnTo>
                  <a:pt x="67" y="305"/>
                </a:lnTo>
                <a:lnTo>
                  <a:pt x="67" y="249"/>
                </a:lnTo>
                <a:lnTo>
                  <a:pt x="56" y="192"/>
                </a:lnTo>
                <a:lnTo>
                  <a:pt x="45" y="147"/>
                </a:lnTo>
                <a:lnTo>
                  <a:pt x="34" y="113"/>
                </a:lnTo>
                <a:lnTo>
                  <a:pt x="22" y="91"/>
                </a:lnTo>
                <a:lnTo>
                  <a:pt x="11" y="68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45" y="0"/>
                </a:lnTo>
                <a:lnTo>
                  <a:pt x="67" y="0"/>
                </a:lnTo>
                <a:lnTo>
                  <a:pt x="79" y="0"/>
                </a:lnTo>
                <a:lnTo>
                  <a:pt x="101" y="11"/>
                </a:lnTo>
                <a:lnTo>
                  <a:pt x="124" y="11"/>
                </a:lnTo>
                <a:lnTo>
                  <a:pt x="147" y="23"/>
                </a:lnTo>
                <a:lnTo>
                  <a:pt x="180" y="23"/>
                </a:lnTo>
                <a:lnTo>
                  <a:pt x="214" y="34"/>
                </a:lnTo>
                <a:lnTo>
                  <a:pt x="248" y="45"/>
                </a:lnTo>
                <a:lnTo>
                  <a:pt x="248" y="136"/>
                </a:lnTo>
                <a:lnTo>
                  <a:pt x="248" y="238"/>
                </a:lnTo>
                <a:lnTo>
                  <a:pt x="237" y="328"/>
                </a:lnTo>
                <a:lnTo>
                  <a:pt x="237" y="430"/>
                </a:lnTo>
                <a:lnTo>
                  <a:pt x="237" y="520"/>
                </a:lnTo>
                <a:lnTo>
                  <a:pt x="237" y="599"/>
                </a:lnTo>
                <a:lnTo>
                  <a:pt x="237" y="690"/>
                </a:lnTo>
                <a:lnTo>
                  <a:pt x="237" y="769"/>
                </a:lnTo>
                <a:lnTo>
                  <a:pt x="237" y="848"/>
                </a:lnTo>
                <a:lnTo>
                  <a:pt x="237" y="927"/>
                </a:lnTo>
                <a:lnTo>
                  <a:pt x="237" y="1006"/>
                </a:lnTo>
                <a:lnTo>
                  <a:pt x="237" y="1074"/>
                </a:lnTo>
                <a:lnTo>
                  <a:pt x="237" y="1142"/>
                </a:lnTo>
                <a:lnTo>
                  <a:pt x="237" y="1210"/>
                </a:lnTo>
                <a:lnTo>
                  <a:pt x="237" y="1278"/>
                </a:lnTo>
                <a:lnTo>
                  <a:pt x="237" y="1345"/>
                </a:lnTo>
                <a:lnTo>
                  <a:pt x="237" y="1402"/>
                </a:lnTo>
                <a:lnTo>
                  <a:pt x="237" y="1459"/>
                </a:lnTo>
                <a:lnTo>
                  <a:pt x="237" y="1515"/>
                </a:lnTo>
                <a:lnTo>
                  <a:pt x="226" y="1572"/>
                </a:lnTo>
                <a:lnTo>
                  <a:pt x="226" y="1617"/>
                </a:lnTo>
                <a:lnTo>
                  <a:pt x="226" y="1673"/>
                </a:lnTo>
                <a:lnTo>
                  <a:pt x="226" y="1719"/>
                </a:lnTo>
                <a:lnTo>
                  <a:pt x="226" y="1752"/>
                </a:lnTo>
                <a:lnTo>
                  <a:pt x="226" y="1798"/>
                </a:lnTo>
                <a:lnTo>
                  <a:pt x="226" y="1832"/>
                </a:lnTo>
                <a:lnTo>
                  <a:pt x="226" y="1877"/>
                </a:lnTo>
                <a:lnTo>
                  <a:pt x="226" y="1911"/>
                </a:lnTo>
                <a:lnTo>
                  <a:pt x="226" y="1933"/>
                </a:lnTo>
                <a:lnTo>
                  <a:pt x="214" y="1967"/>
                </a:lnTo>
                <a:lnTo>
                  <a:pt x="214" y="1990"/>
                </a:lnTo>
                <a:lnTo>
                  <a:pt x="214" y="2012"/>
                </a:lnTo>
                <a:lnTo>
                  <a:pt x="214" y="2058"/>
                </a:lnTo>
                <a:lnTo>
                  <a:pt x="203" y="2103"/>
                </a:lnTo>
                <a:lnTo>
                  <a:pt x="203" y="2137"/>
                </a:lnTo>
                <a:lnTo>
                  <a:pt x="203" y="2182"/>
                </a:lnTo>
                <a:lnTo>
                  <a:pt x="192" y="2216"/>
                </a:lnTo>
                <a:lnTo>
                  <a:pt x="192" y="2239"/>
                </a:lnTo>
                <a:lnTo>
                  <a:pt x="180" y="2272"/>
                </a:lnTo>
                <a:lnTo>
                  <a:pt x="180" y="2295"/>
                </a:lnTo>
                <a:lnTo>
                  <a:pt x="169" y="2318"/>
                </a:lnTo>
                <a:lnTo>
                  <a:pt x="169" y="2329"/>
                </a:lnTo>
                <a:lnTo>
                  <a:pt x="169" y="2352"/>
                </a:lnTo>
                <a:lnTo>
                  <a:pt x="158" y="2363"/>
                </a:lnTo>
                <a:lnTo>
                  <a:pt x="158" y="2374"/>
                </a:lnTo>
                <a:lnTo>
                  <a:pt x="147" y="2386"/>
                </a:lnTo>
                <a:lnTo>
                  <a:pt x="135" y="2386"/>
                </a:lnTo>
                <a:lnTo>
                  <a:pt x="124" y="2386"/>
                </a:lnTo>
                <a:lnTo>
                  <a:pt x="124" y="2374"/>
                </a:lnTo>
                <a:lnTo>
                  <a:pt x="113" y="2374"/>
                </a:lnTo>
                <a:lnTo>
                  <a:pt x="101" y="2363"/>
                </a:lnTo>
                <a:lnTo>
                  <a:pt x="90" y="2340"/>
                </a:lnTo>
                <a:lnTo>
                  <a:pt x="79" y="2329"/>
                </a:lnTo>
                <a:lnTo>
                  <a:pt x="67" y="2306"/>
                </a:lnTo>
                <a:lnTo>
                  <a:pt x="56" y="2272"/>
                </a:lnTo>
                <a:lnTo>
                  <a:pt x="34" y="2227"/>
                </a:lnTo>
                <a:lnTo>
                  <a:pt x="22" y="2182"/>
                </a:lnTo>
                <a:lnTo>
                  <a:pt x="11" y="2148"/>
                </a:lnTo>
                <a:lnTo>
                  <a:pt x="11" y="21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1"/>
          <p:cNvSpPr>
            <a:spLocks/>
          </p:cNvSpPr>
          <p:nvPr/>
        </p:nvSpPr>
        <p:spPr bwMode="auto">
          <a:xfrm>
            <a:off x="5794375" y="1724025"/>
            <a:ext cx="1355725" cy="1308100"/>
          </a:xfrm>
          <a:custGeom>
            <a:avLst/>
            <a:gdLst>
              <a:gd name="T0" fmla="*/ 2147483647 w 2136"/>
              <a:gd name="T1" fmla="*/ 2147483647 h 2747"/>
              <a:gd name="T2" fmla="*/ 2147483647 w 2136"/>
              <a:gd name="T3" fmla="*/ 2147483647 h 2747"/>
              <a:gd name="T4" fmla="*/ 2147483647 w 2136"/>
              <a:gd name="T5" fmla="*/ 2147483647 h 2747"/>
              <a:gd name="T6" fmla="*/ 2147483647 w 2136"/>
              <a:gd name="T7" fmla="*/ 2147483647 h 2747"/>
              <a:gd name="T8" fmla="*/ 2147483647 w 2136"/>
              <a:gd name="T9" fmla="*/ 2147483647 h 2747"/>
              <a:gd name="T10" fmla="*/ 2147483647 w 2136"/>
              <a:gd name="T11" fmla="*/ 2147483647 h 2747"/>
              <a:gd name="T12" fmla="*/ 2147483647 w 2136"/>
              <a:gd name="T13" fmla="*/ 0 h 2747"/>
              <a:gd name="T14" fmla="*/ 2147483647 w 2136"/>
              <a:gd name="T15" fmla="*/ 0 h 2747"/>
              <a:gd name="T16" fmla="*/ 2147483647 w 2136"/>
              <a:gd name="T17" fmla="*/ 2147483647 h 2747"/>
              <a:gd name="T18" fmla="*/ 2147483647 w 2136"/>
              <a:gd name="T19" fmla="*/ 2147483647 h 2747"/>
              <a:gd name="T20" fmla="*/ 2147483647 w 2136"/>
              <a:gd name="T21" fmla="*/ 2147483647 h 2747"/>
              <a:gd name="T22" fmla="*/ 2147483647 w 2136"/>
              <a:gd name="T23" fmla="*/ 2147483647 h 2747"/>
              <a:gd name="T24" fmla="*/ 2147483647 w 2136"/>
              <a:gd name="T25" fmla="*/ 2147483647 h 2747"/>
              <a:gd name="T26" fmla="*/ 2147483647 w 2136"/>
              <a:gd name="T27" fmla="*/ 2147483647 h 2747"/>
              <a:gd name="T28" fmla="*/ 2147483647 w 2136"/>
              <a:gd name="T29" fmla="*/ 2147483647 h 2747"/>
              <a:gd name="T30" fmla="*/ 2147483647 w 2136"/>
              <a:gd name="T31" fmla="*/ 2147483647 h 2747"/>
              <a:gd name="T32" fmla="*/ 2147483647 w 2136"/>
              <a:gd name="T33" fmla="*/ 2147483647 h 2747"/>
              <a:gd name="T34" fmla="*/ 2147483647 w 2136"/>
              <a:gd name="T35" fmla="*/ 2147483647 h 2747"/>
              <a:gd name="T36" fmla="*/ 2147483647 w 2136"/>
              <a:gd name="T37" fmla="*/ 2147483647 h 2747"/>
              <a:gd name="T38" fmla="*/ 2147483647 w 2136"/>
              <a:gd name="T39" fmla="*/ 2147483647 h 2747"/>
              <a:gd name="T40" fmla="*/ 2147483647 w 2136"/>
              <a:gd name="T41" fmla="*/ 2147483647 h 2747"/>
              <a:gd name="T42" fmla="*/ 2147483647 w 2136"/>
              <a:gd name="T43" fmla="*/ 2147483647 h 2747"/>
              <a:gd name="T44" fmla="*/ 2147483647 w 2136"/>
              <a:gd name="T45" fmla="*/ 2147483647 h 2747"/>
              <a:gd name="T46" fmla="*/ 2147483647 w 2136"/>
              <a:gd name="T47" fmla="*/ 2147483647 h 2747"/>
              <a:gd name="T48" fmla="*/ 2147483647 w 2136"/>
              <a:gd name="T49" fmla="*/ 2147483647 h 2747"/>
              <a:gd name="T50" fmla="*/ 2147483647 w 2136"/>
              <a:gd name="T51" fmla="*/ 2147483647 h 2747"/>
              <a:gd name="T52" fmla="*/ 2147483647 w 2136"/>
              <a:gd name="T53" fmla="*/ 2147483647 h 2747"/>
              <a:gd name="T54" fmla="*/ 2147483647 w 2136"/>
              <a:gd name="T55" fmla="*/ 2147483647 h 2747"/>
              <a:gd name="T56" fmla="*/ 2147483647 w 2136"/>
              <a:gd name="T57" fmla="*/ 2147483647 h 2747"/>
              <a:gd name="T58" fmla="*/ 2147483647 w 2136"/>
              <a:gd name="T59" fmla="*/ 2147483647 h 2747"/>
              <a:gd name="T60" fmla="*/ 2147483647 w 2136"/>
              <a:gd name="T61" fmla="*/ 2147483647 h 2747"/>
              <a:gd name="T62" fmla="*/ 2147483647 w 2136"/>
              <a:gd name="T63" fmla="*/ 2147483647 h 2747"/>
              <a:gd name="T64" fmla="*/ 2147483647 w 2136"/>
              <a:gd name="T65" fmla="*/ 2147483647 h 2747"/>
              <a:gd name="T66" fmla="*/ 2147483647 w 2136"/>
              <a:gd name="T67" fmla="*/ 2147483647 h 2747"/>
              <a:gd name="T68" fmla="*/ 2147483647 w 2136"/>
              <a:gd name="T69" fmla="*/ 2147483647 h 2747"/>
              <a:gd name="T70" fmla="*/ 2147483647 w 2136"/>
              <a:gd name="T71" fmla="*/ 2147483647 h 2747"/>
              <a:gd name="T72" fmla="*/ 2147483647 w 2136"/>
              <a:gd name="T73" fmla="*/ 2147483647 h 2747"/>
              <a:gd name="T74" fmla="*/ 2147483647 w 2136"/>
              <a:gd name="T75" fmla="*/ 2147483647 h 2747"/>
              <a:gd name="T76" fmla="*/ 2147483647 w 2136"/>
              <a:gd name="T77" fmla="*/ 2147483647 h 2747"/>
              <a:gd name="T78" fmla="*/ 2147483647 w 2136"/>
              <a:gd name="T79" fmla="*/ 2147483647 h 2747"/>
              <a:gd name="T80" fmla="*/ 2147483647 w 2136"/>
              <a:gd name="T81" fmla="*/ 2147483647 h 2747"/>
              <a:gd name="T82" fmla="*/ 2147483647 w 2136"/>
              <a:gd name="T83" fmla="*/ 2147483647 h 2747"/>
              <a:gd name="T84" fmla="*/ 2147483647 w 2136"/>
              <a:gd name="T85" fmla="*/ 2147483647 h 2747"/>
              <a:gd name="T86" fmla="*/ 2147483647 w 2136"/>
              <a:gd name="T87" fmla="*/ 2147483647 h 2747"/>
              <a:gd name="T88" fmla="*/ 2147483647 w 2136"/>
              <a:gd name="T89" fmla="*/ 2147483647 h 2747"/>
              <a:gd name="T90" fmla="*/ 2147483647 w 2136"/>
              <a:gd name="T91" fmla="*/ 2147483647 h 2747"/>
              <a:gd name="T92" fmla="*/ 2147483647 w 2136"/>
              <a:gd name="T93" fmla="*/ 2147483647 h 2747"/>
              <a:gd name="T94" fmla="*/ 2147483647 w 2136"/>
              <a:gd name="T95" fmla="*/ 2147483647 h 2747"/>
              <a:gd name="T96" fmla="*/ 2147483647 w 2136"/>
              <a:gd name="T97" fmla="*/ 2147483647 h 2747"/>
              <a:gd name="T98" fmla="*/ 0 w 2136"/>
              <a:gd name="T99" fmla="*/ 2147483647 h 27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136"/>
              <a:gd name="T151" fmla="*/ 0 h 2747"/>
              <a:gd name="T152" fmla="*/ 2136 w 2136"/>
              <a:gd name="T153" fmla="*/ 2747 h 274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136" h="2747">
                <a:moveTo>
                  <a:pt x="0" y="237"/>
                </a:moveTo>
                <a:lnTo>
                  <a:pt x="79" y="226"/>
                </a:lnTo>
                <a:lnTo>
                  <a:pt x="169" y="226"/>
                </a:lnTo>
                <a:lnTo>
                  <a:pt x="260" y="226"/>
                </a:lnTo>
                <a:lnTo>
                  <a:pt x="350" y="215"/>
                </a:lnTo>
                <a:lnTo>
                  <a:pt x="452" y="203"/>
                </a:lnTo>
                <a:lnTo>
                  <a:pt x="565" y="192"/>
                </a:lnTo>
                <a:lnTo>
                  <a:pt x="678" y="181"/>
                </a:lnTo>
                <a:lnTo>
                  <a:pt x="791" y="158"/>
                </a:lnTo>
                <a:lnTo>
                  <a:pt x="848" y="147"/>
                </a:lnTo>
                <a:lnTo>
                  <a:pt x="904" y="147"/>
                </a:lnTo>
                <a:lnTo>
                  <a:pt x="1017" y="124"/>
                </a:lnTo>
                <a:lnTo>
                  <a:pt x="1119" y="113"/>
                </a:lnTo>
                <a:lnTo>
                  <a:pt x="1198" y="102"/>
                </a:lnTo>
                <a:lnTo>
                  <a:pt x="1288" y="90"/>
                </a:lnTo>
                <a:lnTo>
                  <a:pt x="1356" y="79"/>
                </a:lnTo>
                <a:lnTo>
                  <a:pt x="1424" y="79"/>
                </a:lnTo>
                <a:lnTo>
                  <a:pt x="1481" y="68"/>
                </a:lnTo>
                <a:lnTo>
                  <a:pt x="1526" y="68"/>
                </a:lnTo>
                <a:lnTo>
                  <a:pt x="1571" y="56"/>
                </a:lnTo>
                <a:lnTo>
                  <a:pt x="1605" y="56"/>
                </a:lnTo>
                <a:lnTo>
                  <a:pt x="1628" y="45"/>
                </a:lnTo>
                <a:lnTo>
                  <a:pt x="1662" y="34"/>
                </a:lnTo>
                <a:lnTo>
                  <a:pt x="1673" y="34"/>
                </a:lnTo>
                <a:lnTo>
                  <a:pt x="1695" y="23"/>
                </a:lnTo>
                <a:lnTo>
                  <a:pt x="1707" y="11"/>
                </a:lnTo>
                <a:lnTo>
                  <a:pt x="1729" y="0"/>
                </a:lnTo>
                <a:lnTo>
                  <a:pt x="1752" y="0"/>
                </a:lnTo>
                <a:lnTo>
                  <a:pt x="1775" y="0"/>
                </a:lnTo>
                <a:lnTo>
                  <a:pt x="1786" y="0"/>
                </a:lnTo>
                <a:lnTo>
                  <a:pt x="1797" y="0"/>
                </a:lnTo>
                <a:lnTo>
                  <a:pt x="1820" y="0"/>
                </a:lnTo>
                <a:lnTo>
                  <a:pt x="1831" y="11"/>
                </a:lnTo>
                <a:lnTo>
                  <a:pt x="1854" y="11"/>
                </a:lnTo>
                <a:lnTo>
                  <a:pt x="1876" y="23"/>
                </a:lnTo>
                <a:lnTo>
                  <a:pt x="1899" y="34"/>
                </a:lnTo>
                <a:lnTo>
                  <a:pt x="1933" y="45"/>
                </a:lnTo>
                <a:lnTo>
                  <a:pt x="1978" y="68"/>
                </a:lnTo>
                <a:lnTo>
                  <a:pt x="2023" y="90"/>
                </a:lnTo>
                <a:lnTo>
                  <a:pt x="2057" y="124"/>
                </a:lnTo>
                <a:lnTo>
                  <a:pt x="2091" y="147"/>
                </a:lnTo>
                <a:lnTo>
                  <a:pt x="2114" y="170"/>
                </a:lnTo>
                <a:lnTo>
                  <a:pt x="2125" y="192"/>
                </a:lnTo>
                <a:lnTo>
                  <a:pt x="2136" y="203"/>
                </a:lnTo>
                <a:lnTo>
                  <a:pt x="2136" y="215"/>
                </a:lnTo>
                <a:lnTo>
                  <a:pt x="2136" y="237"/>
                </a:lnTo>
                <a:lnTo>
                  <a:pt x="2125" y="260"/>
                </a:lnTo>
                <a:lnTo>
                  <a:pt x="2114" y="271"/>
                </a:lnTo>
                <a:lnTo>
                  <a:pt x="2102" y="283"/>
                </a:lnTo>
                <a:lnTo>
                  <a:pt x="2091" y="294"/>
                </a:lnTo>
                <a:lnTo>
                  <a:pt x="2080" y="305"/>
                </a:lnTo>
                <a:lnTo>
                  <a:pt x="2080" y="328"/>
                </a:lnTo>
                <a:lnTo>
                  <a:pt x="2069" y="350"/>
                </a:lnTo>
                <a:lnTo>
                  <a:pt x="2069" y="384"/>
                </a:lnTo>
                <a:lnTo>
                  <a:pt x="2069" y="430"/>
                </a:lnTo>
                <a:lnTo>
                  <a:pt x="2057" y="463"/>
                </a:lnTo>
                <a:lnTo>
                  <a:pt x="2057" y="520"/>
                </a:lnTo>
                <a:lnTo>
                  <a:pt x="2069" y="746"/>
                </a:lnTo>
                <a:lnTo>
                  <a:pt x="2069" y="859"/>
                </a:lnTo>
                <a:lnTo>
                  <a:pt x="2080" y="972"/>
                </a:lnTo>
                <a:lnTo>
                  <a:pt x="2080" y="1040"/>
                </a:lnTo>
                <a:lnTo>
                  <a:pt x="2080" y="1119"/>
                </a:lnTo>
                <a:lnTo>
                  <a:pt x="2080" y="1198"/>
                </a:lnTo>
                <a:lnTo>
                  <a:pt x="2080" y="1277"/>
                </a:lnTo>
                <a:lnTo>
                  <a:pt x="2080" y="1379"/>
                </a:lnTo>
                <a:lnTo>
                  <a:pt x="2080" y="1481"/>
                </a:lnTo>
                <a:lnTo>
                  <a:pt x="2080" y="1583"/>
                </a:lnTo>
                <a:lnTo>
                  <a:pt x="2091" y="1696"/>
                </a:lnTo>
                <a:lnTo>
                  <a:pt x="2091" y="1809"/>
                </a:lnTo>
                <a:lnTo>
                  <a:pt x="2091" y="1922"/>
                </a:lnTo>
                <a:lnTo>
                  <a:pt x="2091" y="2024"/>
                </a:lnTo>
                <a:lnTo>
                  <a:pt x="2102" y="2103"/>
                </a:lnTo>
                <a:lnTo>
                  <a:pt x="2091" y="2182"/>
                </a:lnTo>
                <a:lnTo>
                  <a:pt x="2091" y="2261"/>
                </a:lnTo>
                <a:lnTo>
                  <a:pt x="2091" y="2318"/>
                </a:lnTo>
                <a:lnTo>
                  <a:pt x="2091" y="2363"/>
                </a:lnTo>
                <a:lnTo>
                  <a:pt x="2080" y="2408"/>
                </a:lnTo>
                <a:lnTo>
                  <a:pt x="2080" y="2453"/>
                </a:lnTo>
                <a:lnTo>
                  <a:pt x="2069" y="2498"/>
                </a:lnTo>
                <a:lnTo>
                  <a:pt x="2057" y="2532"/>
                </a:lnTo>
                <a:lnTo>
                  <a:pt x="2046" y="2566"/>
                </a:lnTo>
                <a:lnTo>
                  <a:pt x="2035" y="2600"/>
                </a:lnTo>
                <a:lnTo>
                  <a:pt x="2023" y="2623"/>
                </a:lnTo>
                <a:lnTo>
                  <a:pt x="2012" y="2657"/>
                </a:lnTo>
                <a:lnTo>
                  <a:pt x="2001" y="2679"/>
                </a:lnTo>
                <a:lnTo>
                  <a:pt x="1978" y="2691"/>
                </a:lnTo>
                <a:lnTo>
                  <a:pt x="1967" y="2713"/>
                </a:lnTo>
                <a:lnTo>
                  <a:pt x="1955" y="2725"/>
                </a:lnTo>
                <a:lnTo>
                  <a:pt x="1933" y="2736"/>
                </a:lnTo>
                <a:lnTo>
                  <a:pt x="1910" y="2747"/>
                </a:lnTo>
                <a:lnTo>
                  <a:pt x="1888" y="2747"/>
                </a:lnTo>
                <a:lnTo>
                  <a:pt x="1876" y="2747"/>
                </a:lnTo>
                <a:lnTo>
                  <a:pt x="1876" y="2736"/>
                </a:lnTo>
                <a:lnTo>
                  <a:pt x="1865" y="2725"/>
                </a:lnTo>
                <a:lnTo>
                  <a:pt x="1865" y="2713"/>
                </a:lnTo>
                <a:lnTo>
                  <a:pt x="1854" y="2691"/>
                </a:lnTo>
                <a:lnTo>
                  <a:pt x="1854" y="2668"/>
                </a:lnTo>
                <a:lnTo>
                  <a:pt x="1854" y="2645"/>
                </a:lnTo>
                <a:lnTo>
                  <a:pt x="1854" y="2611"/>
                </a:lnTo>
                <a:lnTo>
                  <a:pt x="1842" y="2578"/>
                </a:lnTo>
                <a:lnTo>
                  <a:pt x="1831" y="2532"/>
                </a:lnTo>
                <a:lnTo>
                  <a:pt x="1808" y="2498"/>
                </a:lnTo>
                <a:lnTo>
                  <a:pt x="1775" y="2442"/>
                </a:lnTo>
                <a:lnTo>
                  <a:pt x="1741" y="2397"/>
                </a:lnTo>
                <a:lnTo>
                  <a:pt x="1707" y="2340"/>
                </a:lnTo>
                <a:lnTo>
                  <a:pt x="1662" y="2284"/>
                </a:lnTo>
                <a:lnTo>
                  <a:pt x="1707" y="2284"/>
                </a:lnTo>
                <a:lnTo>
                  <a:pt x="1741" y="2295"/>
                </a:lnTo>
                <a:lnTo>
                  <a:pt x="1775" y="2306"/>
                </a:lnTo>
                <a:lnTo>
                  <a:pt x="1797" y="2306"/>
                </a:lnTo>
                <a:lnTo>
                  <a:pt x="1820" y="2318"/>
                </a:lnTo>
                <a:lnTo>
                  <a:pt x="1831" y="2318"/>
                </a:lnTo>
                <a:lnTo>
                  <a:pt x="1842" y="2318"/>
                </a:lnTo>
                <a:lnTo>
                  <a:pt x="1854" y="2318"/>
                </a:lnTo>
                <a:lnTo>
                  <a:pt x="1865" y="2318"/>
                </a:lnTo>
                <a:lnTo>
                  <a:pt x="1865" y="2306"/>
                </a:lnTo>
                <a:lnTo>
                  <a:pt x="1865" y="2295"/>
                </a:lnTo>
                <a:lnTo>
                  <a:pt x="1865" y="2284"/>
                </a:lnTo>
                <a:lnTo>
                  <a:pt x="1876" y="2272"/>
                </a:lnTo>
                <a:lnTo>
                  <a:pt x="1876" y="2250"/>
                </a:lnTo>
                <a:lnTo>
                  <a:pt x="1876" y="2227"/>
                </a:lnTo>
                <a:lnTo>
                  <a:pt x="1888" y="2216"/>
                </a:lnTo>
                <a:lnTo>
                  <a:pt x="1888" y="2204"/>
                </a:lnTo>
                <a:lnTo>
                  <a:pt x="1888" y="2182"/>
                </a:lnTo>
                <a:lnTo>
                  <a:pt x="1888" y="2159"/>
                </a:lnTo>
                <a:lnTo>
                  <a:pt x="1888" y="2137"/>
                </a:lnTo>
                <a:lnTo>
                  <a:pt x="1888" y="2114"/>
                </a:lnTo>
                <a:lnTo>
                  <a:pt x="1888" y="2080"/>
                </a:lnTo>
                <a:lnTo>
                  <a:pt x="1888" y="2046"/>
                </a:lnTo>
                <a:lnTo>
                  <a:pt x="1888" y="2012"/>
                </a:lnTo>
                <a:lnTo>
                  <a:pt x="1888" y="1978"/>
                </a:lnTo>
                <a:lnTo>
                  <a:pt x="1888" y="1933"/>
                </a:lnTo>
                <a:lnTo>
                  <a:pt x="1888" y="1888"/>
                </a:lnTo>
                <a:lnTo>
                  <a:pt x="1888" y="1843"/>
                </a:lnTo>
                <a:lnTo>
                  <a:pt x="1888" y="1797"/>
                </a:lnTo>
                <a:lnTo>
                  <a:pt x="1888" y="1741"/>
                </a:lnTo>
                <a:lnTo>
                  <a:pt x="1888" y="1684"/>
                </a:lnTo>
                <a:lnTo>
                  <a:pt x="1888" y="1571"/>
                </a:lnTo>
                <a:lnTo>
                  <a:pt x="1888" y="1458"/>
                </a:lnTo>
                <a:lnTo>
                  <a:pt x="1888" y="1345"/>
                </a:lnTo>
                <a:lnTo>
                  <a:pt x="1888" y="1244"/>
                </a:lnTo>
                <a:lnTo>
                  <a:pt x="1888" y="1040"/>
                </a:lnTo>
                <a:lnTo>
                  <a:pt x="1876" y="837"/>
                </a:lnTo>
                <a:lnTo>
                  <a:pt x="1876" y="791"/>
                </a:lnTo>
                <a:lnTo>
                  <a:pt x="1876" y="746"/>
                </a:lnTo>
                <a:lnTo>
                  <a:pt x="1876" y="701"/>
                </a:lnTo>
                <a:lnTo>
                  <a:pt x="1876" y="667"/>
                </a:lnTo>
                <a:lnTo>
                  <a:pt x="1876" y="633"/>
                </a:lnTo>
                <a:lnTo>
                  <a:pt x="1865" y="588"/>
                </a:lnTo>
                <a:lnTo>
                  <a:pt x="1865" y="565"/>
                </a:lnTo>
                <a:lnTo>
                  <a:pt x="1865" y="531"/>
                </a:lnTo>
                <a:lnTo>
                  <a:pt x="1865" y="475"/>
                </a:lnTo>
                <a:lnTo>
                  <a:pt x="1865" y="430"/>
                </a:lnTo>
                <a:lnTo>
                  <a:pt x="1865" y="396"/>
                </a:lnTo>
                <a:lnTo>
                  <a:pt x="1865" y="373"/>
                </a:lnTo>
                <a:lnTo>
                  <a:pt x="1865" y="328"/>
                </a:lnTo>
                <a:lnTo>
                  <a:pt x="1854" y="294"/>
                </a:lnTo>
                <a:lnTo>
                  <a:pt x="1842" y="260"/>
                </a:lnTo>
                <a:lnTo>
                  <a:pt x="1820" y="215"/>
                </a:lnTo>
                <a:lnTo>
                  <a:pt x="1786" y="192"/>
                </a:lnTo>
                <a:lnTo>
                  <a:pt x="1741" y="170"/>
                </a:lnTo>
                <a:lnTo>
                  <a:pt x="1695" y="158"/>
                </a:lnTo>
                <a:lnTo>
                  <a:pt x="1673" y="158"/>
                </a:lnTo>
                <a:lnTo>
                  <a:pt x="1650" y="158"/>
                </a:lnTo>
                <a:lnTo>
                  <a:pt x="1628" y="158"/>
                </a:lnTo>
                <a:lnTo>
                  <a:pt x="1605" y="158"/>
                </a:lnTo>
                <a:lnTo>
                  <a:pt x="1571" y="158"/>
                </a:lnTo>
                <a:lnTo>
                  <a:pt x="1537" y="170"/>
                </a:lnTo>
                <a:lnTo>
                  <a:pt x="1503" y="170"/>
                </a:lnTo>
                <a:lnTo>
                  <a:pt x="1458" y="170"/>
                </a:lnTo>
                <a:lnTo>
                  <a:pt x="1413" y="181"/>
                </a:lnTo>
                <a:lnTo>
                  <a:pt x="1368" y="181"/>
                </a:lnTo>
                <a:lnTo>
                  <a:pt x="1311" y="192"/>
                </a:lnTo>
                <a:lnTo>
                  <a:pt x="1243" y="192"/>
                </a:lnTo>
                <a:lnTo>
                  <a:pt x="1187" y="203"/>
                </a:lnTo>
                <a:lnTo>
                  <a:pt x="1119" y="215"/>
                </a:lnTo>
                <a:lnTo>
                  <a:pt x="1040" y="226"/>
                </a:lnTo>
                <a:lnTo>
                  <a:pt x="961" y="237"/>
                </a:lnTo>
                <a:lnTo>
                  <a:pt x="881" y="249"/>
                </a:lnTo>
                <a:lnTo>
                  <a:pt x="791" y="260"/>
                </a:lnTo>
                <a:lnTo>
                  <a:pt x="701" y="271"/>
                </a:lnTo>
                <a:lnTo>
                  <a:pt x="621" y="283"/>
                </a:lnTo>
                <a:lnTo>
                  <a:pt x="542" y="294"/>
                </a:lnTo>
                <a:lnTo>
                  <a:pt x="474" y="294"/>
                </a:lnTo>
                <a:lnTo>
                  <a:pt x="407" y="305"/>
                </a:lnTo>
                <a:lnTo>
                  <a:pt x="339" y="317"/>
                </a:lnTo>
                <a:lnTo>
                  <a:pt x="282" y="328"/>
                </a:lnTo>
                <a:lnTo>
                  <a:pt x="226" y="328"/>
                </a:lnTo>
                <a:lnTo>
                  <a:pt x="181" y="339"/>
                </a:lnTo>
                <a:lnTo>
                  <a:pt x="147" y="339"/>
                </a:lnTo>
                <a:lnTo>
                  <a:pt x="101" y="350"/>
                </a:lnTo>
                <a:lnTo>
                  <a:pt x="67" y="350"/>
                </a:lnTo>
                <a:lnTo>
                  <a:pt x="45" y="350"/>
                </a:lnTo>
                <a:lnTo>
                  <a:pt x="22" y="350"/>
                </a:lnTo>
                <a:lnTo>
                  <a:pt x="11" y="350"/>
                </a:lnTo>
                <a:lnTo>
                  <a:pt x="0" y="362"/>
                </a:lnTo>
                <a:lnTo>
                  <a:pt x="0" y="23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2"/>
          <p:cNvSpPr>
            <a:spLocks/>
          </p:cNvSpPr>
          <p:nvPr/>
        </p:nvSpPr>
        <p:spPr bwMode="auto">
          <a:xfrm>
            <a:off x="6094413" y="1933575"/>
            <a:ext cx="158750" cy="215900"/>
          </a:xfrm>
          <a:custGeom>
            <a:avLst/>
            <a:gdLst>
              <a:gd name="T0" fmla="*/ 2147483647 w 249"/>
              <a:gd name="T1" fmla="*/ 2147483647 h 452"/>
              <a:gd name="T2" fmla="*/ 2147483647 w 249"/>
              <a:gd name="T3" fmla="*/ 2147483647 h 452"/>
              <a:gd name="T4" fmla="*/ 2147483647 w 249"/>
              <a:gd name="T5" fmla="*/ 2147483647 h 452"/>
              <a:gd name="T6" fmla="*/ 2147483647 w 249"/>
              <a:gd name="T7" fmla="*/ 2147483647 h 452"/>
              <a:gd name="T8" fmla="*/ 2147483647 w 249"/>
              <a:gd name="T9" fmla="*/ 2147483647 h 452"/>
              <a:gd name="T10" fmla="*/ 2147483647 w 249"/>
              <a:gd name="T11" fmla="*/ 2147483647 h 452"/>
              <a:gd name="T12" fmla="*/ 2147483647 w 249"/>
              <a:gd name="T13" fmla="*/ 2147483647 h 452"/>
              <a:gd name="T14" fmla="*/ 2147483647 w 249"/>
              <a:gd name="T15" fmla="*/ 2147483647 h 452"/>
              <a:gd name="T16" fmla="*/ 2147483647 w 249"/>
              <a:gd name="T17" fmla="*/ 2147483647 h 452"/>
              <a:gd name="T18" fmla="*/ 2147483647 w 249"/>
              <a:gd name="T19" fmla="*/ 2147483647 h 452"/>
              <a:gd name="T20" fmla="*/ 2147483647 w 249"/>
              <a:gd name="T21" fmla="*/ 2147483647 h 452"/>
              <a:gd name="T22" fmla="*/ 2147483647 w 249"/>
              <a:gd name="T23" fmla="*/ 2147483647 h 452"/>
              <a:gd name="T24" fmla="*/ 2147483647 w 249"/>
              <a:gd name="T25" fmla="*/ 2147483647 h 452"/>
              <a:gd name="T26" fmla="*/ 2147483647 w 249"/>
              <a:gd name="T27" fmla="*/ 2147483647 h 452"/>
              <a:gd name="T28" fmla="*/ 2147483647 w 249"/>
              <a:gd name="T29" fmla="*/ 2147483647 h 452"/>
              <a:gd name="T30" fmla="*/ 2147483647 w 249"/>
              <a:gd name="T31" fmla="*/ 2147483647 h 452"/>
              <a:gd name="T32" fmla="*/ 2147483647 w 249"/>
              <a:gd name="T33" fmla="*/ 2147483647 h 452"/>
              <a:gd name="T34" fmla="*/ 2147483647 w 249"/>
              <a:gd name="T35" fmla="*/ 2147483647 h 452"/>
              <a:gd name="T36" fmla="*/ 2147483647 w 249"/>
              <a:gd name="T37" fmla="*/ 2147483647 h 452"/>
              <a:gd name="T38" fmla="*/ 2147483647 w 249"/>
              <a:gd name="T39" fmla="*/ 2147483647 h 452"/>
              <a:gd name="T40" fmla="*/ 2147483647 w 249"/>
              <a:gd name="T41" fmla="*/ 2147483647 h 452"/>
              <a:gd name="T42" fmla="*/ 2147483647 w 249"/>
              <a:gd name="T43" fmla="*/ 2147483647 h 452"/>
              <a:gd name="T44" fmla="*/ 2147483647 w 249"/>
              <a:gd name="T45" fmla="*/ 2147483647 h 452"/>
              <a:gd name="T46" fmla="*/ 0 w 249"/>
              <a:gd name="T47" fmla="*/ 2147483647 h 452"/>
              <a:gd name="T48" fmla="*/ 0 w 249"/>
              <a:gd name="T49" fmla="*/ 2147483647 h 452"/>
              <a:gd name="T50" fmla="*/ 0 w 249"/>
              <a:gd name="T51" fmla="*/ 2147483647 h 452"/>
              <a:gd name="T52" fmla="*/ 0 w 249"/>
              <a:gd name="T53" fmla="*/ 2147483647 h 452"/>
              <a:gd name="T54" fmla="*/ 0 w 249"/>
              <a:gd name="T55" fmla="*/ 0 h 452"/>
              <a:gd name="T56" fmla="*/ 2147483647 w 249"/>
              <a:gd name="T57" fmla="*/ 0 h 452"/>
              <a:gd name="T58" fmla="*/ 2147483647 w 249"/>
              <a:gd name="T59" fmla="*/ 0 h 452"/>
              <a:gd name="T60" fmla="*/ 2147483647 w 249"/>
              <a:gd name="T61" fmla="*/ 0 h 452"/>
              <a:gd name="T62" fmla="*/ 2147483647 w 249"/>
              <a:gd name="T63" fmla="*/ 0 h 452"/>
              <a:gd name="T64" fmla="*/ 2147483647 w 249"/>
              <a:gd name="T65" fmla="*/ 0 h 452"/>
              <a:gd name="T66" fmla="*/ 2147483647 w 249"/>
              <a:gd name="T67" fmla="*/ 0 h 452"/>
              <a:gd name="T68" fmla="*/ 2147483647 w 249"/>
              <a:gd name="T69" fmla="*/ 2147483647 h 452"/>
              <a:gd name="T70" fmla="*/ 2147483647 w 249"/>
              <a:gd name="T71" fmla="*/ 2147483647 h 452"/>
              <a:gd name="T72" fmla="*/ 2147483647 w 249"/>
              <a:gd name="T73" fmla="*/ 2147483647 h 452"/>
              <a:gd name="T74" fmla="*/ 2147483647 w 249"/>
              <a:gd name="T75" fmla="*/ 2147483647 h 452"/>
              <a:gd name="T76" fmla="*/ 2147483647 w 249"/>
              <a:gd name="T77" fmla="*/ 2147483647 h 452"/>
              <a:gd name="T78" fmla="*/ 2147483647 w 249"/>
              <a:gd name="T79" fmla="*/ 2147483647 h 452"/>
              <a:gd name="T80" fmla="*/ 2147483647 w 249"/>
              <a:gd name="T81" fmla="*/ 2147483647 h 452"/>
              <a:gd name="T82" fmla="*/ 2147483647 w 249"/>
              <a:gd name="T83" fmla="*/ 2147483647 h 452"/>
              <a:gd name="T84" fmla="*/ 2147483647 w 249"/>
              <a:gd name="T85" fmla="*/ 2147483647 h 452"/>
              <a:gd name="T86" fmla="*/ 2147483647 w 249"/>
              <a:gd name="T87" fmla="*/ 2147483647 h 452"/>
              <a:gd name="T88" fmla="*/ 2147483647 w 249"/>
              <a:gd name="T89" fmla="*/ 2147483647 h 452"/>
              <a:gd name="T90" fmla="*/ 2147483647 w 249"/>
              <a:gd name="T91" fmla="*/ 2147483647 h 452"/>
              <a:gd name="T92" fmla="*/ 2147483647 w 249"/>
              <a:gd name="T93" fmla="*/ 2147483647 h 4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49"/>
              <a:gd name="T142" fmla="*/ 0 h 452"/>
              <a:gd name="T143" fmla="*/ 249 w 249"/>
              <a:gd name="T144" fmla="*/ 452 h 4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49" h="452">
                <a:moveTo>
                  <a:pt x="249" y="396"/>
                </a:moveTo>
                <a:lnTo>
                  <a:pt x="249" y="418"/>
                </a:lnTo>
                <a:lnTo>
                  <a:pt x="238" y="441"/>
                </a:lnTo>
                <a:lnTo>
                  <a:pt x="227" y="452"/>
                </a:lnTo>
                <a:lnTo>
                  <a:pt x="215" y="452"/>
                </a:lnTo>
                <a:lnTo>
                  <a:pt x="204" y="452"/>
                </a:lnTo>
                <a:lnTo>
                  <a:pt x="193" y="441"/>
                </a:lnTo>
                <a:lnTo>
                  <a:pt x="181" y="429"/>
                </a:lnTo>
                <a:lnTo>
                  <a:pt x="170" y="407"/>
                </a:lnTo>
                <a:lnTo>
                  <a:pt x="170" y="384"/>
                </a:lnTo>
                <a:lnTo>
                  <a:pt x="159" y="362"/>
                </a:lnTo>
                <a:lnTo>
                  <a:pt x="147" y="328"/>
                </a:lnTo>
                <a:lnTo>
                  <a:pt x="136" y="282"/>
                </a:lnTo>
                <a:lnTo>
                  <a:pt x="125" y="249"/>
                </a:lnTo>
                <a:lnTo>
                  <a:pt x="114" y="215"/>
                </a:lnTo>
                <a:lnTo>
                  <a:pt x="91" y="181"/>
                </a:lnTo>
                <a:lnTo>
                  <a:pt x="80" y="147"/>
                </a:lnTo>
                <a:lnTo>
                  <a:pt x="68" y="124"/>
                </a:lnTo>
                <a:lnTo>
                  <a:pt x="57" y="102"/>
                </a:lnTo>
                <a:lnTo>
                  <a:pt x="46" y="79"/>
                </a:lnTo>
                <a:lnTo>
                  <a:pt x="34" y="68"/>
                </a:lnTo>
                <a:lnTo>
                  <a:pt x="23" y="56"/>
                </a:lnTo>
                <a:lnTo>
                  <a:pt x="12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2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80" y="0"/>
                </a:lnTo>
                <a:lnTo>
                  <a:pt x="114" y="0"/>
                </a:lnTo>
                <a:lnTo>
                  <a:pt x="147" y="11"/>
                </a:lnTo>
                <a:lnTo>
                  <a:pt x="193" y="11"/>
                </a:lnTo>
                <a:lnTo>
                  <a:pt x="193" y="68"/>
                </a:lnTo>
                <a:lnTo>
                  <a:pt x="193" y="113"/>
                </a:lnTo>
                <a:lnTo>
                  <a:pt x="215" y="169"/>
                </a:lnTo>
                <a:lnTo>
                  <a:pt x="227" y="226"/>
                </a:lnTo>
                <a:lnTo>
                  <a:pt x="227" y="260"/>
                </a:lnTo>
                <a:lnTo>
                  <a:pt x="238" y="282"/>
                </a:lnTo>
                <a:lnTo>
                  <a:pt x="238" y="305"/>
                </a:lnTo>
                <a:lnTo>
                  <a:pt x="249" y="328"/>
                </a:lnTo>
                <a:lnTo>
                  <a:pt x="249" y="373"/>
                </a:lnTo>
                <a:lnTo>
                  <a:pt x="249" y="39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3"/>
          <p:cNvSpPr>
            <a:spLocks/>
          </p:cNvSpPr>
          <p:nvPr/>
        </p:nvSpPr>
        <p:spPr bwMode="auto">
          <a:xfrm>
            <a:off x="6145213" y="1884363"/>
            <a:ext cx="595312" cy="179387"/>
          </a:xfrm>
          <a:custGeom>
            <a:avLst/>
            <a:gdLst>
              <a:gd name="T0" fmla="*/ 2147483647 w 938"/>
              <a:gd name="T1" fmla="*/ 2147483647 h 373"/>
              <a:gd name="T2" fmla="*/ 2147483647 w 938"/>
              <a:gd name="T3" fmla="*/ 2147483647 h 373"/>
              <a:gd name="T4" fmla="*/ 2147483647 w 938"/>
              <a:gd name="T5" fmla="*/ 2147483647 h 373"/>
              <a:gd name="T6" fmla="*/ 2147483647 w 938"/>
              <a:gd name="T7" fmla="*/ 2147483647 h 373"/>
              <a:gd name="T8" fmla="*/ 2147483647 w 938"/>
              <a:gd name="T9" fmla="*/ 2147483647 h 373"/>
              <a:gd name="T10" fmla="*/ 2147483647 w 938"/>
              <a:gd name="T11" fmla="*/ 2147483647 h 373"/>
              <a:gd name="T12" fmla="*/ 0 w 938"/>
              <a:gd name="T13" fmla="*/ 2147483647 h 373"/>
              <a:gd name="T14" fmla="*/ 2147483647 w 938"/>
              <a:gd name="T15" fmla="*/ 2147483647 h 373"/>
              <a:gd name="T16" fmla="*/ 2147483647 w 938"/>
              <a:gd name="T17" fmla="*/ 2147483647 h 373"/>
              <a:gd name="T18" fmla="*/ 2147483647 w 938"/>
              <a:gd name="T19" fmla="*/ 2147483647 h 373"/>
              <a:gd name="T20" fmla="*/ 2147483647 w 938"/>
              <a:gd name="T21" fmla="*/ 2147483647 h 373"/>
              <a:gd name="T22" fmla="*/ 2147483647 w 938"/>
              <a:gd name="T23" fmla="*/ 2147483647 h 373"/>
              <a:gd name="T24" fmla="*/ 2147483647 w 938"/>
              <a:gd name="T25" fmla="*/ 2147483647 h 373"/>
              <a:gd name="T26" fmla="*/ 2147483647 w 938"/>
              <a:gd name="T27" fmla="*/ 2147483647 h 373"/>
              <a:gd name="T28" fmla="*/ 2147483647 w 938"/>
              <a:gd name="T29" fmla="*/ 2147483647 h 373"/>
              <a:gd name="T30" fmla="*/ 2147483647 w 938"/>
              <a:gd name="T31" fmla="*/ 0 h 373"/>
              <a:gd name="T32" fmla="*/ 2147483647 w 938"/>
              <a:gd name="T33" fmla="*/ 2147483647 h 373"/>
              <a:gd name="T34" fmla="*/ 2147483647 w 938"/>
              <a:gd name="T35" fmla="*/ 2147483647 h 373"/>
              <a:gd name="T36" fmla="*/ 2147483647 w 938"/>
              <a:gd name="T37" fmla="*/ 2147483647 h 373"/>
              <a:gd name="T38" fmla="*/ 2147483647 w 938"/>
              <a:gd name="T39" fmla="*/ 2147483647 h 373"/>
              <a:gd name="T40" fmla="*/ 2147483647 w 938"/>
              <a:gd name="T41" fmla="*/ 2147483647 h 373"/>
              <a:gd name="T42" fmla="*/ 2147483647 w 938"/>
              <a:gd name="T43" fmla="*/ 2147483647 h 373"/>
              <a:gd name="T44" fmla="*/ 2147483647 w 938"/>
              <a:gd name="T45" fmla="*/ 2147483647 h 373"/>
              <a:gd name="T46" fmla="*/ 2147483647 w 938"/>
              <a:gd name="T47" fmla="*/ 2147483647 h 373"/>
              <a:gd name="T48" fmla="*/ 2147483647 w 938"/>
              <a:gd name="T49" fmla="*/ 2147483647 h 373"/>
              <a:gd name="T50" fmla="*/ 2147483647 w 938"/>
              <a:gd name="T51" fmla="*/ 2147483647 h 373"/>
              <a:gd name="T52" fmla="*/ 2147483647 w 938"/>
              <a:gd name="T53" fmla="*/ 2147483647 h 373"/>
              <a:gd name="T54" fmla="*/ 2147483647 w 938"/>
              <a:gd name="T55" fmla="*/ 2147483647 h 373"/>
              <a:gd name="T56" fmla="*/ 2147483647 w 938"/>
              <a:gd name="T57" fmla="*/ 2147483647 h 373"/>
              <a:gd name="T58" fmla="*/ 2147483647 w 938"/>
              <a:gd name="T59" fmla="*/ 2147483647 h 373"/>
              <a:gd name="T60" fmla="*/ 2147483647 w 938"/>
              <a:gd name="T61" fmla="*/ 2147483647 h 373"/>
              <a:gd name="T62" fmla="*/ 2147483647 w 938"/>
              <a:gd name="T63" fmla="*/ 2147483647 h 373"/>
              <a:gd name="T64" fmla="*/ 2147483647 w 938"/>
              <a:gd name="T65" fmla="*/ 2147483647 h 3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8"/>
              <a:gd name="T100" fmla="*/ 0 h 373"/>
              <a:gd name="T101" fmla="*/ 938 w 938"/>
              <a:gd name="T102" fmla="*/ 373 h 37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8" h="373">
                <a:moveTo>
                  <a:pt x="678" y="136"/>
                </a:moveTo>
                <a:lnTo>
                  <a:pt x="667" y="136"/>
                </a:lnTo>
                <a:lnTo>
                  <a:pt x="655" y="136"/>
                </a:lnTo>
                <a:lnTo>
                  <a:pt x="644" y="136"/>
                </a:lnTo>
                <a:lnTo>
                  <a:pt x="621" y="136"/>
                </a:lnTo>
                <a:lnTo>
                  <a:pt x="587" y="136"/>
                </a:lnTo>
                <a:lnTo>
                  <a:pt x="554" y="136"/>
                </a:lnTo>
                <a:lnTo>
                  <a:pt x="508" y="147"/>
                </a:lnTo>
                <a:lnTo>
                  <a:pt x="463" y="158"/>
                </a:lnTo>
                <a:lnTo>
                  <a:pt x="350" y="170"/>
                </a:lnTo>
                <a:lnTo>
                  <a:pt x="237" y="181"/>
                </a:lnTo>
                <a:lnTo>
                  <a:pt x="124" y="192"/>
                </a:lnTo>
                <a:lnTo>
                  <a:pt x="67" y="192"/>
                </a:lnTo>
                <a:lnTo>
                  <a:pt x="0" y="192"/>
                </a:lnTo>
                <a:lnTo>
                  <a:pt x="0" y="113"/>
                </a:lnTo>
                <a:lnTo>
                  <a:pt x="113" y="113"/>
                </a:lnTo>
                <a:lnTo>
                  <a:pt x="214" y="102"/>
                </a:lnTo>
                <a:lnTo>
                  <a:pt x="305" y="91"/>
                </a:lnTo>
                <a:lnTo>
                  <a:pt x="407" y="79"/>
                </a:lnTo>
                <a:lnTo>
                  <a:pt x="452" y="79"/>
                </a:lnTo>
                <a:lnTo>
                  <a:pt x="486" y="68"/>
                </a:lnTo>
                <a:lnTo>
                  <a:pt x="520" y="57"/>
                </a:lnTo>
                <a:lnTo>
                  <a:pt x="542" y="57"/>
                </a:lnTo>
                <a:lnTo>
                  <a:pt x="565" y="45"/>
                </a:lnTo>
                <a:lnTo>
                  <a:pt x="576" y="45"/>
                </a:lnTo>
                <a:lnTo>
                  <a:pt x="587" y="34"/>
                </a:lnTo>
                <a:lnTo>
                  <a:pt x="599" y="34"/>
                </a:lnTo>
                <a:lnTo>
                  <a:pt x="610" y="23"/>
                </a:lnTo>
                <a:lnTo>
                  <a:pt x="621" y="11"/>
                </a:lnTo>
                <a:lnTo>
                  <a:pt x="644" y="11"/>
                </a:lnTo>
                <a:lnTo>
                  <a:pt x="655" y="0"/>
                </a:lnTo>
                <a:lnTo>
                  <a:pt x="667" y="0"/>
                </a:lnTo>
                <a:lnTo>
                  <a:pt x="701" y="11"/>
                </a:lnTo>
                <a:lnTo>
                  <a:pt x="734" y="23"/>
                </a:lnTo>
                <a:lnTo>
                  <a:pt x="780" y="34"/>
                </a:lnTo>
                <a:lnTo>
                  <a:pt x="802" y="45"/>
                </a:lnTo>
                <a:lnTo>
                  <a:pt x="836" y="57"/>
                </a:lnTo>
                <a:lnTo>
                  <a:pt x="859" y="68"/>
                </a:lnTo>
                <a:lnTo>
                  <a:pt x="881" y="79"/>
                </a:lnTo>
                <a:lnTo>
                  <a:pt x="893" y="91"/>
                </a:lnTo>
                <a:lnTo>
                  <a:pt x="904" y="102"/>
                </a:lnTo>
                <a:lnTo>
                  <a:pt x="927" y="113"/>
                </a:lnTo>
                <a:lnTo>
                  <a:pt x="927" y="124"/>
                </a:lnTo>
                <a:lnTo>
                  <a:pt x="938" y="136"/>
                </a:lnTo>
                <a:lnTo>
                  <a:pt x="938" y="158"/>
                </a:lnTo>
                <a:lnTo>
                  <a:pt x="927" y="170"/>
                </a:lnTo>
                <a:lnTo>
                  <a:pt x="915" y="181"/>
                </a:lnTo>
                <a:lnTo>
                  <a:pt x="893" y="181"/>
                </a:lnTo>
                <a:lnTo>
                  <a:pt x="881" y="181"/>
                </a:lnTo>
                <a:lnTo>
                  <a:pt x="859" y="192"/>
                </a:lnTo>
                <a:lnTo>
                  <a:pt x="848" y="215"/>
                </a:lnTo>
                <a:lnTo>
                  <a:pt x="814" y="238"/>
                </a:lnTo>
                <a:lnTo>
                  <a:pt x="791" y="260"/>
                </a:lnTo>
                <a:lnTo>
                  <a:pt x="757" y="294"/>
                </a:lnTo>
                <a:lnTo>
                  <a:pt x="723" y="328"/>
                </a:lnTo>
                <a:lnTo>
                  <a:pt x="689" y="373"/>
                </a:lnTo>
                <a:lnTo>
                  <a:pt x="565" y="373"/>
                </a:lnTo>
                <a:lnTo>
                  <a:pt x="587" y="328"/>
                </a:lnTo>
                <a:lnTo>
                  <a:pt x="621" y="283"/>
                </a:lnTo>
                <a:lnTo>
                  <a:pt x="644" y="238"/>
                </a:lnTo>
                <a:lnTo>
                  <a:pt x="655" y="204"/>
                </a:lnTo>
                <a:lnTo>
                  <a:pt x="667" y="181"/>
                </a:lnTo>
                <a:lnTo>
                  <a:pt x="678" y="158"/>
                </a:lnTo>
                <a:lnTo>
                  <a:pt x="678" y="147"/>
                </a:lnTo>
                <a:lnTo>
                  <a:pt x="678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4"/>
          <p:cNvSpPr>
            <a:spLocks/>
          </p:cNvSpPr>
          <p:nvPr/>
        </p:nvSpPr>
        <p:spPr bwMode="auto">
          <a:xfrm>
            <a:off x="6218238" y="2052638"/>
            <a:ext cx="415925" cy="69850"/>
          </a:xfrm>
          <a:custGeom>
            <a:avLst/>
            <a:gdLst>
              <a:gd name="T0" fmla="*/ 0 w 655"/>
              <a:gd name="T1" fmla="*/ 2147483647 h 147"/>
              <a:gd name="T2" fmla="*/ 2147483647 w 655"/>
              <a:gd name="T3" fmla="*/ 2147483647 h 147"/>
              <a:gd name="T4" fmla="*/ 2147483647 w 655"/>
              <a:gd name="T5" fmla="*/ 2147483647 h 147"/>
              <a:gd name="T6" fmla="*/ 2147483647 w 655"/>
              <a:gd name="T7" fmla="*/ 2147483647 h 147"/>
              <a:gd name="T8" fmla="*/ 2147483647 w 655"/>
              <a:gd name="T9" fmla="*/ 2147483647 h 147"/>
              <a:gd name="T10" fmla="*/ 2147483647 w 655"/>
              <a:gd name="T11" fmla="*/ 2147483647 h 147"/>
              <a:gd name="T12" fmla="*/ 2147483647 w 655"/>
              <a:gd name="T13" fmla="*/ 2147483647 h 147"/>
              <a:gd name="T14" fmla="*/ 2147483647 w 655"/>
              <a:gd name="T15" fmla="*/ 0 h 147"/>
              <a:gd name="T16" fmla="*/ 2147483647 w 655"/>
              <a:gd name="T17" fmla="*/ 0 h 147"/>
              <a:gd name="T18" fmla="*/ 2147483647 w 655"/>
              <a:gd name="T19" fmla="*/ 0 h 147"/>
              <a:gd name="T20" fmla="*/ 2147483647 w 655"/>
              <a:gd name="T21" fmla="*/ 0 h 147"/>
              <a:gd name="T22" fmla="*/ 2147483647 w 655"/>
              <a:gd name="T23" fmla="*/ 0 h 147"/>
              <a:gd name="T24" fmla="*/ 2147483647 w 655"/>
              <a:gd name="T25" fmla="*/ 0 h 147"/>
              <a:gd name="T26" fmla="*/ 2147483647 w 655"/>
              <a:gd name="T27" fmla="*/ 0 h 147"/>
              <a:gd name="T28" fmla="*/ 2147483647 w 655"/>
              <a:gd name="T29" fmla="*/ 0 h 147"/>
              <a:gd name="T30" fmla="*/ 2147483647 w 655"/>
              <a:gd name="T31" fmla="*/ 2147483647 h 147"/>
              <a:gd name="T32" fmla="*/ 2147483647 w 655"/>
              <a:gd name="T33" fmla="*/ 2147483647 h 147"/>
              <a:gd name="T34" fmla="*/ 2147483647 w 655"/>
              <a:gd name="T35" fmla="*/ 2147483647 h 147"/>
              <a:gd name="T36" fmla="*/ 2147483647 w 655"/>
              <a:gd name="T37" fmla="*/ 2147483647 h 147"/>
              <a:gd name="T38" fmla="*/ 2147483647 w 655"/>
              <a:gd name="T39" fmla="*/ 2147483647 h 147"/>
              <a:gd name="T40" fmla="*/ 2147483647 w 655"/>
              <a:gd name="T41" fmla="*/ 2147483647 h 147"/>
              <a:gd name="T42" fmla="*/ 2147483647 w 655"/>
              <a:gd name="T43" fmla="*/ 2147483647 h 147"/>
              <a:gd name="T44" fmla="*/ 2147483647 w 655"/>
              <a:gd name="T45" fmla="*/ 2147483647 h 147"/>
              <a:gd name="T46" fmla="*/ 2147483647 w 655"/>
              <a:gd name="T47" fmla="*/ 2147483647 h 147"/>
              <a:gd name="T48" fmla="*/ 2147483647 w 655"/>
              <a:gd name="T49" fmla="*/ 2147483647 h 147"/>
              <a:gd name="T50" fmla="*/ 2147483647 w 655"/>
              <a:gd name="T51" fmla="*/ 2147483647 h 147"/>
              <a:gd name="T52" fmla="*/ 2147483647 w 655"/>
              <a:gd name="T53" fmla="*/ 2147483647 h 147"/>
              <a:gd name="T54" fmla="*/ 2147483647 w 655"/>
              <a:gd name="T55" fmla="*/ 2147483647 h 147"/>
              <a:gd name="T56" fmla="*/ 2147483647 w 655"/>
              <a:gd name="T57" fmla="*/ 2147483647 h 147"/>
              <a:gd name="T58" fmla="*/ 2147483647 w 655"/>
              <a:gd name="T59" fmla="*/ 2147483647 h 147"/>
              <a:gd name="T60" fmla="*/ 2147483647 w 655"/>
              <a:gd name="T61" fmla="*/ 2147483647 h 147"/>
              <a:gd name="T62" fmla="*/ 2147483647 w 655"/>
              <a:gd name="T63" fmla="*/ 2147483647 h 147"/>
              <a:gd name="T64" fmla="*/ 2147483647 w 655"/>
              <a:gd name="T65" fmla="*/ 2147483647 h 147"/>
              <a:gd name="T66" fmla="*/ 2147483647 w 655"/>
              <a:gd name="T67" fmla="*/ 2147483647 h 147"/>
              <a:gd name="T68" fmla="*/ 2147483647 w 655"/>
              <a:gd name="T69" fmla="*/ 2147483647 h 147"/>
              <a:gd name="T70" fmla="*/ 2147483647 w 655"/>
              <a:gd name="T71" fmla="*/ 2147483647 h 147"/>
              <a:gd name="T72" fmla="*/ 0 w 655"/>
              <a:gd name="T73" fmla="*/ 2147483647 h 147"/>
              <a:gd name="T74" fmla="*/ 0 w 655"/>
              <a:gd name="T75" fmla="*/ 2147483647 h 147"/>
              <a:gd name="T76" fmla="*/ 0 w 655"/>
              <a:gd name="T77" fmla="*/ 2147483647 h 14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55"/>
              <a:gd name="T118" fmla="*/ 0 h 147"/>
              <a:gd name="T119" fmla="*/ 655 w 655"/>
              <a:gd name="T120" fmla="*/ 147 h 14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55" h="147">
                <a:moveTo>
                  <a:pt x="0" y="67"/>
                </a:moveTo>
                <a:lnTo>
                  <a:pt x="79" y="56"/>
                </a:lnTo>
                <a:lnTo>
                  <a:pt x="147" y="45"/>
                </a:lnTo>
                <a:lnTo>
                  <a:pt x="214" y="33"/>
                </a:lnTo>
                <a:lnTo>
                  <a:pt x="282" y="22"/>
                </a:lnTo>
                <a:lnTo>
                  <a:pt x="339" y="11"/>
                </a:lnTo>
                <a:lnTo>
                  <a:pt x="395" y="11"/>
                </a:lnTo>
                <a:lnTo>
                  <a:pt x="452" y="0"/>
                </a:lnTo>
                <a:lnTo>
                  <a:pt x="486" y="0"/>
                </a:lnTo>
                <a:lnTo>
                  <a:pt x="531" y="0"/>
                </a:lnTo>
                <a:lnTo>
                  <a:pt x="565" y="0"/>
                </a:lnTo>
                <a:lnTo>
                  <a:pt x="588" y="0"/>
                </a:lnTo>
                <a:lnTo>
                  <a:pt x="610" y="0"/>
                </a:lnTo>
                <a:lnTo>
                  <a:pt x="633" y="0"/>
                </a:lnTo>
                <a:lnTo>
                  <a:pt x="644" y="0"/>
                </a:lnTo>
                <a:lnTo>
                  <a:pt x="655" y="11"/>
                </a:lnTo>
                <a:lnTo>
                  <a:pt x="655" y="45"/>
                </a:lnTo>
                <a:lnTo>
                  <a:pt x="644" y="56"/>
                </a:lnTo>
                <a:lnTo>
                  <a:pt x="644" y="67"/>
                </a:lnTo>
                <a:lnTo>
                  <a:pt x="633" y="79"/>
                </a:lnTo>
                <a:lnTo>
                  <a:pt x="621" y="79"/>
                </a:lnTo>
                <a:lnTo>
                  <a:pt x="610" y="79"/>
                </a:lnTo>
                <a:lnTo>
                  <a:pt x="599" y="79"/>
                </a:lnTo>
                <a:lnTo>
                  <a:pt x="576" y="90"/>
                </a:lnTo>
                <a:lnTo>
                  <a:pt x="554" y="90"/>
                </a:lnTo>
                <a:lnTo>
                  <a:pt x="531" y="90"/>
                </a:lnTo>
                <a:lnTo>
                  <a:pt x="497" y="101"/>
                </a:lnTo>
                <a:lnTo>
                  <a:pt x="463" y="101"/>
                </a:lnTo>
                <a:lnTo>
                  <a:pt x="418" y="113"/>
                </a:lnTo>
                <a:lnTo>
                  <a:pt x="373" y="113"/>
                </a:lnTo>
                <a:lnTo>
                  <a:pt x="316" y="124"/>
                </a:lnTo>
                <a:lnTo>
                  <a:pt x="260" y="124"/>
                </a:lnTo>
                <a:lnTo>
                  <a:pt x="203" y="135"/>
                </a:lnTo>
                <a:lnTo>
                  <a:pt x="135" y="135"/>
                </a:lnTo>
                <a:lnTo>
                  <a:pt x="67" y="147"/>
                </a:lnTo>
                <a:lnTo>
                  <a:pt x="0" y="147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5"/>
          <p:cNvSpPr>
            <a:spLocks/>
          </p:cNvSpPr>
          <p:nvPr/>
        </p:nvSpPr>
        <p:spPr bwMode="auto">
          <a:xfrm>
            <a:off x="6053138" y="2212975"/>
            <a:ext cx="114300" cy="382588"/>
          </a:xfrm>
          <a:custGeom>
            <a:avLst/>
            <a:gdLst>
              <a:gd name="T0" fmla="*/ 0 w 181"/>
              <a:gd name="T1" fmla="*/ 2147483647 h 802"/>
              <a:gd name="T2" fmla="*/ 2147483647 w 181"/>
              <a:gd name="T3" fmla="*/ 2147483647 h 802"/>
              <a:gd name="T4" fmla="*/ 2147483647 w 181"/>
              <a:gd name="T5" fmla="*/ 2147483647 h 802"/>
              <a:gd name="T6" fmla="*/ 2147483647 w 181"/>
              <a:gd name="T7" fmla="*/ 0 h 802"/>
              <a:gd name="T8" fmla="*/ 2147483647 w 181"/>
              <a:gd name="T9" fmla="*/ 2147483647 h 802"/>
              <a:gd name="T10" fmla="*/ 2147483647 w 181"/>
              <a:gd name="T11" fmla="*/ 2147483647 h 802"/>
              <a:gd name="T12" fmla="*/ 2147483647 w 181"/>
              <a:gd name="T13" fmla="*/ 2147483647 h 802"/>
              <a:gd name="T14" fmla="*/ 2147483647 w 181"/>
              <a:gd name="T15" fmla="*/ 2147483647 h 802"/>
              <a:gd name="T16" fmla="*/ 2147483647 w 181"/>
              <a:gd name="T17" fmla="*/ 2147483647 h 802"/>
              <a:gd name="T18" fmla="*/ 2147483647 w 181"/>
              <a:gd name="T19" fmla="*/ 2147483647 h 802"/>
              <a:gd name="T20" fmla="*/ 2147483647 w 181"/>
              <a:gd name="T21" fmla="*/ 2147483647 h 802"/>
              <a:gd name="T22" fmla="*/ 2147483647 w 181"/>
              <a:gd name="T23" fmla="*/ 2147483647 h 802"/>
              <a:gd name="T24" fmla="*/ 2147483647 w 181"/>
              <a:gd name="T25" fmla="*/ 2147483647 h 802"/>
              <a:gd name="T26" fmla="*/ 2147483647 w 181"/>
              <a:gd name="T27" fmla="*/ 2147483647 h 802"/>
              <a:gd name="T28" fmla="*/ 2147483647 w 181"/>
              <a:gd name="T29" fmla="*/ 2147483647 h 802"/>
              <a:gd name="T30" fmla="*/ 2147483647 w 181"/>
              <a:gd name="T31" fmla="*/ 2147483647 h 802"/>
              <a:gd name="T32" fmla="*/ 2147483647 w 181"/>
              <a:gd name="T33" fmla="*/ 2147483647 h 802"/>
              <a:gd name="T34" fmla="*/ 2147483647 w 181"/>
              <a:gd name="T35" fmla="*/ 2147483647 h 802"/>
              <a:gd name="T36" fmla="*/ 2147483647 w 181"/>
              <a:gd name="T37" fmla="*/ 2147483647 h 802"/>
              <a:gd name="T38" fmla="*/ 2147483647 w 181"/>
              <a:gd name="T39" fmla="*/ 2147483647 h 802"/>
              <a:gd name="T40" fmla="*/ 2147483647 w 181"/>
              <a:gd name="T41" fmla="*/ 2147483647 h 802"/>
              <a:gd name="T42" fmla="*/ 2147483647 w 181"/>
              <a:gd name="T43" fmla="*/ 2147483647 h 802"/>
              <a:gd name="T44" fmla="*/ 2147483647 w 181"/>
              <a:gd name="T45" fmla="*/ 2147483647 h 802"/>
              <a:gd name="T46" fmla="*/ 2147483647 w 181"/>
              <a:gd name="T47" fmla="*/ 2147483647 h 802"/>
              <a:gd name="T48" fmla="*/ 2147483647 w 181"/>
              <a:gd name="T49" fmla="*/ 2147483647 h 802"/>
              <a:gd name="T50" fmla="*/ 2147483647 w 181"/>
              <a:gd name="T51" fmla="*/ 2147483647 h 802"/>
              <a:gd name="T52" fmla="*/ 2147483647 w 181"/>
              <a:gd name="T53" fmla="*/ 2147483647 h 802"/>
              <a:gd name="T54" fmla="*/ 2147483647 w 181"/>
              <a:gd name="T55" fmla="*/ 2147483647 h 802"/>
              <a:gd name="T56" fmla="*/ 2147483647 w 181"/>
              <a:gd name="T57" fmla="*/ 2147483647 h 802"/>
              <a:gd name="T58" fmla="*/ 2147483647 w 181"/>
              <a:gd name="T59" fmla="*/ 2147483647 h 802"/>
              <a:gd name="T60" fmla="*/ 2147483647 w 181"/>
              <a:gd name="T61" fmla="*/ 2147483647 h 802"/>
              <a:gd name="T62" fmla="*/ 2147483647 w 181"/>
              <a:gd name="T63" fmla="*/ 2147483647 h 802"/>
              <a:gd name="T64" fmla="*/ 2147483647 w 181"/>
              <a:gd name="T65" fmla="*/ 2147483647 h 802"/>
              <a:gd name="T66" fmla="*/ 2147483647 w 181"/>
              <a:gd name="T67" fmla="*/ 2147483647 h 802"/>
              <a:gd name="T68" fmla="*/ 2147483647 w 181"/>
              <a:gd name="T69" fmla="*/ 2147483647 h 802"/>
              <a:gd name="T70" fmla="*/ 2147483647 w 181"/>
              <a:gd name="T71" fmla="*/ 2147483647 h 802"/>
              <a:gd name="T72" fmla="*/ 2147483647 w 181"/>
              <a:gd name="T73" fmla="*/ 2147483647 h 802"/>
              <a:gd name="T74" fmla="*/ 2147483647 w 181"/>
              <a:gd name="T75" fmla="*/ 2147483647 h 802"/>
              <a:gd name="T76" fmla="*/ 2147483647 w 181"/>
              <a:gd name="T77" fmla="*/ 2147483647 h 802"/>
              <a:gd name="T78" fmla="*/ 2147483647 w 181"/>
              <a:gd name="T79" fmla="*/ 2147483647 h 802"/>
              <a:gd name="T80" fmla="*/ 2147483647 w 181"/>
              <a:gd name="T81" fmla="*/ 2147483647 h 802"/>
              <a:gd name="T82" fmla="*/ 2147483647 w 181"/>
              <a:gd name="T83" fmla="*/ 2147483647 h 802"/>
              <a:gd name="T84" fmla="*/ 2147483647 w 181"/>
              <a:gd name="T85" fmla="*/ 2147483647 h 802"/>
              <a:gd name="T86" fmla="*/ 2147483647 w 181"/>
              <a:gd name="T87" fmla="*/ 2147483647 h 802"/>
              <a:gd name="T88" fmla="*/ 2147483647 w 181"/>
              <a:gd name="T89" fmla="*/ 2147483647 h 802"/>
              <a:gd name="T90" fmla="*/ 2147483647 w 181"/>
              <a:gd name="T91" fmla="*/ 2147483647 h 802"/>
              <a:gd name="T92" fmla="*/ 2147483647 w 181"/>
              <a:gd name="T93" fmla="*/ 2147483647 h 802"/>
              <a:gd name="T94" fmla="*/ 2147483647 w 181"/>
              <a:gd name="T95" fmla="*/ 2147483647 h 802"/>
              <a:gd name="T96" fmla="*/ 2147483647 w 181"/>
              <a:gd name="T97" fmla="*/ 2147483647 h 802"/>
              <a:gd name="T98" fmla="*/ 2147483647 w 181"/>
              <a:gd name="T99" fmla="*/ 2147483647 h 802"/>
              <a:gd name="T100" fmla="*/ 2147483647 w 181"/>
              <a:gd name="T101" fmla="*/ 2147483647 h 802"/>
              <a:gd name="T102" fmla="*/ 2147483647 w 181"/>
              <a:gd name="T103" fmla="*/ 2147483647 h 802"/>
              <a:gd name="T104" fmla="*/ 2147483647 w 181"/>
              <a:gd name="T105" fmla="*/ 2147483647 h 802"/>
              <a:gd name="T106" fmla="*/ 2147483647 w 181"/>
              <a:gd name="T107" fmla="*/ 2147483647 h 802"/>
              <a:gd name="T108" fmla="*/ 0 w 181"/>
              <a:gd name="T109" fmla="*/ 2147483647 h 802"/>
              <a:gd name="T110" fmla="*/ 0 w 181"/>
              <a:gd name="T111" fmla="*/ 2147483647 h 802"/>
              <a:gd name="T112" fmla="*/ 0 w 181"/>
              <a:gd name="T113" fmla="*/ 2147483647 h 802"/>
              <a:gd name="T114" fmla="*/ 0 w 181"/>
              <a:gd name="T115" fmla="*/ 2147483647 h 80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81"/>
              <a:gd name="T175" fmla="*/ 0 h 802"/>
              <a:gd name="T176" fmla="*/ 181 w 181"/>
              <a:gd name="T177" fmla="*/ 802 h 80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81" h="802">
                <a:moveTo>
                  <a:pt x="0" y="34"/>
                </a:move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45" y="11"/>
                </a:lnTo>
                <a:lnTo>
                  <a:pt x="56" y="11"/>
                </a:lnTo>
                <a:lnTo>
                  <a:pt x="113" y="22"/>
                </a:lnTo>
                <a:lnTo>
                  <a:pt x="147" y="34"/>
                </a:lnTo>
                <a:lnTo>
                  <a:pt x="181" y="34"/>
                </a:lnTo>
                <a:lnTo>
                  <a:pt x="181" y="113"/>
                </a:lnTo>
                <a:lnTo>
                  <a:pt x="181" y="192"/>
                </a:lnTo>
                <a:lnTo>
                  <a:pt x="181" y="260"/>
                </a:lnTo>
                <a:lnTo>
                  <a:pt x="169" y="328"/>
                </a:lnTo>
                <a:lnTo>
                  <a:pt x="169" y="384"/>
                </a:lnTo>
                <a:lnTo>
                  <a:pt x="169" y="441"/>
                </a:lnTo>
                <a:lnTo>
                  <a:pt x="169" y="497"/>
                </a:lnTo>
                <a:lnTo>
                  <a:pt x="169" y="542"/>
                </a:lnTo>
                <a:lnTo>
                  <a:pt x="169" y="588"/>
                </a:lnTo>
                <a:lnTo>
                  <a:pt x="169" y="622"/>
                </a:lnTo>
                <a:lnTo>
                  <a:pt x="158" y="655"/>
                </a:lnTo>
                <a:lnTo>
                  <a:pt x="158" y="689"/>
                </a:lnTo>
                <a:lnTo>
                  <a:pt x="158" y="712"/>
                </a:lnTo>
                <a:lnTo>
                  <a:pt x="158" y="735"/>
                </a:lnTo>
                <a:lnTo>
                  <a:pt x="158" y="746"/>
                </a:lnTo>
                <a:lnTo>
                  <a:pt x="147" y="757"/>
                </a:lnTo>
                <a:lnTo>
                  <a:pt x="147" y="768"/>
                </a:lnTo>
                <a:lnTo>
                  <a:pt x="135" y="780"/>
                </a:lnTo>
                <a:lnTo>
                  <a:pt x="124" y="791"/>
                </a:lnTo>
                <a:lnTo>
                  <a:pt x="113" y="802"/>
                </a:lnTo>
                <a:lnTo>
                  <a:pt x="101" y="802"/>
                </a:lnTo>
                <a:lnTo>
                  <a:pt x="90" y="802"/>
                </a:lnTo>
                <a:lnTo>
                  <a:pt x="79" y="791"/>
                </a:lnTo>
                <a:lnTo>
                  <a:pt x="67" y="780"/>
                </a:lnTo>
                <a:lnTo>
                  <a:pt x="45" y="757"/>
                </a:lnTo>
                <a:lnTo>
                  <a:pt x="34" y="735"/>
                </a:lnTo>
                <a:lnTo>
                  <a:pt x="22" y="712"/>
                </a:lnTo>
                <a:lnTo>
                  <a:pt x="22" y="689"/>
                </a:lnTo>
                <a:lnTo>
                  <a:pt x="22" y="678"/>
                </a:lnTo>
                <a:lnTo>
                  <a:pt x="22" y="667"/>
                </a:lnTo>
                <a:lnTo>
                  <a:pt x="22" y="644"/>
                </a:lnTo>
                <a:lnTo>
                  <a:pt x="34" y="610"/>
                </a:lnTo>
                <a:lnTo>
                  <a:pt x="34" y="576"/>
                </a:lnTo>
                <a:lnTo>
                  <a:pt x="34" y="542"/>
                </a:lnTo>
                <a:lnTo>
                  <a:pt x="45" y="497"/>
                </a:lnTo>
                <a:lnTo>
                  <a:pt x="45" y="441"/>
                </a:lnTo>
                <a:lnTo>
                  <a:pt x="56" y="395"/>
                </a:lnTo>
                <a:lnTo>
                  <a:pt x="56" y="350"/>
                </a:lnTo>
                <a:lnTo>
                  <a:pt x="56" y="305"/>
                </a:lnTo>
                <a:lnTo>
                  <a:pt x="45" y="271"/>
                </a:lnTo>
                <a:lnTo>
                  <a:pt x="45" y="237"/>
                </a:lnTo>
                <a:lnTo>
                  <a:pt x="45" y="203"/>
                </a:lnTo>
                <a:lnTo>
                  <a:pt x="34" y="169"/>
                </a:lnTo>
                <a:lnTo>
                  <a:pt x="34" y="147"/>
                </a:lnTo>
                <a:lnTo>
                  <a:pt x="22" y="101"/>
                </a:lnTo>
                <a:lnTo>
                  <a:pt x="0" y="68"/>
                </a:lnTo>
                <a:lnTo>
                  <a:pt x="0" y="4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6"/>
          <p:cNvSpPr>
            <a:spLocks/>
          </p:cNvSpPr>
          <p:nvPr/>
        </p:nvSpPr>
        <p:spPr bwMode="auto">
          <a:xfrm>
            <a:off x="6124575" y="2165350"/>
            <a:ext cx="660400" cy="398463"/>
          </a:xfrm>
          <a:custGeom>
            <a:avLst/>
            <a:gdLst>
              <a:gd name="T0" fmla="*/ 2147483647 w 1040"/>
              <a:gd name="T1" fmla="*/ 2147483647 h 837"/>
              <a:gd name="T2" fmla="*/ 2147483647 w 1040"/>
              <a:gd name="T3" fmla="*/ 2147483647 h 837"/>
              <a:gd name="T4" fmla="*/ 2147483647 w 1040"/>
              <a:gd name="T5" fmla="*/ 2147483647 h 837"/>
              <a:gd name="T6" fmla="*/ 2147483647 w 1040"/>
              <a:gd name="T7" fmla="*/ 2147483647 h 837"/>
              <a:gd name="T8" fmla="*/ 2147483647 w 1040"/>
              <a:gd name="T9" fmla="*/ 2147483647 h 837"/>
              <a:gd name="T10" fmla="*/ 2147483647 w 1040"/>
              <a:gd name="T11" fmla="*/ 2147483647 h 837"/>
              <a:gd name="T12" fmla="*/ 2147483647 w 1040"/>
              <a:gd name="T13" fmla="*/ 2147483647 h 837"/>
              <a:gd name="T14" fmla="*/ 2147483647 w 1040"/>
              <a:gd name="T15" fmla="*/ 2147483647 h 837"/>
              <a:gd name="T16" fmla="*/ 2147483647 w 1040"/>
              <a:gd name="T17" fmla="*/ 2147483647 h 837"/>
              <a:gd name="T18" fmla="*/ 2147483647 w 1040"/>
              <a:gd name="T19" fmla="*/ 2147483647 h 837"/>
              <a:gd name="T20" fmla="*/ 2147483647 w 1040"/>
              <a:gd name="T21" fmla="*/ 2147483647 h 837"/>
              <a:gd name="T22" fmla="*/ 2147483647 w 1040"/>
              <a:gd name="T23" fmla="*/ 2147483647 h 837"/>
              <a:gd name="T24" fmla="*/ 2147483647 w 1040"/>
              <a:gd name="T25" fmla="*/ 2147483647 h 837"/>
              <a:gd name="T26" fmla="*/ 2147483647 w 1040"/>
              <a:gd name="T27" fmla="*/ 2147483647 h 837"/>
              <a:gd name="T28" fmla="*/ 2147483647 w 1040"/>
              <a:gd name="T29" fmla="*/ 2147483647 h 837"/>
              <a:gd name="T30" fmla="*/ 2147483647 w 1040"/>
              <a:gd name="T31" fmla="*/ 2147483647 h 837"/>
              <a:gd name="T32" fmla="*/ 2147483647 w 1040"/>
              <a:gd name="T33" fmla="*/ 2147483647 h 837"/>
              <a:gd name="T34" fmla="*/ 2147483647 w 1040"/>
              <a:gd name="T35" fmla="*/ 2147483647 h 837"/>
              <a:gd name="T36" fmla="*/ 2147483647 w 1040"/>
              <a:gd name="T37" fmla="*/ 2147483647 h 837"/>
              <a:gd name="T38" fmla="*/ 2147483647 w 1040"/>
              <a:gd name="T39" fmla="*/ 2147483647 h 837"/>
              <a:gd name="T40" fmla="*/ 2147483647 w 1040"/>
              <a:gd name="T41" fmla="*/ 2147483647 h 837"/>
              <a:gd name="T42" fmla="*/ 2147483647 w 1040"/>
              <a:gd name="T43" fmla="*/ 2147483647 h 837"/>
              <a:gd name="T44" fmla="*/ 2147483647 w 1040"/>
              <a:gd name="T45" fmla="*/ 2147483647 h 837"/>
              <a:gd name="T46" fmla="*/ 2147483647 w 1040"/>
              <a:gd name="T47" fmla="*/ 2147483647 h 837"/>
              <a:gd name="T48" fmla="*/ 2147483647 w 1040"/>
              <a:gd name="T49" fmla="*/ 2147483647 h 837"/>
              <a:gd name="T50" fmla="*/ 2147483647 w 1040"/>
              <a:gd name="T51" fmla="*/ 2147483647 h 837"/>
              <a:gd name="T52" fmla="*/ 2147483647 w 1040"/>
              <a:gd name="T53" fmla="*/ 2147483647 h 837"/>
              <a:gd name="T54" fmla="*/ 2147483647 w 1040"/>
              <a:gd name="T55" fmla="*/ 2147483647 h 837"/>
              <a:gd name="T56" fmla="*/ 0 w 1040"/>
              <a:gd name="T57" fmla="*/ 2147483647 h 837"/>
              <a:gd name="T58" fmla="*/ 2147483647 w 1040"/>
              <a:gd name="T59" fmla="*/ 2147483647 h 837"/>
              <a:gd name="T60" fmla="*/ 2147483647 w 1040"/>
              <a:gd name="T61" fmla="*/ 2147483647 h 837"/>
              <a:gd name="T62" fmla="*/ 2147483647 w 1040"/>
              <a:gd name="T63" fmla="*/ 2147483647 h 837"/>
              <a:gd name="T64" fmla="*/ 2147483647 w 1040"/>
              <a:gd name="T65" fmla="*/ 2147483647 h 837"/>
              <a:gd name="T66" fmla="*/ 2147483647 w 1040"/>
              <a:gd name="T67" fmla="*/ 2147483647 h 837"/>
              <a:gd name="T68" fmla="*/ 2147483647 w 1040"/>
              <a:gd name="T69" fmla="*/ 2147483647 h 837"/>
              <a:gd name="T70" fmla="*/ 2147483647 w 1040"/>
              <a:gd name="T71" fmla="*/ 2147483647 h 837"/>
              <a:gd name="T72" fmla="*/ 2147483647 w 1040"/>
              <a:gd name="T73" fmla="*/ 2147483647 h 837"/>
              <a:gd name="T74" fmla="*/ 2147483647 w 1040"/>
              <a:gd name="T75" fmla="*/ 2147483647 h 837"/>
              <a:gd name="T76" fmla="*/ 2147483647 w 1040"/>
              <a:gd name="T77" fmla="*/ 0 h 837"/>
              <a:gd name="T78" fmla="*/ 2147483647 w 1040"/>
              <a:gd name="T79" fmla="*/ 0 h 837"/>
              <a:gd name="T80" fmla="*/ 2147483647 w 1040"/>
              <a:gd name="T81" fmla="*/ 2147483647 h 837"/>
              <a:gd name="T82" fmla="*/ 2147483647 w 1040"/>
              <a:gd name="T83" fmla="*/ 2147483647 h 837"/>
              <a:gd name="T84" fmla="*/ 2147483647 w 1040"/>
              <a:gd name="T85" fmla="*/ 2147483647 h 837"/>
              <a:gd name="T86" fmla="*/ 2147483647 w 1040"/>
              <a:gd name="T87" fmla="*/ 2147483647 h 837"/>
              <a:gd name="T88" fmla="*/ 2147483647 w 1040"/>
              <a:gd name="T89" fmla="*/ 2147483647 h 837"/>
              <a:gd name="T90" fmla="*/ 2147483647 w 1040"/>
              <a:gd name="T91" fmla="*/ 2147483647 h 837"/>
              <a:gd name="T92" fmla="*/ 2147483647 w 1040"/>
              <a:gd name="T93" fmla="*/ 2147483647 h 837"/>
              <a:gd name="T94" fmla="*/ 2147483647 w 1040"/>
              <a:gd name="T95" fmla="*/ 2147483647 h 837"/>
              <a:gd name="T96" fmla="*/ 2147483647 w 1040"/>
              <a:gd name="T97" fmla="*/ 2147483647 h 837"/>
              <a:gd name="T98" fmla="*/ 2147483647 w 1040"/>
              <a:gd name="T99" fmla="*/ 2147483647 h 837"/>
              <a:gd name="T100" fmla="*/ 2147483647 w 1040"/>
              <a:gd name="T101" fmla="*/ 2147483647 h 837"/>
              <a:gd name="T102" fmla="*/ 2147483647 w 1040"/>
              <a:gd name="T103" fmla="*/ 2147483647 h 83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40"/>
              <a:gd name="T157" fmla="*/ 0 h 837"/>
              <a:gd name="T158" fmla="*/ 1040 w 1040"/>
              <a:gd name="T159" fmla="*/ 837 h 83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40" h="837">
                <a:moveTo>
                  <a:pt x="972" y="464"/>
                </a:moveTo>
                <a:lnTo>
                  <a:pt x="972" y="520"/>
                </a:lnTo>
                <a:lnTo>
                  <a:pt x="972" y="565"/>
                </a:lnTo>
                <a:lnTo>
                  <a:pt x="972" y="610"/>
                </a:lnTo>
                <a:lnTo>
                  <a:pt x="972" y="656"/>
                </a:lnTo>
                <a:lnTo>
                  <a:pt x="972" y="690"/>
                </a:lnTo>
                <a:lnTo>
                  <a:pt x="961" y="724"/>
                </a:lnTo>
                <a:lnTo>
                  <a:pt x="961" y="746"/>
                </a:lnTo>
                <a:lnTo>
                  <a:pt x="961" y="757"/>
                </a:lnTo>
                <a:lnTo>
                  <a:pt x="949" y="791"/>
                </a:lnTo>
                <a:lnTo>
                  <a:pt x="938" y="814"/>
                </a:lnTo>
                <a:lnTo>
                  <a:pt x="915" y="825"/>
                </a:lnTo>
                <a:lnTo>
                  <a:pt x="904" y="837"/>
                </a:lnTo>
                <a:lnTo>
                  <a:pt x="882" y="825"/>
                </a:lnTo>
                <a:lnTo>
                  <a:pt x="870" y="814"/>
                </a:lnTo>
                <a:lnTo>
                  <a:pt x="848" y="791"/>
                </a:lnTo>
                <a:lnTo>
                  <a:pt x="825" y="757"/>
                </a:lnTo>
                <a:lnTo>
                  <a:pt x="814" y="735"/>
                </a:lnTo>
                <a:lnTo>
                  <a:pt x="802" y="701"/>
                </a:lnTo>
                <a:lnTo>
                  <a:pt x="814" y="678"/>
                </a:lnTo>
                <a:lnTo>
                  <a:pt x="814" y="656"/>
                </a:lnTo>
                <a:lnTo>
                  <a:pt x="825" y="656"/>
                </a:lnTo>
                <a:lnTo>
                  <a:pt x="825" y="633"/>
                </a:lnTo>
                <a:lnTo>
                  <a:pt x="825" y="622"/>
                </a:lnTo>
                <a:lnTo>
                  <a:pt x="825" y="599"/>
                </a:lnTo>
                <a:lnTo>
                  <a:pt x="825" y="565"/>
                </a:lnTo>
                <a:lnTo>
                  <a:pt x="825" y="531"/>
                </a:lnTo>
                <a:lnTo>
                  <a:pt x="825" y="486"/>
                </a:lnTo>
                <a:lnTo>
                  <a:pt x="825" y="452"/>
                </a:lnTo>
                <a:lnTo>
                  <a:pt x="825" y="407"/>
                </a:lnTo>
                <a:lnTo>
                  <a:pt x="825" y="362"/>
                </a:lnTo>
                <a:lnTo>
                  <a:pt x="825" y="328"/>
                </a:lnTo>
                <a:lnTo>
                  <a:pt x="825" y="294"/>
                </a:lnTo>
                <a:lnTo>
                  <a:pt x="814" y="271"/>
                </a:lnTo>
                <a:lnTo>
                  <a:pt x="814" y="249"/>
                </a:lnTo>
                <a:lnTo>
                  <a:pt x="802" y="226"/>
                </a:lnTo>
                <a:lnTo>
                  <a:pt x="802" y="215"/>
                </a:lnTo>
                <a:lnTo>
                  <a:pt x="791" y="192"/>
                </a:lnTo>
                <a:lnTo>
                  <a:pt x="780" y="170"/>
                </a:lnTo>
                <a:lnTo>
                  <a:pt x="757" y="158"/>
                </a:lnTo>
                <a:lnTo>
                  <a:pt x="735" y="147"/>
                </a:lnTo>
                <a:lnTo>
                  <a:pt x="723" y="147"/>
                </a:lnTo>
                <a:lnTo>
                  <a:pt x="712" y="147"/>
                </a:lnTo>
                <a:lnTo>
                  <a:pt x="689" y="147"/>
                </a:lnTo>
                <a:lnTo>
                  <a:pt x="667" y="147"/>
                </a:lnTo>
                <a:lnTo>
                  <a:pt x="644" y="147"/>
                </a:lnTo>
                <a:lnTo>
                  <a:pt x="610" y="147"/>
                </a:lnTo>
                <a:lnTo>
                  <a:pt x="565" y="158"/>
                </a:lnTo>
                <a:lnTo>
                  <a:pt x="520" y="158"/>
                </a:lnTo>
                <a:lnTo>
                  <a:pt x="475" y="158"/>
                </a:lnTo>
                <a:lnTo>
                  <a:pt x="418" y="170"/>
                </a:lnTo>
                <a:lnTo>
                  <a:pt x="361" y="181"/>
                </a:lnTo>
                <a:lnTo>
                  <a:pt x="305" y="181"/>
                </a:lnTo>
                <a:lnTo>
                  <a:pt x="237" y="192"/>
                </a:lnTo>
                <a:lnTo>
                  <a:pt x="158" y="203"/>
                </a:lnTo>
                <a:lnTo>
                  <a:pt x="79" y="215"/>
                </a:lnTo>
                <a:lnTo>
                  <a:pt x="0" y="226"/>
                </a:lnTo>
                <a:lnTo>
                  <a:pt x="0" y="124"/>
                </a:lnTo>
                <a:lnTo>
                  <a:pt x="34" y="124"/>
                </a:lnTo>
                <a:lnTo>
                  <a:pt x="79" y="124"/>
                </a:lnTo>
                <a:lnTo>
                  <a:pt x="124" y="124"/>
                </a:lnTo>
                <a:lnTo>
                  <a:pt x="169" y="113"/>
                </a:lnTo>
                <a:lnTo>
                  <a:pt x="226" y="113"/>
                </a:lnTo>
                <a:lnTo>
                  <a:pt x="282" y="102"/>
                </a:lnTo>
                <a:lnTo>
                  <a:pt x="339" y="90"/>
                </a:lnTo>
                <a:lnTo>
                  <a:pt x="395" y="90"/>
                </a:lnTo>
                <a:lnTo>
                  <a:pt x="463" y="79"/>
                </a:lnTo>
                <a:lnTo>
                  <a:pt x="520" y="79"/>
                </a:lnTo>
                <a:lnTo>
                  <a:pt x="565" y="68"/>
                </a:lnTo>
                <a:lnTo>
                  <a:pt x="599" y="57"/>
                </a:lnTo>
                <a:lnTo>
                  <a:pt x="633" y="57"/>
                </a:lnTo>
                <a:lnTo>
                  <a:pt x="667" y="45"/>
                </a:lnTo>
                <a:lnTo>
                  <a:pt x="689" y="34"/>
                </a:lnTo>
                <a:lnTo>
                  <a:pt x="701" y="23"/>
                </a:lnTo>
                <a:lnTo>
                  <a:pt x="712" y="11"/>
                </a:lnTo>
                <a:lnTo>
                  <a:pt x="723" y="11"/>
                </a:lnTo>
                <a:lnTo>
                  <a:pt x="746" y="0"/>
                </a:lnTo>
                <a:lnTo>
                  <a:pt x="780" y="0"/>
                </a:lnTo>
                <a:lnTo>
                  <a:pt x="791" y="0"/>
                </a:lnTo>
                <a:lnTo>
                  <a:pt x="802" y="0"/>
                </a:lnTo>
                <a:lnTo>
                  <a:pt x="836" y="11"/>
                </a:lnTo>
                <a:lnTo>
                  <a:pt x="870" y="23"/>
                </a:lnTo>
                <a:lnTo>
                  <a:pt x="893" y="34"/>
                </a:lnTo>
                <a:lnTo>
                  <a:pt x="915" y="45"/>
                </a:lnTo>
                <a:lnTo>
                  <a:pt x="961" y="79"/>
                </a:lnTo>
                <a:lnTo>
                  <a:pt x="983" y="90"/>
                </a:lnTo>
                <a:lnTo>
                  <a:pt x="995" y="102"/>
                </a:lnTo>
                <a:lnTo>
                  <a:pt x="1006" y="102"/>
                </a:lnTo>
                <a:lnTo>
                  <a:pt x="1017" y="113"/>
                </a:lnTo>
                <a:lnTo>
                  <a:pt x="1028" y="124"/>
                </a:lnTo>
                <a:lnTo>
                  <a:pt x="1040" y="124"/>
                </a:lnTo>
                <a:lnTo>
                  <a:pt x="1028" y="147"/>
                </a:lnTo>
                <a:lnTo>
                  <a:pt x="1028" y="158"/>
                </a:lnTo>
                <a:lnTo>
                  <a:pt x="1017" y="170"/>
                </a:lnTo>
                <a:lnTo>
                  <a:pt x="1006" y="181"/>
                </a:lnTo>
                <a:lnTo>
                  <a:pt x="1006" y="192"/>
                </a:lnTo>
                <a:lnTo>
                  <a:pt x="995" y="215"/>
                </a:lnTo>
                <a:lnTo>
                  <a:pt x="983" y="237"/>
                </a:lnTo>
                <a:lnTo>
                  <a:pt x="983" y="271"/>
                </a:lnTo>
                <a:lnTo>
                  <a:pt x="972" y="305"/>
                </a:lnTo>
                <a:lnTo>
                  <a:pt x="972" y="350"/>
                </a:lnTo>
                <a:lnTo>
                  <a:pt x="972" y="407"/>
                </a:lnTo>
                <a:lnTo>
                  <a:pt x="972" y="4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7"/>
          <p:cNvSpPr>
            <a:spLocks/>
          </p:cNvSpPr>
          <p:nvPr/>
        </p:nvSpPr>
        <p:spPr bwMode="auto">
          <a:xfrm>
            <a:off x="6432550" y="2552700"/>
            <a:ext cx="323850" cy="173038"/>
          </a:xfrm>
          <a:custGeom>
            <a:avLst/>
            <a:gdLst>
              <a:gd name="T0" fmla="*/ 2147483647 w 509"/>
              <a:gd name="T1" fmla="*/ 0 h 362"/>
              <a:gd name="T2" fmla="*/ 2147483647 w 509"/>
              <a:gd name="T3" fmla="*/ 2147483647 h 362"/>
              <a:gd name="T4" fmla="*/ 2147483647 w 509"/>
              <a:gd name="T5" fmla="*/ 2147483647 h 362"/>
              <a:gd name="T6" fmla="*/ 2147483647 w 509"/>
              <a:gd name="T7" fmla="*/ 2147483647 h 362"/>
              <a:gd name="T8" fmla="*/ 2147483647 w 509"/>
              <a:gd name="T9" fmla="*/ 2147483647 h 362"/>
              <a:gd name="T10" fmla="*/ 2147483647 w 509"/>
              <a:gd name="T11" fmla="*/ 2147483647 h 362"/>
              <a:gd name="T12" fmla="*/ 2147483647 w 509"/>
              <a:gd name="T13" fmla="*/ 2147483647 h 362"/>
              <a:gd name="T14" fmla="*/ 2147483647 w 509"/>
              <a:gd name="T15" fmla="*/ 2147483647 h 362"/>
              <a:gd name="T16" fmla="*/ 2147483647 w 509"/>
              <a:gd name="T17" fmla="*/ 2147483647 h 362"/>
              <a:gd name="T18" fmla="*/ 2147483647 w 509"/>
              <a:gd name="T19" fmla="*/ 2147483647 h 362"/>
              <a:gd name="T20" fmla="*/ 2147483647 w 509"/>
              <a:gd name="T21" fmla="*/ 2147483647 h 362"/>
              <a:gd name="T22" fmla="*/ 2147483647 w 509"/>
              <a:gd name="T23" fmla="*/ 2147483647 h 362"/>
              <a:gd name="T24" fmla="*/ 2147483647 w 509"/>
              <a:gd name="T25" fmla="*/ 2147483647 h 362"/>
              <a:gd name="T26" fmla="*/ 2147483647 w 509"/>
              <a:gd name="T27" fmla="*/ 2147483647 h 362"/>
              <a:gd name="T28" fmla="*/ 2147483647 w 509"/>
              <a:gd name="T29" fmla="*/ 2147483647 h 362"/>
              <a:gd name="T30" fmla="*/ 2147483647 w 509"/>
              <a:gd name="T31" fmla="*/ 2147483647 h 362"/>
              <a:gd name="T32" fmla="*/ 2147483647 w 509"/>
              <a:gd name="T33" fmla="*/ 2147483647 h 362"/>
              <a:gd name="T34" fmla="*/ 2147483647 w 509"/>
              <a:gd name="T35" fmla="*/ 2147483647 h 362"/>
              <a:gd name="T36" fmla="*/ 2147483647 w 509"/>
              <a:gd name="T37" fmla="*/ 2147483647 h 362"/>
              <a:gd name="T38" fmla="*/ 2147483647 w 509"/>
              <a:gd name="T39" fmla="*/ 2147483647 h 362"/>
              <a:gd name="T40" fmla="*/ 2147483647 w 509"/>
              <a:gd name="T41" fmla="*/ 2147483647 h 362"/>
              <a:gd name="T42" fmla="*/ 2147483647 w 509"/>
              <a:gd name="T43" fmla="*/ 2147483647 h 362"/>
              <a:gd name="T44" fmla="*/ 2147483647 w 509"/>
              <a:gd name="T45" fmla="*/ 2147483647 h 362"/>
              <a:gd name="T46" fmla="*/ 2147483647 w 509"/>
              <a:gd name="T47" fmla="*/ 2147483647 h 362"/>
              <a:gd name="T48" fmla="*/ 2147483647 w 509"/>
              <a:gd name="T49" fmla="*/ 2147483647 h 362"/>
              <a:gd name="T50" fmla="*/ 2147483647 w 509"/>
              <a:gd name="T51" fmla="*/ 2147483647 h 362"/>
              <a:gd name="T52" fmla="*/ 2147483647 w 509"/>
              <a:gd name="T53" fmla="*/ 2147483647 h 362"/>
              <a:gd name="T54" fmla="*/ 2147483647 w 509"/>
              <a:gd name="T55" fmla="*/ 2147483647 h 362"/>
              <a:gd name="T56" fmla="*/ 2147483647 w 509"/>
              <a:gd name="T57" fmla="*/ 2147483647 h 362"/>
              <a:gd name="T58" fmla="*/ 2147483647 w 509"/>
              <a:gd name="T59" fmla="*/ 2147483647 h 362"/>
              <a:gd name="T60" fmla="*/ 2147483647 w 509"/>
              <a:gd name="T61" fmla="*/ 2147483647 h 362"/>
              <a:gd name="T62" fmla="*/ 2147483647 w 509"/>
              <a:gd name="T63" fmla="*/ 2147483647 h 362"/>
              <a:gd name="T64" fmla="*/ 2147483647 w 509"/>
              <a:gd name="T65" fmla="*/ 2147483647 h 362"/>
              <a:gd name="T66" fmla="*/ 2147483647 w 509"/>
              <a:gd name="T67" fmla="*/ 2147483647 h 362"/>
              <a:gd name="T68" fmla="*/ 2147483647 w 509"/>
              <a:gd name="T69" fmla="*/ 2147483647 h 362"/>
              <a:gd name="T70" fmla="*/ 2147483647 w 509"/>
              <a:gd name="T71" fmla="*/ 2147483647 h 362"/>
              <a:gd name="T72" fmla="*/ 2147483647 w 509"/>
              <a:gd name="T73" fmla="*/ 2147483647 h 362"/>
              <a:gd name="T74" fmla="*/ 0 w 509"/>
              <a:gd name="T75" fmla="*/ 2147483647 h 362"/>
              <a:gd name="T76" fmla="*/ 0 w 509"/>
              <a:gd name="T77" fmla="*/ 2147483647 h 362"/>
              <a:gd name="T78" fmla="*/ 2147483647 w 509"/>
              <a:gd name="T79" fmla="*/ 2147483647 h 362"/>
              <a:gd name="T80" fmla="*/ 2147483647 w 509"/>
              <a:gd name="T81" fmla="*/ 2147483647 h 362"/>
              <a:gd name="T82" fmla="*/ 2147483647 w 509"/>
              <a:gd name="T83" fmla="*/ 2147483647 h 362"/>
              <a:gd name="T84" fmla="*/ 2147483647 w 509"/>
              <a:gd name="T85" fmla="*/ 2147483647 h 362"/>
              <a:gd name="T86" fmla="*/ 2147483647 w 509"/>
              <a:gd name="T87" fmla="*/ 2147483647 h 362"/>
              <a:gd name="T88" fmla="*/ 2147483647 w 509"/>
              <a:gd name="T89" fmla="*/ 0 h 362"/>
              <a:gd name="T90" fmla="*/ 2147483647 w 509"/>
              <a:gd name="T91" fmla="*/ 0 h 36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09"/>
              <a:gd name="T139" fmla="*/ 0 h 362"/>
              <a:gd name="T140" fmla="*/ 509 w 509"/>
              <a:gd name="T141" fmla="*/ 362 h 36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09" h="362">
                <a:moveTo>
                  <a:pt x="113" y="0"/>
                </a:moveTo>
                <a:lnTo>
                  <a:pt x="147" y="11"/>
                </a:lnTo>
                <a:lnTo>
                  <a:pt x="181" y="11"/>
                </a:lnTo>
                <a:lnTo>
                  <a:pt x="215" y="23"/>
                </a:lnTo>
                <a:lnTo>
                  <a:pt x="249" y="34"/>
                </a:lnTo>
                <a:lnTo>
                  <a:pt x="282" y="45"/>
                </a:lnTo>
                <a:lnTo>
                  <a:pt x="316" y="68"/>
                </a:lnTo>
                <a:lnTo>
                  <a:pt x="350" y="79"/>
                </a:lnTo>
                <a:lnTo>
                  <a:pt x="384" y="102"/>
                </a:lnTo>
                <a:lnTo>
                  <a:pt x="418" y="136"/>
                </a:lnTo>
                <a:lnTo>
                  <a:pt x="441" y="158"/>
                </a:lnTo>
                <a:lnTo>
                  <a:pt x="463" y="181"/>
                </a:lnTo>
                <a:lnTo>
                  <a:pt x="475" y="203"/>
                </a:lnTo>
                <a:lnTo>
                  <a:pt x="497" y="226"/>
                </a:lnTo>
                <a:lnTo>
                  <a:pt x="509" y="249"/>
                </a:lnTo>
                <a:lnTo>
                  <a:pt x="509" y="271"/>
                </a:lnTo>
                <a:lnTo>
                  <a:pt x="509" y="294"/>
                </a:lnTo>
                <a:lnTo>
                  <a:pt x="509" y="328"/>
                </a:lnTo>
                <a:lnTo>
                  <a:pt x="509" y="350"/>
                </a:lnTo>
                <a:lnTo>
                  <a:pt x="497" y="362"/>
                </a:lnTo>
                <a:lnTo>
                  <a:pt x="486" y="362"/>
                </a:lnTo>
                <a:lnTo>
                  <a:pt x="475" y="362"/>
                </a:lnTo>
                <a:lnTo>
                  <a:pt x="452" y="362"/>
                </a:lnTo>
                <a:lnTo>
                  <a:pt x="429" y="339"/>
                </a:lnTo>
                <a:lnTo>
                  <a:pt x="396" y="328"/>
                </a:lnTo>
                <a:lnTo>
                  <a:pt x="362" y="305"/>
                </a:lnTo>
                <a:lnTo>
                  <a:pt x="328" y="283"/>
                </a:lnTo>
                <a:lnTo>
                  <a:pt x="271" y="249"/>
                </a:lnTo>
                <a:lnTo>
                  <a:pt x="226" y="203"/>
                </a:lnTo>
                <a:lnTo>
                  <a:pt x="181" y="170"/>
                </a:lnTo>
                <a:lnTo>
                  <a:pt x="135" y="136"/>
                </a:lnTo>
                <a:lnTo>
                  <a:pt x="90" y="113"/>
                </a:lnTo>
                <a:lnTo>
                  <a:pt x="68" y="79"/>
                </a:lnTo>
                <a:lnTo>
                  <a:pt x="34" y="68"/>
                </a:lnTo>
                <a:lnTo>
                  <a:pt x="22" y="45"/>
                </a:lnTo>
                <a:lnTo>
                  <a:pt x="11" y="34"/>
                </a:lnTo>
                <a:lnTo>
                  <a:pt x="0" y="23"/>
                </a:lnTo>
                <a:lnTo>
                  <a:pt x="11" y="23"/>
                </a:lnTo>
                <a:lnTo>
                  <a:pt x="22" y="11"/>
                </a:lnTo>
                <a:lnTo>
                  <a:pt x="34" y="11"/>
                </a:lnTo>
                <a:lnTo>
                  <a:pt x="56" y="11"/>
                </a:lnTo>
                <a:lnTo>
                  <a:pt x="79" y="11"/>
                </a:lnTo>
                <a:lnTo>
                  <a:pt x="113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8"/>
          <p:cNvSpPr>
            <a:spLocks/>
          </p:cNvSpPr>
          <p:nvPr/>
        </p:nvSpPr>
        <p:spPr bwMode="auto">
          <a:xfrm>
            <a:off x="5794375" y="2763838"/>
            <a:ext cx="1139825" cy="111125"/>
          </a:xfrm>
          <a:custGeom>
            <a:avLst/>
            <a:gdLst>
              <a:gd name="T0" fmla="*/ 2147483647 w 1797"/>
              <a:gd name="T1" fmla="*/ 2147483647 h 237"/>
              <a:gd name="T2" fmla="*/ 2147483647 w 1797"/>
              <a:gd name="T3" fmla="*/ 2147483647 h 237"/>
              <a:gd name="T4" fmla="*/ 2147483647 w 1797"/>
              <a:gd name="T5" fmla="*/ 2147483647 h 237"/>
              <a:gd name="T6" fmla="*/ 2147483647 w 1797"/>
              <a:gd name="T7" fmla="*/ 2147483647 h 237"/>
              <a:gd name="T8" fmla="*/ 2147483647 w 1797"/>
              <a:gd name="T9" fmla="*/ 2147483647 h 237"/>
              <a:gd name="T10" fmla="*/ 2147483647 w 1797"/>
              <a:gd name="T11" fmla="*/ 2147483647 h 237"/>
              <a:gd name="T12" fmla="*/ 2147483647 w 1797"/>
              <a:gd name="T13" fmla="*/ 2147483647 h 237"/>
              <a:gd name="T14" fmla="*/ 2147483647 w 1797"/>
              <a:gd name="T15" fmla="*/ 2147483647 h 237"/>
              <a:gd name="T16" fmla="*/ 2147483647 w 1797"/>
              <a:gd name="T17" fmla="*/ 2147483647 h 237"/>
              <a:gd name="T18" fmla="*/ 2147483647 w 1797"/>
              <a:gd name="T19" fmla="*/ 2147483647 h 237"/>
              <a:gd name="T20" fmla="*/ 2147483647 w 1797"/>
              <a:gd name="T21" fmla="*/ 2147483647 h 237"/>
              <a:gd name="T22" fmla="*/ 2147483647 w 1797"/>
              <a:gd name="T23" fmla="*/ 2147483647 h 237"/>
              <a:gd name="T24" fmla="*/ 2147483647 w 1797"/>
              <a:gd name="T25" fmla="*/ 2147483647 h 237"/>
              <a:gd name="T26" fmla="*/ 2147483647 w 1797"/>
              <a:gd name="T27" fmla="*/ 0 h 237"/>
              <a:gd name="T28" fmla="*/ 2147483647 w 1797"/>
              <a:gd name="T29" fmla="*/ 0 h 237"/>
              <a:gd name="T30" fmla="*/ 2147483647 w 1797"/>
              <a:gd name="T31" fmla="*/ 0 h 237"/>
              <a:gd name="T32" fmla="*/ 2147483647 w 1797"/>
              <a:gd name="T33" fmla="*/ 0 h 237"/>
              <a:gd name="T34" fmla="*/ 2147483647 w 1797"/>
              <a:gd name="T35" fmla="*/ 0 h 237"/>
              <a:gd name="T36" fmla="*/ 2147483647 w 1797"/>
              <a:gd name="T37" fmla="*/ 2147483647 h 237"/>
              <a:gd name="T38" fmla="*/ 2147483647 w 1797"/>
              <a:gd name="T39" fmla="*/ 2147483647 h 237"/>
              <a:gd name="T40" fmla="*/ 2147483647 w 1797"/>
              <a:gd name="T41" fmla="*/ 2147483647 h 237"/>
              <a:gd name="T42" fmla="*/ 2147483647 w 1797"/>
              <a:gd name="T43" fmla="*/ 2147483647 h 237"/>
              <a:gd name="T44" fmla="*/ 2147483647 w 1797"/>
              <a:gd name="T45" fmla="*/ 2147483647 h 237"/>
              <a:gd name="T46" fmla="*/ 2147483647 w 1797"/>
              <a:gd name="T47" fmla="*/ 2147483647 h 237"/>
              <a:gd name="T48" fmla="*/ 2147483647 w 1797"/>
              <a:gd name="T49" fmla="*/ 2147483647 h 237"/>
              <a:gd name="T50" fmla="*/ 2147483647 w 1797"/>
              <a:gd name="T51" fmla="*/ 2147483647 h 237"/>
              <a:gd name="T52" fmla="*/ 2147483647 w 1797"/>
              <a:gd name="T53" fmla="*/ 2147483647 h 237"/>
              <a:gd name="T54" fmla="*/ 2147483647 w 1797"/>
              <a:gd name="T55" fmla="*/ 2147483647 h 237"/>
              <a:gd name="T56" fmla="*/ 0 w 1797"/>
              <a:gd name="T57" fmla="*/ 2147483647 h 237"/>
              <a:gd name="T58" fmla="*/ 2147483647 w 1797"/>
              <a:gd name="T59" fmla="*/ 2147483647 h 237"/>
              <a:gd name="T60" fmla="*/ 2147483647 w 1797"/>
              <a:gd name="T61" fmla="*/ 2147483647 h 237"/>
              <a:gd name="T62" fmla="*/ 2147483647 w 1797"/>
              <a:gd name="T63" fmla="*/ 2147483647 h 237"/>
              <a:gd name="T64" fmla="*/ 2147483647 w 1797"/>
              <a:gd name="T65" fmla="*/ 2147483647 h 237"/>
              <a:gd name="T66" fmla="*/ 2147483647 w 1797"/>
              <a:gd name="T67" fmla="*/ 2147483647 h 23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97"/>
              <a:gd name="T103" fmla="*/ 0 h 237"/>
              <a:gd name="T104" fmla="*/ 1797 w 1797"/>
              <a:gd name="T105" fmla="*/ 237 h 23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97" h="237">
                <a:moveTo>
                  <a:pt x="497" y="113"/>
                </a:moveTo>
                <a:lnTo>
                  <a:pt x="508" y="113"/>
                </a:lnTo>
                <a:lnTo>
                  <a:pt x="531" y="102"/>
                </a:lnTo>
                <a:lnTo>
                  <a:pt x="554" y="102"/>
                </a:lnTo>
                <a:lnTo>
                  <a:pt x="576" y="102"/>
                </a:lnTo>
                <a:lnTo>
                  <a:pt x="610" y="102"/>
                </a:lnTo>
                <a:lnTo>
                  <a:pt x="644" y="90"/>
                </a:lnTo>
                <a:lnTo>
                  <a:pt x="667" y="90"/>
                </a:lnTo>
                <a:lnTo>
                  <a:pt x="712" y="90"/>
                </a:lnTo>
                <a:lnTo>
                  <a:pt x="746" y="90"/>
                </a:lnTo>
                <a:lnTo>
                  <a:pt x="780" y="79"/>
                </a:lnTo>
                <a:lnTo>
                  <a:pt x="825" y="79"/>
                </a:lnTo>
                <a:lnTo>
                  <a:pt x="870" y="68"/>
                </a:lnTo>
                <a:lnTo>
                  <a:pt x="915" y="68"/>
                </a:lnTo>
                <a:lnTo>
                  <a:pt x="972" y="56"/>
                </a:lnTo>
                <a:lnTo>
                  <a:pt x="1017" y="56"/>
                </a:lnTo>
                <a:lnTo>
                  <a:pt x="1074" y="45"/>
                </a:lnTo>
                <a:lnTo>
                  <a:pt x="1130" y="45"/>
                </a:lnTo>
                <a:lnTo>
                  <a:pt x="1187" y="34"/>
                </a:lnTo>
                <a:lnTo>
                  <a:pt x="1232" y="34"/>
                </a:lnTo>
                <a:lnTo>
                  <a:pt x="1277" y="22"/>
                </a:lnTo>
                <a:lnTo>
                  <a:pt x="1311" y="22"/>
                </a:lnTo>
                <a:lnTo>
                  <a:pt x="1356" y="11"/>
                </a:lnTo>
                <a:lnTo>
                  <a:pt x="1390" y="11"/>
                </a:lnTo>
                <a:lnTo>
                  <a:pt x="1413" y="11"/>
                </a:lnTo>
                <a:lnTo>
                  <a:pt x="1447" y="11"/>
                </a:lnTo>
                <a:lnTo>
                  <a:pt x="1469" y="0"/>
                </a:lnTo>
                <a:lnTo>
                  <a:pt x="1492" y="0"/>
                </a:lnTo>
                <a:lnTo>
                  <a:pt x="1515" y="0"/>
                </a:lnTo>
                <a:lnTo>
                  <a:pt x="1526" y="0"/>
                </a:lnTo>
                <a:lnTo>
                  <a:pt x="1537" y="0"/>
                </a:lnTo>
                <a:lnTo>
                  <a:pt x="1548" y="0"/>
                </a:lnTo>
                <a:lnTo>
                  <a:pt x="1560" y="0"/>
                </a:lnTo>
                <a:lnTo>
                  <a:pt x="1571" y="0"/>
                </a:lnTo>
                <a:lnTo>
                  <a:pt x="1594" y="0"/>
                </a:lnTo>
                <a:lnTo>
                  <a:pt x="1616" y="0"/>
                </a:lnTo>
                <a:lnTo>
                  <a:pt x="1650" y="11"/>
                </a:lnTo>
                <a:lnTo>
                  <a:pt x="1662" y="22"/>
                </a:lnTo>
                <a:lnTo>
                  <a:pt x="1684" y="22"/>
                </a:lnTo>
                <a:lnTo>
                  <a:pt x="1695" y="45"/>
                </a:lnTo>
                <a:lnTo>
                  <a:pt x="1718" y="56"/>
                </a:lnTo>
                <a:lnTo>
                  <a:pt x="1741" y="79"/>
                </a:lnTo>
                <a:lnTo>
                  <a:pt x="1752" y="102"/>
                </a:lnTo>
                <a:lnTo>
                  <a:pt x="1775" y="124"/>
                </a:lnTo>
                <a:lnTo>
                  <a:pt x="1797" y="158"/>
                </a:lnTo>
                <a:lnTo>
                  <a:pt x="1673" y="158"/>
                </a:lnTo>
                <a:lnTo>
                  <a:pt x="1548" y="158"/>
                </a:lnTo>
                <a:lnTo>
                  <a:pt x="1288" y="169"/>
                </a:lnTo>
                <a:lnTo>
                  <a:pt x="1051" y="181"/>
                </a:lnTo>
                <a:lnTo>
                  <a:pt x="802" y="192"/>
                </a:lnTo>
                <a:lnTo>
                  <a:pt x="689" y="203"/>
                </a:lnTo>
                <a:lnTo>
                  <a:pt x="576" y="215"/>
                </a:lnTo>
                <a:lnTo>
                  <a:pt x="463" y="226"/>
                </a:lnTo>
                <a:lnTo>
                  <a:pt x="361" y="226"/>
                </a:lnTo>
                <a:lnTo>
                  <a:pt x="260" y="226"/>
                </a:lnTo>
                <a:lnTo>
                  <a:pt x="169" y="237"/>
                </a:lnTo>
                <a:lnTo>
                  <a:pt x="79" y="237"/>
                </a:lnTo>
                <a:lnTo>
                  <a:pt x="0" y="237"/>
                </a:lnTo>
                <a:lnTo>
                  <a:pt x="0" y="124"/>
                </a:lnTo>
                <a:lnTo>
                  <a:pt x="90" y="124"/>
                </a:lnTo>
                <a:lnTo>
                  <a:pt x="169" y="113"/>
                </a:lnTo>
                <a:lnTo>
                  <a:pt x="237" y="113"/>
                </a:lnTo>
                <a:lnTo>
                  <a:pt x="305" y="113"/>
                </a:lnTo>
                <a:lnTo>
                  <a:pt x="361" y="113"/>
                </a:lnTo>
                <a:lnTo>
                  <a:pt x="418" y="113"/>
                </a:lnTo>
                <a:lnTo>
                  <a:pt x="452" y="113"/>
                </a:lnTo>
                <a:lnTo>
                  <a:pt x="497" y="11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39"/>
          <p:cNvSpPr>
            <a:spLocks/>
          </p:cNvSpPr>
          <p:nvPr/>
        </p:nvSpPr>
        <p:spPr bwMode="auto">
          <a:xfrm>
            <a:off x="5994400" y="2293938"/>
            <a:ext cx="481013" cy="495300"/>
          </a:xfrm>
          <a:custGeom>
            <a:avLst/>
            <a:gdLst>
              <a:gd name="T0" fmla="*/ 0 w 758"/>
              <a:gd name="T1" fmla="*/ 2147483647 h 1040"/>
              <a:gd name="T2" fmla="*/ 2147483647 w 758"/>
              <a:gd name="T3" fmla="*/ 2147483647 h 1040"/>
              <a:gd name="T4" fmla="*/ 2147483647 w 758"/>
              <a:gd name="T5" fmla="*/ 2147483647 h 1040"/>
              <a:gd name="T6" fmla="*/ 2147483647 w 758"/>
              <a:gd name="T7" fmla="*/ 2147483647 h 1040"/>
              <a:gd name="T8" fmla="*/ 2147483647 w 758"/>
              <a:gd name="T9" fmla="*/ 2147483647 h 1040"/>
              <a:gd name="T10" fmla="*/ 2147483647 w 758"/>
              <a:gd name="T11" fmla="*/ 2147483647 h 1040"/>
              <a:gd name="T12" fmla="*/ 2147483647 w 758"/>
              <a:gd name="T13" fmla="*/ 2147483647 h 1040"/>
              <a:gd name="T14" fmla="*/ 2147483647 w 758"/>
              <a:gd name="T15" fmla="*/ 2147483647 h 1040"/>
              <a:gd name="T16" fmla="*/ 2147483647 w 758"/>
              <a:gd name="T17" fmla="*/ 2147483647 h 1040"/>
              <a:gd name="T18" fmla="*/ 2147483647 w 758"/>
              <a:gd name="T19" fmla="*/ 2147483647 h 1040"/>
              <a:gd name="T20" fmla="*/ 2147483647 w 758"/>
              <a:gd name="T21" fmla="*/ 2147483647 h 1040"/>
              <a:gd name="T22" fmla="*/ 2147483647 w 758"/>
              <a:gd name="T23" fmla="*/ 2147483647 h 1040"/>
              <a:gd name="T24" fmla="*/ 2147483647 w 758"/>
              <a:gd name="T25" fmla="*/ 2147483647 h 1040"/>
              <a:gd name="T26" fmla="*/ 2147483647 w 758"/>
              <a:gd name="T27" fmla="*/ 2147483647 h 1040"/>
              <a:gd name="T28" fmla="*/ 2147483647 w 758"/>
              <a:gd name="T29" fmla="*/ 2147483647 h 1040"/>
              <a:gd name="T30" fmla="*/ 2147483647 w 758"/>
              <a:gd name="T31" fmla="*/ 0 h 1040"/>
              <a:gd name="T32" fmla="*/ 2147483647 w 758"/>
              <a:gd name="T33" fmla="*/ 0 h 1040"/>
              <a:gd name="T34" fmla="*/ 2147483647 w 758"/>
              <a:gd name="T35" fmla="*/ 2147483647 h 1040"/>
              <a:gd name="T36" fmla="*/ 2147483647 w 758"/>
              <a:gd name="T37" fmla="*/ 2147483647 h 1040"/>
              <a:gd name="T38" fmla="*/ 2147483647 w 758"/>
              <a:gd name="T39" fmla="*/ 2147483647 h 1040"/>
              <a:gd name="T40" fmla="*/ 2147483647 w 758"/>
              <a:gd name="T41" fmla="*/ 2147483647 h 1040"/>
              <a:gd name="T42" fmla="*/ 2147483647 w 758"/>
              <a:gd name="T43" fmla="*/ 2147483647 h 1040"/>
              <a:gd name="T44" fmla="*/ 2147483647 w 758"/>
              <a:gd name="T45" fmla="*/ 2147483647 h 1040"/>
              <a:gd name="T46" fmla="*/ 2147483647 w 758"/>
              <a:gd name="T47" fmla="*/ 2147483647 h 1040"/>
              <a:gd name="T48" fmla="*/ 2147483647 w 758"/>
              <a:gd name="T49" fmla="*/ 2147483647 h 1040"/>
              <a:gd name="T50" fmla="*/ 2147483647 w 758"/>
              <a:gd name="T51" fmla="*/ 2147483647 h 1040"/>
              <a:gd name="T52" fmla="*/ 2147483647 w 758"/>
              <a:gd name="T53" fmla="*/ 2147483647 h 1040"/>
              <a:gd name="T54" fmla="*/ 2147483647 w 758"/>
              <a:gd name="T55" fmla="*/ 2147483647 h 1040"/>
              <a:gd name="T56" fmla="*/ 2147483647 w 758"/>
              <a:gd name="T57" fmla="*/ 2147483647 h 1040"/>
              <a:gd name="T58" fmla="*/ 2147483647 w 758"/>
              <a:gd name="T59" fmla="*/ 2147483647 h 1040"/>
              <a:gd name="T60" fmla="*/ 2147483647 w 758"/>
              <a:gd name="T61" fmla="*/ 2147483647 h 1040"/>
              <a:gd name="T62" fmla="*/ 2147483647 w 758"/>
              <a:gd name="T63" fmla="*/ 2147483647 h 1040"/>
              <a:gd name="T64" fmla="*/ 2147483647 w 758"/>
              <a:gd name="T65" fmla="*/ 2147483647 h 1040"/>
              <a:gd name="T66" fmla="*/ 2147483647 w 758"/>
              <a:gd name="T67" fmla="*/ 2147483647 h 1040"/>
              <a:gd name="T68" fmla="*/ 2147483647 w 758"/>
              <a:gd name="T69" fmla="*/ 2147483647 h 1040"/>
              <a:gd name="T70" fmla="*/ 2147483647 w 758"/>
              <a:gd name="T71" fmla="*/ 2147483647 h 1040"/>
              <a:gd name="T72" fmla="*/ 0 w 758"/>
              <a:gd name="T73" fmla="*/ 2147483647 h 104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58"/>
              <a:gd name="T112" fmla="*/ 0 h 1040"/>
              <a:gd name="T113" fmla="*/ 758 w 758"/>
              <a:gd name="T114" fmla="*/ 1040 h 104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58" h="1040">
                <a:moveTo>
                  <a:pt x="0" y="1029"/>
                </a:moveTo>
                <a:lnTo>
                  <a:pt x="0" y="1029"/>
                </a:lnTo>
                <a:lnTo>
                  <a:pt x="0" y="1018"/>
                </a:lnTo>
                <a:lnTo>
                  <a:pt x="23" y="995"/>
                </a:lnTo>
                <a:lnTo>
                  <a:pt x="45" y="973"/>
                </a:lnTo>
                <a:lnTo>
                  <a:pt x="68" y="950"/>
                </a:lnTo>
                <a:lnTo>
                  <a:pt x="113" y="916"/>
                </a:lnTo>
                <a:lnTo>
                  <a:pt x="147" y="882"/>
                </a:lnTo>
                <a:lnTo>
                  <a:pt x="204" y="848"/>
                </a:lnTo>
                <a:lnTo>
                  <a:pt x="249" y="803"/>
                </a:lnTo>
                <a:lnTo>
                  <a:pt x="305" y="758"/>
                </a:lnTo>
                <a:lnTo>
                  <a:pt x="339" y="724"/>
                </a:lnTo>
                <a:lnTo>
                  <a:pt x="385" y="679"/>
                </a:lnTo>
                <a:lnTo>
                  <a:pt x="407" y="633"/>
                </a:lnTo>
                <a:lnTo>
                  <a:pt x="441" y="599"/>
                </a:lnTo>
                <a:lnTo>
                  <a:pt x="464" y="554"/>
                </a:lnTo>
                <a:lnTo>
                  <a:pt x="486" y="509"/>
                </a:lnTo>
                <a:lnTo>
                  <a:pt x="520" y="430"/>
                </a:lnTo>
                <a:lnTo>
                  <a:pt x="543" y="351"/>
                </a:lnTo>
                <a:lnTo>
                  <a:pt x="565" y="283"/>
                </a:lnTo>
                <a:lnTo>
                  <a:pt x="577" y="215"/>
                </a:lnTo>
                <a:lnTo>
                  <a:pt x="588" y="181"/>
                </a:lnTo>
                <a:lnTo>
                  <a:pt x="588" y="159"/>
                </a:lnTo>
                <a:lnTo>
                  <a:pt x="577" y="125"/>
                </a:lnTo>
                <a:lnTo>
                  <a:pt x="577" y="91"/>
                </a:lnTo>
                <a:lnTo>
                  <a:pt x="565" y="68"/>
                </a:lnTo>
                <a:lnTo>
                  <a:pt x="554" y="57"/>
                </a:lnTo>
                <a:lnTo>
                  <a:pt x="554" y="34"/>
                </a:lnTo>
                <a:lnTo>
                  <a:pt x="554" y="23"/>
                </a:lnTo>
                <a:lnTo>
                  <a:pt x="565" y="12"/>
                </a:lnTo>
                <a:lnTo>
                  <a:pt x="577" y="12"/>
                </a:lnTo>
                <a:lnTo>
                  <a:pt x="588" y="0"/>
                </a:lnTo>
                <a:lnTo>
                  <a:pt x="599" y="0"/>
                </a:lnTo>
                <a:lnTo>
                  <a:pt x="611" y="0"/>
                </a:lnTo>
                <a:lnTo>
                  <a:pt x="633" y="12"/>
                </a:lnTo>
                <a:lnTo>
                  <a:pt x="645" y="12"/>
                </a:lnTo>
                <a:lnTo>
                  <a:pt x="667" y="12"/>
                </a:lnTo>
                <a:lnTo>
                  <a:pt x="690" y="23"/>
                </a:lnTo>
                <a:lnTo>
                  <a:pt x="712" y="34"/>
                </a:lnTo>
                <a:lnTo>
                  <a:pt x="724" y="46"/>
                </a:lnTo>
                <a:lnTo>
                  <a:pt x="735" y="57"/>
                </a:lnTo>
                <a:lnTo>
                  <a:pt x="746" y="68"/>
                </a:lnTo>
                <a:lnTo>
                  <a:pt x="758" y="79"/>
                </a:lnTo>
                <a:lnTo>
                  <a:pt x="758" y="91"/>
                </a:lnTo>
                <a:lnTo>
                  <a:pt x="758" y="102"/>
                </a:lnTo>
                <a:lnTo>
                  <a:pt x="758" y="113"/>
                </a:lnTo>
                <a:lnTo>
                  <a:pt x="758" y="136"/>
                </a:lnTo>
                <a:lnTo>
                  <a:pt x="758" y="159"/>
                </a:lnTo>
                <a:lnTo>
                  <a:pt x="746" y="193"/>
                </a:lnTo>
                <a:lnTo>
                  <a:pt x="746" y="215"/>
                </a:lnTo>
                <a:lnTo>
                  <a:pt x="735" y="249"/>
                </a:lnTo>
                <a:lnTo>
                  <a:pt x="735" y="294"/>
                </a:lnTo>
                <a:lnTo>
                  <a:pt x="724" y="339"/>
                </a:lnTo>
                <a:lnTo>
                  <a:pt x="690" y="430"/>
                </a:lnTo>
                <a:lnTo>
                  <a:pt x="667" y="475"/>
                </a:lnTo>
                <a:lnTo>
                  <a:pt x="645" y="509"/>
                </a:lnTo>
                <a:lnTo>
                  <a:pt x="622" y="554"/>
                </a:lnTo>
                <a:lnTo>
                  <a:pt x="599" y="599"/>
                </a:lnTo>
                <a:lnTo>
                  <a:pt x="577" y="633"/>
                </a:lnTo>
                <a:lnTo>
                  <a:pt x="543" y="667"/>
                </a:lnTo>
                <a:lnTo>
                  <a:pt x="509" y="713"/>
                </a:lnTo>
                <a:lnTo>
                  <a:pt x="475" y="746"/>
                </a:lnTo>
                <a:lnTo>
                  <a:pt x="430" y="792"/>
                </a:lnTo>
                <a:lnTo>
                  <a:pt x="396" y="826"/>
                </a:lnTo>
                <a:lnTo>
                  <a:pt x="305" y="882"/>
                </a:lnTo>
                <a:lnTo>
                  <a:pt x="215" y="939"/>
                </a:lnTo>
                <a:lnTo>
                  <a:pt x="170" y="961"/>
                </a:lnTo>
                <a:lnTo>
                  <a:pt x="125" y="984"/>
                </a:lnTo>
                <a:lnTo>
                  <a:pt x="91" y="1006"/>
                </a:lnTo>
                <a:lnTo>
                  <a:pt x="57" y="1018"/>
                </a:lnTo>
                <a:lnTo>
                  <a:pt x="34" y="1029"/>
                </a:lnTo>
                <a:lnTo>
                  <a:pt x="12" y="1029"/>
                </a:lnTo>
                <a:lnTo>
                  <a:pt x="0" y="1040"/>
                </a:lnTo>
                <a:lnTo>
                  <a:pt x="0" y="102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珠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zhū  </a:t>
            </a:r>
          </a:p>
        </p:txBody>
      </p:sp>
      <p:grpSp>
        <p:nvGrpSpPr>
          <p:cNvPr id="90116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9011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011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011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012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012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左窄右宽，“朱”的第二笔较短，捺舒展。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王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圆珠笔  汗珠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爸爸额头上滚着豆大的汗珠。</a:t>
            </a: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Z</a:t>
            </a: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左右</a:t>
            </a:r>
          </a:p>
        </p:txBody>
      </p:sp>
      <p:sp>
        <p:nvSpPr>
          <p:cNvPr id="90133" name="Rectangle 27"/>
          <p:cNvSpPr>
            <a:spLocks noChangeArrowheads="1"/>
          </p:cNvSpPr>
          <p:nvPr/>
        </p:nvSpPr>
        <p:spPr bwMode="auto">
          <a:xfrm>
            <a:off x="3563938" y="1674813"/>
            <a:ext cx="349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47" name="Freeform 40"/>
          <p:cNvSpPr>
            <a:spLocks/>
          </p:cNvSpPr>
          <p:nvPr/>
        </p:nvSpPr>
        <p:spPr bwMode="auto">
          <a:xfrm>
            <a:off x="5502275" y="1976438"/>
            <a:ext cx="573088" cy="141287"/>
          </a:xfrm>
          <a:custGeom>
            <a:avLst/>
            <a:gdLst>
              <a:gd name="T0" fmla="*/ 2147483647 w 904"/>
              <a:gd name="T1" fmla="*/ 2147483647 h 294"/>
              <a:gd name="T2" fmla="*/ 2147483647 w 904"/>
              <a:gd name="T3" fmla="*/ 2147483647 h 294"/>
              <a:gd name="T4" fmla="*/ 2147483647 w 904"/>
              <a:gd name="T5" fmla="*/ 2147483647 h 294"/>
              <a:gd name="T6" fmla="*/ 2147483647 w 904"/>
              <a:gd name="T7" fmla="*/ 2147483647 h 294"/>
              <a:gd name="T8" fmla="*/ 2147483647 w 904"/>
              <a:gd name="T9" fmla="*/ 2147483647 h 294"/>
              <a:gd name="T10" fmla="*/ 2147483647 w 904"/>
              <a:gd name="T11" fmla="*/ 2147483647 h 294"/>
              <a:gd name="T12" fmla="*/ 2147483647 w 904"/>
              <a:gd name="T13" fmla="*/ 2147483647 h 294"/>
              <a:gd name="T14" fmla="*/ 2147483647 w 904"/>
              <a:gd name="T15" fmla="*/ 2147483647 h 294"/>
              <a:gd name="T16" fmla="*/ 0 w 904"/>
              <a:gd name="T17" fmla="*/ 2147483647 h 294"/>
              <a:gd name="T18" fmla="*/ 0 w 904"/>
              <a:gd name="T19" fmla="*/ 2147483647 h 294"/>
              <a:gd name="T20" fmla="*/ 2147483647 w 904"/>
              <a:gd name="T21" fmla="*/ 2147483647 h 294"/>
              <a:gd name="T22" fmla="*/ 2147483647 w 904"/>
              <a:gd name="T23" fmla="*/ 2147483647 h 294"/>
              <a:gd name="T24" fmla="*/ 2147483647 w 904"/>
              <a:gd name="T25" fmla="*/ 2147483647 h 294"/>
              <a:gd name="T26" fmla="*/ 2147483647 w 904"/>
              <a:gd name="T27" fmla="*/ 2147483647 h 294"/>
              <a:gd name="T28" fmla="*/ 2147483647 w 904"/>
              <a:gd name="T29" fmla="*/ 2147483647 h 294"/>
              <a:gd name="T30" fmla="*/ 2147483647 w 904"/>
              <a:gd name="T31" fmla="*/ 2147483647 h 294"/>
              <a:gd name="T32" fmla="*/ 2147483647 w 904"/>
              <a:gd name="T33" fmla="*/ 2147483647 h 294"/>
              <a:gd name="T34" fmla="*/ 2147483647 w 904"/>
              <a:gd name="T35" fmla="*/ 2147483647 h 294"/>
              <a:gd name="T36" fmla="*/ 2147483647 w 904"/>
              <a:gd name="T37" fmla="*/ 0 h 294"/>
              <a:gd name="T38" fmla="*/ 2147483647 w 904"/>
              <a:gd name="T39" fmla="*/ 0 h 294"/>
              <a:gd name="T40" fmla="*/ 2147483647 w 904"/>
              <a:gd name="T41" fmla="*/ 0 h 294"/>
              <a:gd name="T42" fmla="*/ 2147483647 w 904"/>
              <a:gd name="T43" fmla="*/ 2147483647 h 294"/>
              <a:gd name="T44" fmla="*/ 2147483647 w 904"/>
              <a:gd name="T45" fmla="*/ 2147483647 h 294"/>
              <a:gd name="T46" fmla="*/ 2147483647 w 904"/>
              <a:gd name="T47" fmla="*/ 2147483647 h 294"/>
              <a:gd name="T48" fmla="*/ 2147483647 w 904"/>
              <a:gd name="T49" fmla="*/ 2147483647 h 294"/>
              <a:gd name="T50" fmla="*/ 2147483647 w 904"/>
              <a:gd name="T51" fmla="*/ 2147483647 h 294"/>
              <a:gd name="T52" fmla="*/ 2147483647 w 904"/>
              <a:gd name="T53" fmla="*/ 2147483647 h 294"/>
              <a:gd name="T54" fmla="*/ 2147483647 w 904"/>
              <a:gd name="T55" fmla="*/ 2147483647 h 294"/>
              <a:gd name="T56" fmla="*/ 2147483647 w 904"/>
              <a:gd name="T57" fmla="*/ 2147483647 h 294"/>
              <a:gd name="T58" fmla="*/ 2147483647 w 904"/>
              <a:gd name="T59" fmla="*/ 2147483647 h 294"/>
              <a:gd name="T60" fmla="*/ 2147483647 w 904"/>
              <a:gd name="T61" fmla="*/ 2147483647 h 294"/>
              <a:gd name="T62" fmla="*/ 2147483647 w 904"/>
              <a:gd name="T63" fmla="*/ 2147483647 h 29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04"/>
              <a:gd name="T97" fmla="*/ 0 h 294"/>
              <a:gd name="T98" fmla="*/ 904 w 904"/>
              <a:gd name="T99" fmla="*/ 294 h 29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04" h="294">
                <a:moveTo>
                  <a:pt x="599" y="192"/>
                </a:moveTo>
                <a:lnTo>
                  <a:pt x="520" y="215"/>
                </a:lnTo>
                <a:lnTo>
                  <a:pt x="452" y="238"/>
                </a:lnTo>
                <a:lnTo>
                  <a:pt x="396" y="260"/>
                </a:lnTo>
                <a:lnTo>
                  <a:pt x="339" y="272"/>
                </a:lnTo>
                <a:lnTo>
                  <a:pt x="294" y="283"/>
                </a:lnTo>
                <a:lnTo>
                  <a:pt x="260" y="294"/>
                </a:lnTo>
                <a:lnTo>
                  <a:pt x="226" y="294"/>
                </a:lnTo>
                <a:lnTo>
                  <a:pt x="204" y="294"/>
                </a:lnTo>
                <a:lnTo>
                  <a:pt x="158" y="294"/>
                </a:lnTo>
                <a:lnTo>
                  <a:pt x="124" y="283"/>
                </a:lnTo>
                <a:lnTo>
                  <a:pt x="79" y="272"/>
                </a:lnTo>
                <a:lnTo>
                  <a:pt x="57" y="260"/>
                </a:lnTo>
                <a:lnTo>
                  <a:pt x="34" y="260"/>
                </a:lnTo>
                <a:lnTo>
                  <a:pt x="23" y="249"/>
                </a:lnTo>
                <a:lnTo>
                  <a:pt x="11" y="249"/>
                </a:lnTo>
                <a:lnTo>
                  <a:pt x="0" y="238"/>
                </a:lnTo>
                <a:lnTo>
                  <a:pt x="0" y="226"/>
                </a:lnTo>
                <a:lnTo>
                  <a:pt x="11" y="226"/>
                </a:lnTo>
                <a:lnTo>
                  <a:pt x="11" y="215"/>
                </a:lnTo>
                <a:lnTo>
                  <a:pt x="23" y="215"/>
                </a:lnTo>
                <a:lnTo>
                  <a:pt x="34" y="215"/>
                </a:lnTo>
                <a:lnTo>
                  <a:pt x="45" y="204"/>
                </a:lnTo>
                <a:lnTo>
                  <a:pt x="68" y="192"/>
                </a:lnTo>
                <a:lnTo>
                  <a:pt x="113" y="181"/>
                </a:lnTo>
                <a:lnTo>
                  <a:pt x="158" y="170"/>
                </a:lnTo>
                <a:lnTo>
                  <a:pt x="215" y="147"/>
                </a:lnTo>
                <a:lnTo>
                  <a:pt x="271" y="125"/>
                </a:lnTo>
                <a:lnTo>
                  <a:pt x="351" y="102"/>
                </a:lnTo>
                <a:lnTo>
                  <a:pt x="418" y="79"/>
                </a:lnTo>
                <a:lnTo>
                  <a:pt x="486" y="57"/>
                </a:lnTo>
                <a:lnTo>
                  <a:pt x="554" y="34"/>
                </a:lnTo>
                <a:lnTo>
                  <a:pt x="599" y="23"/>
                </a:lnTo>
                <a:lnTo>
                  <a:pt x="644" y="12"/>
                </a:lnTo>
                <a:lnTo>
                  <a:pt x="690" y="0"/>
                </a:lnTo>
                <a:lnTo>
                  <a:pt x="712" y="0"/>
                </a:lnTo>
                <a:lnTo>
                  <a:pt x="735" y="0"/>
                </a:lnTo>
                <a:lnTo>
                  <a:pt x="769" y="0"/>
                </a:lnTo>
                <a:lnTo>
                  <a:pt x="803" y="0"/>
                </a:lnTo>
                <a:lnTo>
                  <a:pt x="825" y="0"/>
                </a:lnTo>
                <a:lnTo>
                  <a:pt x="859" y="12"/>
                </a:lnTo>
                <a:lnTo>
                  <a:pt x="882" y="23"/>
                </a:lnTo>
                <a:lnTo>
                  <a:pt x="893" y="34"/>
                </a:lnTo>
                <a:lnTo>
                  <a:pt x="904" y="46"/>
                </a:lnTo>
                <a:lnTo>
                  <a:pt x="904" y="57"/>
                </a:lnTo>
                <a:lnTo>
                  <a:pt x="904" y="68"/>
                </a:lnTo>
                <a:lnTo>
                  <a:pt x="893" y="68"/>
                </a:lnTo>
                <a:lnTo>
                  <a:pt x="893" y="79"/>
                </a:lnTo>
                <a:lnTo>
                  <a:pt x="882" y="79"/>
                </a:lnTo>
                <a:lnTo>
                  <a:pt x="859" y="91"/>
                </a:lnTo>
                <a:lnTo>
                  <a:pt x="848" y="102"/>
                </a:lnTo>
                <a:lnTo>
                  <a:pt x="825" y="102"/>
                </a:lnTo>
                <a:lnTo>
                  <a:pt x="814" y="113"/>
                </a:lnTo>
                <a:lnTo>
                  <a:pt x="780" y="125"/>
                </a:lnTo>
                <a:lnTo>
                  <a:pt x="758" y="136"/>
                </a:lnTo>
                <a:lnTo>
                  <a:pt x="735" y="147"/>
                </a:lnTo>
                <a:lnTo>
                  <a:pt x="701" y="159"/>
                </a:lnTo>
                <a:lnTo>
                  <a:pt x="667" y="170"/>
                </a:lnTo>
                <a:lnTo>
                  <a:pt x="633" y="181"/>
                </a:lnTo>
                <a:lnTo>
                  <a:pt x="599" y="1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1"/>
          <p:cNvSpPr>
            <a:spLocks/>
          </p:cNvSpPr>
          <p:nvPr/>
        </p:nvSpPr>
        <p:spPr bwMode="auto">
          <a:xfrm>
            <a:off x="6089650" y="1939925"/>
            <a:ext cx="266700" cy="349250"/>
          </a:xfrm>
          <a:custGeom>
            <a:avLst/>
            <a:gdLst>
              <a:gd name="T0" fmla="*/ 2147483647 w 418"/>
              <a:gd name="T1" fmla="*/ 2147483647 h 735"/>
              <a:gd name="T2" fmla="*/ 2147483647 w 418"/>
              <a:gd name="T3" fmla="*/ 2147483647 h 735"/>
              <a:gd name="T4" fmla="*/ 2147483647 w 418"/>
              <a:gd name="T5" fmla="*/ 2147483647 h 735"/>
              <a:gd name="T6" fmla="*/ 2147483647 w 418"/>
              <a:gd name="T7" fmla="*/ 2147483647 h 735"/>
              <a:gd name="T8" fmla="*/ 2147483647 w 418"/>
              <a:gd name="T9" fmla="*/ 2147483647 h 735"/>
              <a:gd name="T10" fmla="*/ 2147483647 w 418"/>
              <a:gd name="T11" fmla="*/ 2147483647 h 735"/>
              <a:gd name="T12" fmla="*/ 2147483647 w 418"/>
              <a:gd name="T13" fmla="*/ 2147483647 h 735"/>
              <a:gd name="T14" fmla="*/ 2147483647 w 418"/>
              <a:gd name="T15" fmla="*/ 2147483647 h 735"/>
              <a:gd name="T16" fmla="*/ 2147483647 w 418"/>
              <a:gd name="T17" fmla="*/ 2147483647 h 735"/>
              <a:gd name="T18" fmla="*/ 2147483647 w 418"/>
              <a:gd name="T19" fmla="*/ 2147483647 h 735"/>
              <a:gd name="T20" fmla="*/ 2147483647 w 418"/>
              <a:gd name="T21" fmla="*/ 2147483647 h 735"/>
              <a:gd name="T22" fmla="*/ 2147483647 w 418"/>
              <a:gd name="T23" fmla="*/ 2147483647 h 735"/>
              <a:gd name="T24" fmla="*/ 0 w 418"/>
              <a:gd name="T25" fmla="*/ 2147483647 h 735"/>
              <a:gd name="T26" fmla="*/ 0 w 418"/>
              <a:gd name="T27" fmla="*/ 2147483647 h 735"/>
              <a:gd name="T28" fmla="*/ 2147483647 w 418"/>
              <a:gd name="T29" fmla="*/ 2147483647 h 735"/>
              <a:gd name="T30" fmla="*/ 2147483647 w 418"/>
              <a:gd name="T31" fmla="*/ 2147483647 h 735"/>
              <a:gd name="T32" fmla="*/ 2147483647 w 418"/>
              <a:gd name="T33" fmla="*/ 2147483647 h 735"/>
              <a:gd name="T34" fmla="*/ 2147483647 w 418"/>
              <a:gd name="T35" fmla="*/ 2147483647 h 735"/>
              <a:gd name="T36" fmla="*/ 2147483647 w 418"/>
              <a:gd name="T37" fmla="*/ 2147483647 h 735"/>
              <a:gd name="T38" fmla="*/ 2147483647 w 418"/>
              <a:gd name="T39" fmla="*/ 2147483647 h 735"/>
              <a:gd name="T40" fmla="*/ 2147483647 w 418"/>
              <a:gd name="T41" fmla="*/ 2147483647 h 735"/>
              <a:gd name="T42" fmla="*/ 2147483647 w 418"/>
              <a:gd name="T43" fmla="*/ 2147483647 h 735"/>
              <a:gd name="T44" fmla="*/ 2147483647 w 418"/>
              <a:gd name="T45" fmla="*/ 2147483647 h 735"/>
              <a:gd name="T46" fmla="*/ 2147483647 w 418"/>
              <a:gd name="T47" fmla="*/ 2147483647 h 735"/>
              <a:gd name="T48" fmla="*/ 2147483647 w 418"/>
              <a:gd name="T49" fmla="*/ 2147483647 h 735"/>
              <a:gd name="T50" fmla="*/ 2147483647 w 418"/>
              <a:gd name="T51" fmla="*/ 2147483647 h 735"/>
              <a:gd name="T52" fmla="*/ 2147483647 w 418"/>
              <a:gd name="T53" fmla="*/ 0 h 735"/>
              <a:gd name="T54" fmla="*/ 2147483647 w 418"/>
              <a:gd name="T55" fmla="*/ 2147483647 h 735"/>
              <a:gd name="T56" fmla="*/ 2147483647 w 418"/>
              <a:gd name="T57" fmla="*/ 2147483647 h 735"/>
              <a:gd name="T58" fmla="*/ 2147483647 w 418"/>
              <a:gd name="T59" fmla="*/ 2147483647 h 735"/>
              <a:gd name="T60" fmla="*/ 2147483647 w 418"/>
              <a:gd name="T61" fmla="*/ 2147483647 h 735"/>
              <a:gd name="T62" fmla="*/ 2147483647 w 418"/>
              <a:gd name="T63" fmla="*/ 2147483647 h 73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18"/>
              <a:gd name="T97" fmla="*/ 0 h 735"/>
              <a:gd name="T98" fmla="*/ 418 w 418"/>
              <a:gd name="T99" fmla="*/ 735 h 73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18" h="735">
                <a:moveTo>
                  <a:pt x="418" y="125"/>
                </a:moveTo>
                <a:lnTo>
                  <a:pt x="418" y="136"/>
                </a:lnTo>
                <a:lnTo>
                  <a:pt x="418" y="158"/>
                </a:lnTo>
                <a:lnTo>
                  <a:pt x="418" y="181"/>
                </a:lnTo>
                <a:lnTo>
                  <a:pt x="396" y="215"/>
                </a:lnTo>
                <a:lnTo>
                  <a:pt x="384" y="249"/>
                </a:lnTo>
                <a:lnTo>
                  <a:pt x="362" y="283"/>
                </a:lnTo>
                <a:lnTo>
                  <a:pt x="339" y="339"/>
                </a:lnTo>
                <a:lnTo>
                  <a:pt x="305" y="385"/>
                </a:lnTo>
                <a:lnTo>
                  <a:pt x="271" y="441"/>
                </a:lnTo>
                <a:lnTo>
                  <a:pt x="238" y="486"/>
                </a:lnTo>
                <a:lnTo>
                  <a:pt x="215" y="532"/>
                </a:lnTo>
                <a:lnTo>
                  <a:pt x="181" y="577"/>
                </a:lnTo>
                <a:lnTo>
                  <a:pt x="158" y="611"/>
                </a:lnTo>
                <a:lnTo>
                  <a:pt x="136" y="633"/>
                </a:lnTo>
                <a:lnTo>
                  <a:pt x="113" y="656"/>
                </a:lnTo>
                <a:lnTo>
                  <a:pt x="102" y="678"/>
                </a:lnTo>
                <a:lnTo>
                  <a:pt x="79" y="690"/>
                </a:lnTo>
                <a:lnTo>
                  <a:pt x="68" y="701"/>
                </a:lnTo>
                <a:lnTo>
                  <a:pt x="57" y="724"/>
                </a:lnTo>
                <a:lnTo>
                  <a:pt x="45" y="724"/>
                </a:lnTo>
                <a:lnTo>
                  <a:pt x="34" y="735"/>
                </a:lnTo>
                <a:lnTo>
                  <a:pt x="23" y="735"/>
                </a:lnTo>
                <a:lnTo>
                  <a:pt x="11" y="735"/>
                </a:lnTo>
                <a:lnTo>
                  <a:pt x="0" y="735"/>
                </a:lnTo>
                <a:lnTo>
                  <a:pt x="0" y="724"/>
                </a:lnTo>
                <a:lnTo>
                  <a:pt x="0" y="712"/>
                </a:lnTo>
                <a:lnTo>
                  <a:pt x="11" y="701"/>
                </a:lnTo>
                <a:lnTo>
                  <a:pt x="11" y="678"/>
                </a:lnTo>
                <a:lnTo>
                  <a:pt x="23" y="645"/>
                </a:lnTo>
                <a:lnTo>
                  <a:pt x="45" y="611"/>
                </a:lnTo>
                <a:lnTo>
                  <a:pt x="57" y="577"/>
                </a:lnTo>
                <a:lnTo>
                  <a:pt x="91" y="498"/>
                </a:lnTo>
                <a:lnTo>
                  <a:pt x="124" y="418"/>
                </a:lnTo>
                <a:lnTo>
                  <a:pt x="158" y="339"/>
                </a:lnTo>
                <a:lnTo>
                  <a:pt x="192" y="249"/>
                </a:lnTo>
                <a:lnTo>
                  <a:pt x="204" y="215"/>
                </a:lnTo>
                <a:lnTo>
                  <a:pt x="215" y="181"/>
                </a:lnTo>
                <a:lnTo>
                  <a:pt x="215" y="158"/>
                </a:lnTo>
                <a:lnTo>
                  <a:pt x="215" y="136"/>
                </a:lnTo>
                <a:lnTo>
                  <a:pt x="226" y="113"/>
                </a:lnTo>
                <a:lnTo>
                  <a:pt x="215" y="102"/>
                </a:lnTo>
                <a:lnTo>
                  <a:pt x="215" y="91"/>
                </a:lnTo>
                <a:lnTo>
                  <a:pt x="215" y="79"/>
                </a:lnTo>
                <a:lnTo>
                  <a:pt x="192" y="68"/>
                </a:lnTo>
                <a:lnTo>
                  <a:pt x="181" y="57"/>
                </a:lnTo>
                <a:lnTo>
                  <a:pt x="181" y="45"/>
                </a:lnTo>
                <a:lnTo>
                  <a:pt x="181" y="34"/>
                </a:lnTo>
                <a:lnTo>
                  <a:pt x="192" y="23"/>
                </a:lnTo>
                <a:lnTo>
                  <a:pt x="204" y="11"/>
                </a:lnTo>
                <a:lnTo>
                  <a:pt x="215" y="0"/>
                </a:lnTo>
                <a:lnTo>
                  <a:pt x="226" y="0"/>
                </a:lnTo>
                <a:lnTo>
                  <a:pt x="238" y="0"/>
                </a:lnTo>
                <a:lnTo>
                  <a:pt x="271" y="11"/>
                </a:lnTo>
                <a:lnTo>
                  <a:pt x="294" y="11"/>
                </a:lnTo>
                <a:lnTo>
                  <a:pt x="328" y="23"/>
                </a:lnTo>
                <a:lnTo>
                  <a:pt x="362" y="45"/>
                </a:lnTo>
                <a:lnTo>
                  <a:pt x="384" y="57"/>
                </a:lnTo>
                <a:lnTo>
                  <a:pt x="407" y="79"/>
                </a:lnTo>
                <a:lnTo>
                  <a:pt x="418" y="102"/>
                </a:lnTo>
                <a:lnTo>
                  <a:pt x="418" y="113"/>
                </a:lnTo>
                <a:lnTo>
                  <a:pt x="418" y="1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6234113" y="1987550"/>
            <a:ext cx="768350" cy="139700"/>
          </a:xfrm>
          <a:custGeom>
            <a:avLst/>
            <a:gdLst>
              <a:gd name="T0" fmla="*/ 0 w 1210"/>
              <a:gd name="T1" fmla="*/ 2147483647 h 294"/>
              <a:gd name="T2" fmla="*/ 0 w 1210"/>
              <a:gd name="T3" fmla="*/ 2147483647 h 294"/>
              <a:gd name="T4" fmla="*/ 2147483647 w 1210"/>
              <a:gd name="T5" fmla="*/ 2147483647 h 294"/>
              <a:gd name="T6" fmla="*/ 2147483647 w 1210"/>
              <a:gd name="T7" fmla="*/ 2147483647 h 294"/>
              <a:gd name="T8" fmla="*/ 2147483647 w 1210"/>
              <a:gd name="T9" fmla="*/ 2147483647 h 294"/>
              <a:gd name="T10" fmla="*/ 2147483647 w 1210"/>
              <a:gd name="T11" fmla="*/ 2147483647 h 294"/>
              <a:gd name="T12" fmla="*/ 2147483647 w 1210"/>
              <a:gd name="T13" fmla="*/ 2147483647 h 294"/>
              <a:gd name="T14" fmla="*/ 2147483647 w 1210"/>
              <a:gd name="T15" fmla="*/ 2147483647 h 294"/>
              <a:gd name="T16" fmla="*/ 2147483647 w 1210"/>
              <a:gd name="T17" fmla="*/ 2147483647 h 294"/>
              <a:gd name="T18" fmla="*/ 2147483647 w 1210"/>
              <a:gd name="T19" fmla="*/ 2147483647 h 294"/>
              <a:gd name="T20" fmla="*/ 2147483647 w 1210"/>
              <a:gd name="T21" fmla="*/ 2147483647 h 294"/>
              <a:gd name="T22" fmla="*/ 2147483647 w 1210"/>
              <a:gd name="T23" fmla="*/ 2147483647 h 294"/>
              <a:gd name="T24" fmla="*/ 2147483647 w 1210"/>
              <a:gd name="T25" fmla="*/ 2147483647 h 294"/>
              <a:gd name="T26" fmla="*/ 2147483647 w 1210"/>
              <a:gd name="T27" fmla="*/ 2147483647 h 294"/>
              <a:gd name="T28" fmla="*/ 2147483647 w 1210"/>
              <a:gd name="T29" fmla="*/ 2147483647 h 294"/>
              <a:gd name="T30" fmla="*/ 2147483647 w 1210"/>
              <a:gd name="T31" fmla="*/ 2147483647 h 294"/>
              <a:gd name="T32" fmla="*/ 2147483647 w 1210"/>
              <a:gd name="T33" fmla="*/ 2147483647 h 294"/>
              <a:gd name="T34" fmla="*/ 2147483647 w 1210"/>
              <a:gd name="T35" fmla="*/ 2147483647 h 294"/>
              <a:gd name="T36" fmla="*/ 2147483647 w 1210"/>
              <a:gd name="T37" fmla="*/ 2147483647 h 294"/>
              <a:gd name="T38" fmla="*/ 2147483647 w 1210"/>
              <a:gd name="T39" fmla="*/ 2147483647 h 294"/>
              <a:gd name="T40" fmla="*/ 2147483647 w 1210"/>
              <a:gd name="T41" fmla="*/ 0 h 294"/>
              <a:gd name="T42" fmla="*/ 2147483647 w 1210"/>
              <a:gd name="T43" fmla="*/ 0 h 294"/>
              <a:gd name="T44" fmla="*/ 2147483647 w 1210"/>
              <a:gd name="T45" fmla="*/ 0 h 294"/>
              <a:gd name="T46" fmla="*/ 2147483647 w 1210"/>
              <a:gd name="T47" fmla="*/ 0 h 294"/>
              <a:gd name="T48" fmla="*/ 2147483647 w 1210"/>
              <a:gd name="T49" fmla="*/ 0 h 294"/>
              <a:gd name="T50" fmla="*/ 2147483647 w 1210"/>
              <a:gd name="T51" fmla="*/ 2147483647 h 294"/>
              <a:gd name="T52" fmla="*/ 2147483647 w 1210"/>
              <a:gd name="T53" fmla="*/ 2147483647 h 294"/>
              <a:gd name="T54" fmla="*/ 2147483647 w 1210"/>
              <a:gd name="T55" fmla="*/ 2147483647 h 294"/>
              <a:gd name="T56" fmla="*/ 2147483647 w 1210"/>
              <a:gd name="T57" fmla="*/ 2147483647 h 294"/>
              <a:gd name="T58" fmla="*/ 2147483647 w 1210"/>
              <a:gd name="T59" fmla="*/ 2147483647 h 294"/>
              <a:gd name="T60" fmla="*/ 2147483647 w 1210"/>
              <a:gd name="T61" fmla="*/ 2147483647 h 294"/>
              <a:gd name="T62" fmla="*/ 2147483647 w 1210"/>
              <a:gd name="T63" fmla="*/ 2147483647 h 294"/>
              <a:gd name="T64" fmla="*/ 2147483647 w 1210"/>
              <a:gd name="T65" fmla="*/ 2147483647 h 294"/>
              <a:gd name="T66" fmla="*/ 2147483647 w 1210"/>
              <a:gd name="T67" fmla="*/ 2147483647 h 294"/>
              <a:gd name="T68" fmla="*/ 2147483647 w 1210"/>
              <a:gd name="T69" fmla="*/ 2147483647 h 294"/>
              <a:gd name="T70" fmla="*/ 2147483647 w 1210"/>
              <a:gd name="T71" fmla="*/ 2147483647 h 294"/>
              <a:gd name="T72" fmla="*/ 2147483647 w 1210"/>
              <a:gd name="T73" fmla="*/ 2147483647 h 294"/>
              <a:gd name="T74" fmla="*/ 2147483647 w 1210"/>
              <a:gd name="T75" fmla="*/ 2147483647 h 294"/>
              <a:gd name="T76" fmla="*/ 2147483647 w 1210"/>
              <a:gd name="T77" fmla="*/ 2147483647 h 294"/>
              <a:gd name="T78" fmla="*/ 2147483647 w 1210"/>
              <a:gd name="T79" fmla="*/ 2147483647 h 294"/>
              <a:gd name="T80" fmla="*/ 2147483647 w 1210"/>
              <a:gd name="T81" fmla="*/ 2147483647 h 294"/>
              <a:gd name="T82" fmla="*/ 2147483647 w 1210"/>
              <a:gd name="T83" fmla="*/ 2147483647 h 294"/>
              <a:gd name="T84" fmla="*/ 2147483647 w 1210"/>
              <a:gd name="T85" fmla="*/ 2147483647 h 294"/>
              <a:gd name="T86" fmla="*/ 2147483647 w 1210"/>
              <a:gd name="T87" fmla="*/ 2147483647 h 294"/>
              <a:gd name="T88" fmla="*/ 2147483647 w 1210"/>
              <a:gd name="T89" fmla="*/ 2147483647 h 294"/>
              <a:gd name="T90" fmla="*/ 2147483647 w 1210"/>
              <a:gd name="T91" fmla="*/ 2147483647 h 294"/>
              <a:gd name="T92" fmla="*/ 2147483647 w 1210"/>
              <a:gd name="T93" fmla="*/ 2147483647 h 294"/>
              <a:gd name="T94" fmla="*/ 2147483647 w 1210"/>
              <a:gd name="T95" fmla="*/ 2147483647 h 294"/>
              <a:gd name="T96" fmla="*/ 2147483647 w 1210"/>
              <a:gd name="T97" fmla="*/ 2147483647 h 294"/>
              <a:gd name="T98" fmla="*/ 2147483647 w 1210"/>
              <a:gd name="T99" fmla="*/ 2147483647 h 294"/>
              <a:gd name="T100" fmla="*/ 2147483647 w 1210"/>
              <a:gd name="T101" fmla="*/ 2147483647 h 294"/>
              <a:gd name="T102" fmla="*/ 2147483647 w 1210"/>
              <a:gd name="T103" fmla="*/ 2147483647 h 294"/>
              <a:gd name="T104" fmla="*/ 2147483647 w 1210"/>
              <a:gd name="T105" fmla="*/ 2147483647 h 294"/>
              <a:gd name="T106" fmla="*/ 2147483647 w 1210"/>
              <a:gd name="T107" fmla="*/ 2147483647 h 294"/>
              <a:gd name="T108" fmla="*/ 2147483647 w 1210"/>
              <a:gd name="T109" fmla="*/ 2147483647 h 294"/>
              <a:gd name="T110" fmla="*/ 0 w 1210"/>
              <a:gd name="T111" fmla="*/ 2147483647 h 294"/>
              <a:gd name="T112" fmla="*/ 0 w 1210"/>
              <a:gd name="T113" fmla="*/ 2147483647 h 2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10"/>
              <a:gd name="T172" fmla="*/ 0 h 294"/>
              <a:gd name="T173" fmla="*/ 1210 w 1210"/>
              <a:gd name="T174" fmla="*/ 294 h 29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10" h="294">
                <a:moveTo>
                  <a:pt x="0" y="294"/>
                </a:moveTo>
                <a:lnTo>
                  <a:pt x="0" y="203"/>
                </a:lnTo>
                <a:lnTo>
                  <a:pt x="91" y="192"/>
                </a:lnTo>
                <a:lnTo>
                  <a:pt x="170" y="181"/>
                </a:lnTo>
                <a:lnTo>
                  <a:pt x="238" y="169"/>
                </a:lnTo>
                <a:lnTo>
                  <a:pt x="272" y="169"/>
                </a:lnTo>
                <a:lnTo>
                  <a:pt x="294" y="158"/>
                </a:lnTo>
                <a:lnTo>
                  <a:pt x="328" y="158"/>
                </a:lnTo>
                <a:lnTo>
                  <a:pt x="362" y="147"/>
                </a:lnTo>
                <a:lnTo>
                  <a:pt x="396" y="147"/>
                </a:lnTo>
                <a:lnTo>
                  <a:pt x="430" y="136"/>
                </a:lnTo>
                <a:lnTo>
                  <a:pt x="486" y="124"/>
                </a:lnTo>
                <a:lnTo>
                  <a:pt x="532" y="113"/>
                </a:lnTo>
                <a:lnTo>
                  <a:pt x="588" y="90"/>
                </a:lnTo>
                <a:lnTo>
                  <a:pt x="645" y="79"/>
                </a:lnTo>
                <a:lnTo>
                  <a:pt x="712" y="56"/>
                </a:lnTo>
                <a:lnTo>
                  <a:pt x="769" y="45"/>
                </a:lnTo>
                <a:lnTo>
                  <a:pt x="814" y="34"/>
                </a:lnTo>
                <a:lnTo>
                  <a:pt x="859" y="23"/>
                </a:lnTo>
                <a:lnTo>
                  <a:pt x="905" y="11"/>
                </a:lnTo>
                <a:lnTo>
                  <a:pt x="939" y="0"/>
                </a:lnTo>
                <a:lnTo>
                  <a:pt x="972" y="0"/>
                </a:lnTo>
                <a:lnTo>
                  <a:pt x="995" y="0"/>
                </a:lnTo>
                <a:lnTo>
                  <a:pt x="1040" y="0"/>
                </a:lnTo>
                <a:lnTo>
                  <a:pt x="1086" y="0"/>
                </a:lnTo>
                <a:lnTo>
                  <a:pt x="1119" y="11"/>
                </a:lnTo>
                <a:lnTo>
                  <a:pt x="1153" y="11"/>
                </a:lnTo>
                <a:lnTo>
                  <a:pt x="1176" y="23"/>
                </a:lnTo>
                <a:lnTo>
                  <a:pt x="1199" y="34"/>
                </a:lnTo>
                <a:lnTo>
                  <a:pt x="1199" y="56"/>
                </a:lnTo>
                <a:lnTo>
                  <a:pt x="1210" y="68"/>
                </a:lnTo>
                <a:lnTo>
                  <a:pt x="1199" y="79"/>
                </a:lnTo>
                <a:lnTo>
                  <a:pt x="1187" y="79"/>
                </a:lnTo>
                <a:lnTo>
                  <a:pt x="1176" y="90"/>
                </a:lnTo>
                <a:lnTo>
                  <a:pt x="1153" y="90"/>
                </a:lnTo>
                <a:lnTo>
                  <a:pt x="1131" y="102"/>
                </a:lnTo>
                <a:lnTo>
                  <a:pt x="1108" y="113"/>
                </a:lnTo>
                <a:lnTo>
                  <a:pt x="1086" y="113"/>
                </a:lnTo>
                <a:lnTo>
                  <a:pt x="1052" y="124"/>
                </a:lnTo>
                <a:lnTo>
                  <a:pt x="1006" y="136"/>
                </a:lnTo>
                <a:lnTo>
                  <a:pt x="972" y="147"/>
                </a:lnTo>
                <a:lnTo>
                  <a:pt x="927" y="158"/>
                </a:lnTo>
                <a:lnTo>
                  <a:pt x="882" y="169"/>
                </a:lnTo>
                <a:lnTo>
                  <a:pt x="825" y="181"/>
                </a:lnTo>
                <a:lnTo>
                  <a:pt x="769" y="192"/>
                </a:lnTo>
                <a:lnTo>
                  <a:pt x="712" y="203"/>
                </a:lnTo>
                <a:lnTo>
                  <a:pt x="599" y="226"/>
                </a:lnTo>
                <a:lnTo>
                  <a:pt x="486" y="237"/>
                </a:lnTo>
                <a:lnTo>
                  <a:pt x="385" y="260"/>
                </a:lnTo>
                <a:lnTo>
                  <a:pt x="294" y="271"/>
                </a:lnTo>
                <a:lnTo>
                  <a:pt x="204" y="283"/>
                </a:lnTo>
                <a:lnTo>
                  <a:pt x="125" y="294"/>
                </a:lnTo>
                <a:lnTo>
                  <a:pt x="57" y="294"/>
                </a:lnTo>
                <a:lnTo>
                  <a:pt x="34" y="294"/>
                </a:lnTo>
                <a:lnTo>
                  <a:pt x="0" y="29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6075363" y="2224088"/>
            <a:ext cx="1084262" cy="173037"/>
          </a:xfrm>
          <a:custGeom>
            <a:avLst/>
            <a:gdLst>
              <a:gd name="T0" fmla="*/ 2147483647 w 1708"/>
              <a:gd name="T1" fmla="*/ 2147483647 h 362"/>
              <a:gd name="T2" fmla="*/ 2147483647 w 1708"/>
              <a:gd name="T3" fmla="*/ 2147483647 h 362"/>
              <a:gd name="T4" fmla="*/ 2147483647 w 1708"/>
              <a:gd name="T5" fmla="*/ 2147483647 h 362"/>
              <a:gd name="T6" fmla="*/ 2147483647 w 1708"/>
              <a:gd name="T7" fmla="*/ 2147483647 h 362"/>
              <a:gd name="T8" fmla="*/ 2147483647 w 1708"/>
              <a:gd name="T9" fmla="*/ 2147483647 h 362"/>
              <a:gd name="T10" fmla="*/ 2147483647 w 1708"/>
              <a:gd name="T11" fmla="*/ 2147483647 h 362"/>
              <a:gd name="T12" fmla="*/ 2147483647 w 1708"/>
              <a:gd name="T13" fmla="*/ 0 h 362"/>
              <a:gd name="T14" fmla="*/ 2147483647 w 1708"/>
              <a:gd name="T15" fmla="*/ 0 h 362"/>
              <a:gd name="T16" fmla="*/ 2147483647 w 1708"/>
              <a:gd name="T17" fmla="*/ 0 h 362"/>
              <a:gd name="T18" fmla="*/ 2147483647 w 1708"/>
              <a:gd name="T19" fmla="*/ 2147483647 h 362"/>
              <a:gd name="T20" fmla="*/ 2147483647 w 1708"/>
              <a:gd name="T21" fmla="*/ 2147483647 h 362"/>
              <a:gd name="T22" fmla="*/ 2147483647 w 1708"/>
              <a:gd name="T23" fmla="*/ 2147483647 h 362"/>
              <a:gd name="T24" fmla="*/ 2147483647 w 1708"/>
              <a:gd name="T25" fmla="*/ 2147483647 h 362"/>
              <a:gd name="T26" fmla="*/ 2147483647 w 1708"/>
              <a:gd name="T27" fmla="*/ 2147483647 h 362"/>
              <a:gd name="T28" fmla="*/ 2147483647 w 1708"/>
              <a:gd name="T29" fmla="*/ 2147483647 h 362"/>
              <a:gd name="T30" fmla="*/ 2147483647 w 1708"/>
              <a:gd name="T31" fmla="*/ 2147483647 h 362"/>
              <a:gd name="T32" fmla="*/ 2147483647 w 1708"/>
              <a:gd name="T33" fmla="*/ 2147483647 h 362"/>
              <a:gd name="T34" fmla="*/ 2147483647 w 1708"/>
              <a:gd name="T35" fmla="*/ 2147483647 h 362"/>
              <a:gd name="T36" fmla="*/ 2147483647 w 1708"/>
              <a:gd name="T37" fmla="*/ 2147483647 h 362"/>
              <a:gd name="T38" fmla="*/ 2147483647 w 1708"/>
              <a:gd name="T39" fmla="*/ 2147483647 h 362"/>
              <a:gd name="T40" fmla="*/ 2147483647 w 1708"/>
              <a:gd name="T41" fmla="*/ 2147483647 h 362"/>
              <a:gd name="T42" fmla="*/ 2147483647 w 1708"/>
              <a:gd name="T43" fmla="*/ 2147483647 h 362"/>
              <a:gd name="T44" fmla="*/ 2147483647 w 1708"/>
              <a:gd name="T45" fmla="*/ 2147483647 h 362"/>
              <a:gd name="T46" fmla="*/ 2147483647 w 1708"/>
              <a:gd name="T47" fmla="*/ 2147483647 h 362"/>
              <a:gd name="T48" fmla="*/ 2147483647 w 1708"/>
              <a:gd name="T49" fmla="*/ 2147483647 h 362"/>
              <a:gd name="T50" fmla="*/ 2147483647 w 1708"/>
              <a:gd name="T51" fmla="*/ 2147483647 h 362"/>
              <a:gd name="T52" fmla="*/ 2147483647 w 1708"/>
              <a:gd name="T53" fmla="*/ 2147483647 h 362"/>
              <a:gd name="T54" fmla="*/ 2147483647 w 1708"/>
              <a:gd name="T55" fmla="*/ 2147483647 h 362"/>
              <a:gd name="T56" fmla="*/ 2147483647 w 1708"/>
              <a:gd name="T57" fmla="*/ 2147483647 h 362"/>
              <a:gd name="T58" fmla="*/ 2147483647 w 1708"/>
              <a:gd name="T59" fmla="*/ 2147483647 h 362"/>
              <a:gd name="T60" fmla="*/ 2147483647 w 1708"/>
              <a:gd name="T61" fmla="*/ 2147483647 h 362"/>
              <a:gd name="T62" fmla="*/ 2147483647 w 1708"/>
              <a:gd name="T63" fmla="*/ 2147483647 h 362"/>
              <a:gd name="T64" fmla="*/ 2147483647 w 1708"/>
              <a:gd name="T65" fmla="*/ 2147483647 h 362"/>
              <a:gd name="T66" fmla="*/ 0 w 1708"/>
              <a:gd name="T67" fmla="*/ 2147483647 h 362"/>
              <a:gd name="T68" fmla="*/ 2147483647 w 1708"/>
              <a:gd name="T69" fmla="*/ 2147483647 h 362"/>
              <a:gd name="T70" fmla="*/ 2147483647 w 1708"/>
              <a:gd name="T71" fmla="*/ 2147483647 h 362"/>
              <a:gd name="T72" fmla="*/ 2147483647 w 1708"/>
              <a:gd name="T73" fmla="*/ 2147483647 h 362"/>
              <a:gd name="T74" fmla="*/ 2147483647 w 1708"/>
              <a:gd name="T75" fmla="*/ 2147483647 h 362"/>
              <a:gd name="T76" fmla="*/ 2147483647 w 1708"/>
              <a:gd name="T77" fmla="*/ 2147483647 h 362"/>
              <a:gd name="T78" fmla="*/ 2147483647 w 1708"/>
              <a:gd name="T79" fmla="*/ 2147483647 h 362"/>
              <a:gd name="T80" fmla="*/ 2147483647 w 1708"/>
              <a:gd name="T81" fmla="*/ 2147483647 h 362"/>
              <a:gd name="T82" fmla="*/ 2147483647 w 1708"/>
              <a:gd name="T83" fmla="*/ 2147483647 h 362"/>
              <a:gd name="T84" fmla="*/ 2147483647 w 1708"/>
              <a:gd name="T85" fmla="*/ 2147483647 h 362"/>
              <a:gd name="T86" fmla="*/ 2147483647 w 1708"/>
              <a:gd name="T87" fmla="*/ 2147483647 h 362"/>
              <a:gd name="T88" fmla="*/ 2147483647 w 1708"/>
              <a:gd name="T89" fmla="*/ 2147483647 h 36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708"/>
              <a:gd name="T136" fmla="*/ 0 h 362"/>
              <a:gd name="T137" fmla="*/ 1708 w 1708"/>
              <a:gd name="T138" fmla="*/ 362 h 36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708" h="362">
                <a:moveTo>
                  <a:pt x="758" y="136"/>
                </a:moveTo>
                <a:lnTo>
                  <a:pt x="837" y="125"/>
                </a:lnTo>
                <a:lnTo>
                  <a:pt x="905" y="102"/>
                </a:lnTo>
                <a:lnTo>
                  <a:pt x="973" y="91"/>
                </a:lnTo>
                <a:lnTo>
                  <a:pt x="1041" y="79"/>
                </a:lnTo>
                <a:lnTo>
                  <a:pt x="1108" y="68"/>
                </a:lnTo>
                <a:lnTo>
                  <a:pt x="1165" y="57"/>
                </a:lnTo>
                <a:lnTo>
                  <a:pt x="1210" y="46"/>
                </a:lnTo>
                <a:lnTo>
                  <a:pt x="1255" y="34"/>
                </a:lnTo>
                <a:lnTo>
                  <a:pt x="1301" y="23"/>
                </a:lnTo>
                <a:lnTo>
                  <a:pt x="1346" y="23"/>
                </a:lnTo>
                <a:lnTo>
                  <a:pt x="1380" y="12"/>
                </a:lnTo>
                <a:lnTo>
                  <a:pt x="1414" y="12"/>
                </a:lnTo>
                <a:lnTo>
                  <a:pt x="1436" y="0"/>
                </a:lnTo>
                <a:lnTo>
                  <a:pt x="1459" y="0"/>
                </a:lnTo>
                <a:lnTo>
                  <a:pt x="1481" y="0"/>
                </a:lnTo>
                <a:lnTo>
                  <a:pt x="1493" y="0"/>
                </a:lnTo>
                <a:lnTo>
                  <a:pt x="1538" y="0"/>
                </a:lnTo>
                <a:lnTo>
                  <a:pt x="1595" y="12"/>
                </a:lnTo>
                <a:lnTo>
                  <a:pt x="1640" y="23"/>
                </a:lnTo>
                <a:lnTo>
                  <a:pt x="1651" y="34"/>
                </a:lnTo>
                <a:lnTo>
                  <a:pt x="1674" y="46"/>
                </a:lnTo>
                <a:lnTo>
                  <a:pt x="1685" y="68"/>
                </a:lnTo>
                <a:lnTo>
                  <a:pt x="1696" y="79"/>
                </a:lnTo>
                <a:lnTo>
                  <a:pt x="1708" y="91"/>
                </a:lnTo>
                <a:lnTo>
                  <a:pt x="1708" y="102"/>
                </a:lnTo>
                <a:lnTo>
                  <a:pt x="1708" y="113"/>
                </a:lnTo>
                <a:lnTo>
                  <a:pt x="1696" y="125"/>
                </a:lnTo>
                <a:lnTo>
                  <a:pt x="1685" y="125"/>
                </a:lnTo>
                <a:lnTo>
                  <a:pt x="1662" y="136"/>
                </a:lnTo>
                <a:lnTo>
                  <a:pt x="1617" y="147"/>
                </a:lnTo>
                <a:lnTo>
                  <a:pt x="1583" y="159"/>
                </a:lnTo>
                <a:lnTo>
                  <a:pt x="1538" y="159"/>
                </a:lnTo>
                <a:lnTo>
                  <a:pt x="1504" y="159"/>
                </a:lnTo>
                <a:lnTo>
                  <a:pt x="1470" y="159"/>
                </a:lnTo>
                <a:lnTo>
                  <a:pt x="1436" y="159"/>
                </a:lnTo>
                <a:lnTo>
                  <a:pt x="1402" y="159"/>
                </a:lnTo>
                <a:lnTo>
                  <a:pt x="1357" y="170"/>
                </a:lnTo>
                <a:lnTo>
                  <a:pt x="1312" y="170"/>
                </a:lnTo>
                <a:lnTo>
                  <a:pt x="1267" y="170"/>
                </a:lnTo>
                <a:lnTo>
                  <a:pt x="1210" y="170"/>
                </a:lnTo>
                <a:lnTo>
                  <a:pt x="1154" y="181"/>
                </a:lnTo>
                <a:lnTo>
                  <a:pt x="1086" y="193"/>
                </a:lnTo>
                <a:lnTo>
                  <a:pt x="1018" y="193"/>
                </a:lnTo>
                <a:lnTo>
                  <a:pt x="950" y="215"/>
                </a:lnTo>
                <a:lnTo>
                  <a:pt x="882" y="226"/>
                </a:lnTo>
                <a:lnTo>
                  <a:pt x="814" y="238"/>
                </a:lnTo>
                <a:lnTo>
                  <a:pt x="735" y="260"/>
                </a:lnTo>
                <a:lnTo>
                  <a:pt x="656" y="272"/>
                </a:lnTo>
                <a:lnTo>
                  <a:pt x="577" y="294"/>
                </a:lnTo>
                <a:lnTo>
                  <a:pt x="498" y="317"/>
                </a:lnTo>
                <a:lnTo>
                  <a:pt x="441" y="328"/>
                </a:lnTo>
                <a:lnTo>
                  <a:pt x="385" y="340"/>
                </a:lnTo>
                <a:lnTo>
                  <a:pt x="340" y="351"/>
                </a:lnTo>
                <a:lnTo>
                  <a:pt x="294" y="351"/>
                </a:lnTo>
                <a:lnTo>
                  <a:pt x="261" y="362"/>
                </a:lnTo>
                <a:lnTo>
                  <a:pt x="238" y="362"/>
                </a:lnTo>
                <a:lnTo>
                  <a:pt x="193" y="362"/>
                </a:lnTo>
                <a:lnTo>
                  <a:pt x="147" y="351"/>
                </a:lnTo>
                <a:lnTo>
                  <a:pt x="102" y="340"/>
                </a:lnTo>
                <a:lnTo>
                  <a:pt x="68" y="328"/>
                </a:lnTo>
                <a:lnTo>
                  <a:pt x="46" y="317"/>
                </a:lnTo>
                <a:lnTo>
                  <a:pt x="34" y="317"/>
                </a:lnTo>
                <a:lnTo>
                  <a:pt x="12" y="306"/>
                </a:lnTo>
                <a:lnTo>
                  <a:pt x="12" y="294"/>
                </a:lnTo>
                <a:lnTo>
                  <a:pt x="0" y="294"/>
                </a:lnTo>
                <a:lnTo>
                  <a:pt x="0" y="283"/>
                </a:lnTo>
                <a:lnTo>
                  <a:pt x="12" y="283"/>
                </a:lnTo>
                <a:lnTo>
                  <a:pt x="12" y="272"/>
                </a:lnTo>
                <a:lnTo>
                  <a:pt x="23" y="272"/>
                </a:lnTo>
                <a:lnTo>
                  <a:pt x="46" y="260"/>
                </a:lnTo>
                <a:lnTo>
                  <a:pt x="57" y="260"/>
                </a:lnTo>
                <a:lnTo>
                  <a:pt x="80" y="260"/>
                </a:lnTo>
                <a:lnTo>
                  <a:pt x="91" y="260"/>
                </a:lnTo>
                <a:lnTo>
                  <a:pt x="102" y="260"/>
                </a:lnTo>
                <a:lnTo>
                  <a:pt x="114" y="260"/>
                </a:lnTo>
                <a:lnTo>
                  <a:pt x="136" y="249"/>
                </a:lnTo>
                <a:lnTo>
                  <a:pt x="159" y="249"/>
                </a:lnTo>
                <a:lnTo>
                  <a:pt x="193" y="249"/>
                </a:lnTo>
                <a:lnTo>
                  <a:pt x="227" y="238"/>
                </a:lnTo>
                <a:lnTo>
                  <a:pt x="272" y="238"/>
                </a:lnTo>
                <a:lnTo>
                  <a:pt x="317" y="226"/>
                </a:lnTo>
                <a:lnTo>
                  <a:pt x="362" y="215"/>
                </a:lnTo>
                <a:lnTo>
                  <a:pt x="419" y="204"/>
                </a:lnTo>
                <a:lnTo>
                  <a:pt x="475" y="193"/>
                </a:lnTo>
                <a:lnTo>
                  <a:pt x="532" y="181"/>
                </a:lnTo>
                <a:lnTo>
                  <a:pt x="600" y="170"/>
                </a:lnTo>
                <a:lnTo>
                  <a:pt x="679" y="159"/>
                </a:lnTo>
                <a:lnTo>
                  <a:pt x="758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7"/>
          <p:cNvSpPr>
            <a:spLocks/>
          </p:cNvSpPr>
          <p:nvPr/>
        </p:nvSpPr>
        <p:spPr bwMode="auto">
          <a:xfrm>
            <a:off x="5508625" y="2284413"/>
            <a:ext cx="552450" cy="144462"/>
          </a:xfrm>
          <a:custGeom>
            <a:avLst/>
            <a:gdLst>
              <a:gd name="T0" fmla="*/ 2147483647 w 871"/>
              <a:gd name="T1" fmla="*/ 2147483647 h 305"/>
              <a:gd name="T2" fmla="*/ 2147483647 w 871"/>
              <a:gd name="T3" fmla="*/ 2147483647 h 305"/>
              <a:gd name="T4" fmla="*/ 2147483647 w 871"/>
              <a:gd name="T5" fmla="*/ 0 h 305"/>
              <a:gd name="T6" fmla="*/ 2147483647 w 871"/>
              <a:gd name="T7" fmla="*/ 0 h 305"/>
              <a:gd name="T8" fmla="*/ 2147483647 w 871"/>
              <a:gd name="T9" fmla="*/ 2147483647 h 305"/>
              <a:gd name="T10" fmla="*/ 2147483647 w 871"/>
              <a:gd name="T11" fmla="*/ 2147483647 h 305"/>
              <a:gd name="T12" fmla="*/ 2147483647 w 871"/>
              <a:gd name="T13" fmla="*/ 2147483647 h 305"/>
              <a:gd name="T14" fmla="*/ 2147483647 w 871"/>
              <a:gd name="T15" fmla="*/ 2147483647 h 305"/>
              <a:gd name="T16" fmla="*/ 2147483647 w 871"/>
              <a:gd name="T17" fmla="*/ 2147483647 h 305"/>
              <a:gd name="T18" fmla="*/ 2147483647 w 871"/>
              <a:gd name="T19" fmla="*/ 2147483647 h 305"/>
              <a:gd name="T20" fmla="*/ 2147483647 w 871"/>
              <a:gd name="T21" fmla="*/ 2147483647 h 305"/>
              <a:gd name="T22" fmla="*/ 2147483647 w 871"/>
              <a:gd name="T23" fmla="*/ 2147483647 h 305"/>
              <a:gd name="T24" fmla="*/ 2147483647 w 871"/>
              <a:gd name="T25" fmla="*/ 2147483647 h 305"/>
              <a:gd name="T26" fmla="*/ 2147483647 w 871"/>
              <a:gd name="T27" fmla="*/ 2147483647 h 305"/>
              <a:gd name="T28" fmla="*/ 2147483647 w 871"/>
              <a:gd name="T29" fmla="*/ 2147483647 h 305"/>
              <a:gd name="T30" fmla="*/ 2147483647 w 871"/>
              <a:gd name="T31" fmla="*/ 2147483647 h 305"/>
              <a:gd name="T32" fmla="*/ 2147483647 w 871"/>
              <a:gd name="T33" fmla="*/ 2147483647 h 305"/>
              <a:gd name="T34" fmla="*/ 2147483647 w 871"/>
              <a:gd name="T35" fmla="*/ 2147483647 h 305"/>
              <a:gd name="T36" fmla="*/ 2147483647 w 871"/>
              <a:gd name="T37" fmla="*/ 2147483647 h 305"/>
              <a:gd name="T38" fmla="*/ 2147483647 w 871"/>
              <a:gd name="T39" fmla="*/ 2147483647 h 305"/>
              <a:gd name="T40" fmla="*/ 2147483647 w 871"/>
              <a:gd name="T41" fmla="*/ 2147483647 h 305"/>
              <a:gd name="T42" fmla="*/ 2147483647 w 871"/>
              <a:gd name="T43" fmla="*/ 2147483647 h 305"/>
              <a:gd name="T44" fmla="*/ 2147483647 w 871"/>
              <a:gd name="T45" fmla="*/ 2147483647 h 305"/>
              <a:gd name="T46" fmla="*/ 2147483647 w 871"/>
              <a:gd name="T47" fmla="*/ 2147483647 h 305"/>
              <a:gd name="T48" fmla="*/ 2147483647 w 871"/>
              <a:gd name="T49" fmla="*/ 2147483647 h 305"/>
              <a:gd name="T50" fmla="*/ 2147483647 w 871"/>
              <a:gd name="T51" fmla="*/ 2147483647 h 305"/>
              <a:gd name="T52" fmla="*/ 0 w 871"/>
              <a:gd name="T53" fmla="*/ 2147483647 h 305"/>
              <a:gd name="T54" fmla="*/ 2147483647 w 871"/>
              <a:gd name="T55" fmla="*/ 2147483647 h 305"/>
              <a:gd name="T56" fmla="*/ 2147483647 w 871"/>
              <a:gd name="T57" fmla="*/ 2147483647 h 305"/>
              <a:gd name="T58" fmla="*/ 2147483647 w 871"/>
              <a:gd name="T59" fmla="*/ 2147483647 h 305"/>
              <a:gd name="T60" fmla="*/ 2147483647 w 871"/>
              <a:gd name="T61" fmla="*/ 2147483647 h 305"/>
              <a:gd name="T62" fmla="*/ 2147483647 w 871"/>
              <a:gd name="T63" fmla="*/ 2147483647 h 305"/>
              <a:gd name="T64" fmla="*/ 2147483647 w 871"/>
              <a:gd name="T65" fmla="*/ 2147483647 h 305"/>
              <a:gd name="T66" fmla="*/ 2147483647 w 871"/>
              <a:gd name="T67" fmla="*/ 2147483647 h 305"/>
              <a:gd name="T68" fmla="*/ 2147483647 w 871"/>
              <a:gd name="T69" fmla="*/ 2147483647 h 30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1"/>
              <a:gd name="T106" fmla="*/ 0 h 305"/>
              <a:gd name="T107" fmla="*/ 871 w 871"/>
              <a:gd name="T108" fmla="*/ 305 h 30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1" h="305">
                <a:moveTo>
                  <a:pt x="453" y="90"/>
                </a:moveTo>
                <a:lnTo>
                  <a:pt x="532" y="56"/>
                </a:lnTo>
                <a:lnTo>
                  <a:pt x="600" y="45"/>
                </a:lnTo>
                <a:lnTo>
                  <a:pt x="656" y="22"/>
                </a:lnTo>
                <a:lnTo>
                  <a:pt x="701" y="11"/>
                </a:lnTo>
                <a:lnTo>
                  <a:pt x="747" y="0"/>
                </a:lnTo>
                <a:lnTo>
                  <a:pt x="769" y="0"/>
                </a:lnTo>
                <a:lnTo>
                  <a:pt x="803" y="0"/>
                </a:lnTo>
                <a:lnTo>
                  <a:pt x="814" y="11"/>
                </a:lnTo>
                <a:lnTo>
                  <a:pt x="848" y="34"/>
                </a:lnTo>
                <a:lnTo>
                  <a:pt x="860" y="45"/>
                </a:lnTo>
                <a:lnTo>
                  <a:pt x="871" y="68"/>
                </a:lnTo>
                <a:lnTo>
                  <a:pt x="871" y="79"/>
                </a:lnTo>
                <a:lnTo>
                  <a:pt x="860" y="79"/>
                </a:lnTo>
                <a:lnTo>
                  <a:pt x="860" y="90"/>
                </a:lnTo>
                <a:lnTo>
                  <a:pt x="848" y="101"/>
                </a:lnTo>
                <a:lnTo>
                  <a:pt x="837" y="101"/>
                </a:lnTo>
                <a:lnTo>
                  <a:pt x="826" y="113"/>
                </a:lnTo>
                <a:lnTo>
                  <a:pt x="803" y="124"/>
                </a:lnTo>
                <a:lnTo>
                  <a:pt x="780" y="124"/>
                </a:lnTo>
                <a:lnTo>
                  <a:pt x="758" y="135"/>
                </a:lnTo>
                <a:lnTo>
                  <a:pt x="735" y="147"/>
                </a:lnTo>
                <a:lnTo>
                  <a:pt x="701" y="158"/>
                </a:lnTo>
                <a:lnTo>
                  <a:pt x="679" y="169"/>
                </a:lnTo>
                <a:lnTo>
                  <a:pt x="633" y="181"/>
                </a:lnTo>
                <a:lnTo>
                  <a:pt x="600" y="192"/>
                </a:lnTo>
                <a:lnTo>
                  <a:pt x="566" y="203"/>
                </a:lnTo>
                <a:lnTo>
                  <a:pt x="520" y="215"/>
                </a:lnTo>
                <a:lnTo>
                  <a:pt x="475" y="226"/>
                </a:lnTo>
                <a:lnTo>
                  <a:pt x="441" y="237"/>
                </a:lnTo>
                <a:lnTo>
                  <a:pt x="396" y="248"/>
                </a:lnTo>
                <a:lnTo>
                  <a:pt x="362" y="248"/>
                </a:lnTo>
                <a:lnTo>
                  <a:pt x="328" y="260"/>
                </a:lnTo>
                <a:lnTo>
                  <a:pt x="306" y="271"/>
                </a:lnTo>
                <a:lnTo>
                  <a:pt x="272" y="282"/>
                </a:lnTo>
                <a:lnTo>
                  <a:pt x="249" y="282"/>
                </a:lnTo>
                <a:lnTo>
                  <a:pt x="226" y="294"/>
                </a:lnTo>
                <a:lnTo>
                  <a:pt x="204" y="294"/>
                </a:lnTo>
                <a:lnTo>
                  <a:pt x="193" y="305"/>
                </a:lnTo>
                <a:lnTo>
                  <a:pt x="170" y="305"/>
                </a:lnTo>
                <a:lnTo>
                  <a:pt x="159" y="305"/>
                </a:lnTo>
                <a:lnTo>
                  <a:pt x="147" y="305"/>
                </a:lnTo>
                <a:lnTo>
                  <a:pt x="125" y="305"/>
                </a:lnTo>
                <a:lnTo>
                  <a:pt x="102" y="305"/>
                </a:lnTo>
                <a:lnTo>
                  <a:pt x="80" y="294"/>
                </a:lnTo>
                <a:lnTo>
                  <a:pt x="57" y="282"/>
                </a:lnTo>
                <a:lnTo>
                  <a:pt x="46" y="282"/>
                </a:lnTo>
                <a:lnTo>
                  <a:pt x="34" y="271"/>
                </a:lnTo>
                <a:lnTo>
                  <a:pt x="12" y="271"/>
                </a:lnTo>
                <a:lnTo>
                  <a:pt x="0" y="260"/>
                </a:lnTo>
                <a:lnTo>
                  <a:pt x="0" y="248"/>
                </a:lnTo>
                <a:lnTo>
                  <a:pt x="0" y="237"/>
                </a:lnTo>
                <a:lnTo>
                  <a:pt x="12" y="237"/>
                </a:lnTo>
                <a:lnTo>
                  <a:pt x="12" y="226"/>
                </a:lnTo>
                <a:lnTo>
                  <a:pt x="23" y="226"/>
                </a:lnTo>
                <a:lnTo>
                  <a:pt x="34" y="215"/>
                </a:lnTo>
                <a:lnTo>
                  <a:pt x="46" y="215"/>
                </a:lnTo>
                <a:lnTo>
                  <a:pt x="57" y="203"/>
                </a:lnTo>
                <a:lnTo>
                  <a:pt x="80" y="203"/>
                </a:lnTo>
                <a:lnTo>
                  <a:pt x="102" y="192"/>
                </a:lnTo>
                <a:lnTo>
                  <a:pt x="125" y="181"/>
                </a:lnTo>
                <a:lnTo>
                  <a:pt x="159" y="169"/>
                </a:lnTo>
                <a:lnTo>
                  <a:pt x="204" y="158"/>
                </a:lnTo>
                <a:lnTo>
                  <a:pt x="260" y="147"/>
                </a:lnTo>
                <a:lnTo>
                  <a:pt x="317" y="124"/>
                </a:lnTo>
                <a:lnTo>
                  <a:pt x="385" y="113"/>
                </a:lnTo>
                <a:lnTo>
                  <a:pt x="453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6470650" y="1658938"/>
            <a:ext cx="179388" cy="1454150"/>
          </a:xfrm>
          <a:custGeom>
            <a:avLst/>
            <a:gdLst>
              <a:gd name="T0" fmla="*/ 2147483647 w 283"/>
              <a:gd name="T1" fmla="*/ 2147483647 h 3053"/>
              <a:gd name="T2" fmla="*/ 2147483647 w 283"/>
              <a:gd name="T3" fmla="*/ 2147483647 h 3053"/>
              <a:gd name="T4" fmla="*/ 2147483647 w 283"/>
              <a:gd name="T5" fmla="*/ 2147483647 h 3053"/>
              <a:gd name="T6" fmla="*/ 2147483647 w 283"/>
              <a:gd name="T7" fmla="*/ 2147483647 h 3053"/>
              <a:gd name="T8" fmla="*/ 2147483647 w 283"/>
              <a:gd name="T9" fmla="*/ 2147483647 h 3053"/>
              <a:gd name="T10" fmla="*/ 2147483647 w 283"/>
              <a:gd name="T11" fmla="*/ 2147483647 h 3053"/>
              <a:gd name="T12" fmla="*/ 2147483647 w 283"/>
              <a:gd name="T13" fmla="*/ 2147483647 h 3053"/>
              <a:gd name="T14" fmla="*/ 2147483647 w 283"/>
              <a:gd name="T15" fmla="*/ 2147483647 h 3053"/>
              <a:gd name="T16" fmla="*/ 2147483647 w 283"/>
              <a:gd name="T17" fmla="*/ 2147483647 h 3053"/>
              <a:gd name="T18" fmla="*/ 2147483647 w 283"/>
              <a:gd name="T19" fmla="*/ 2147483647 h 3053"/>
              <a:gd name="T20" fmla="*/ 2147483647 w 283"/>
              <a:gd name="T21" fmla="*/ 2147483647 h 3053"/>
              <a:gd name="T22" fmla="*/ 2147483647 w 283"/>
              <a:gd name="T23" fmla="*/ 2147483647 h 3053"/>
              <a:gd name="T24" fmla="*/ 2147483647 w 283"/>
              <a:gd name="T25" fmla="*/ 2147483647 h 3053"/>
              <a:gd name="T26" fmla="*/ 2147483647 w 283"/>
              <a:gd name="T27" fmla="*/ 2147483647 h 3053"/>
              <a:gd name="T28" fmla="*/ 2147483647 w 283"/>
              <a:gd name="T29" fmla="*/ 2147483647 h 3053"/>
              <a:gd name="T30" fmla="*/ 2147483647 w 283"/>
              <a:gd name="T31" fmla="*/ 2147483647 h 3053"/>
              <a:gd name="T32" fmla="*/ 2147483647 w 283"/>
              <a:gd name="T33" fmla="*/ 2147483647 h 3053"/>
              <a:gd name="T34" fmla="*/ 0 w 283"/>
              <a:gd name="T35" fmla="*/ 2147483647 h 3053"/>
              <a:gd name="T36" fmla="*/ 2147483647 w 283"/>
              <a:gd name="T37" fmla="*/ 2147483647 h 3053"/>
              <a:gd name="T38" fmla="*/ 2147483647 w 283"/>
              <a:gd name="T39" fmla="*/ 0 h 3053"/>
              <a:gd name="T40" fmla="*/ 2147483647 w 283"/>
              <a:gd name="T41" fmla="*/ 0 h 3053"/>
              <a:gd name="T42" fmla="*/ 2147483647 w 283"/>
              <a:gd name="T43" fmla="*/ 2147483647 h 3053"/>
              <a:gd name="T44" fmla="*/ 2147483647 w 283"/>
              <a:gd name="T45" fmla="*/ 2147483647 h 3053"/>
              <a:gd name="T46" fmla="*/ 2147483647 w 283"/>
              <a:gd name="T47" fmla="*/ 2147483647 h 3053"/>
              <a:gd name="T48" fmla="*/ 2147483647 w 283"/>
              <a:gd name="T49" fmla="*/ 2147483647 h 3053"/>
              <a:gd name="T50" fmla="*/ 2147483647 w 283"/>
              <a:gd name="T51" fmla="*/ 2147483647 h 3053"/>
              <a:gd name="T52" fmla="*/ 2147483647 w 283"/>
              <a:gd name="T53" fmla="*/ 2147483647 h 3053"/>
              <a:gd name="T54" fmla="*/ 2147483647 w 283"/>
              <a:gd name="T55" fmla="*/ 2147483647 h 3053"/>
              <a:gd name="T56" fmla="*/ 2147483647 w 283"/>
              <a:gd name="T57" fmla="*/ 2147483647 h 3053"/>
              <a:gd name="T58" fmla="*/ 2147483647 w 283"/>
              <a:gd name="T59" fmla="*/ 2147483647 h 3053"/>
              <a:gd name="T60" fmla="*/ 2147483647 w 283"/>
              <a:gd name="T61" fmla="*/ 2147483647 h 3053"/>
              <a:gd name="T62" fmla="*/ 2147483647 w 283"/>
              <a:gd name="T63" fmla="*/ 2147483647 h 3053"/>
              <a:gd name="T64" fmla="*/ 2147483647 w 283"/>
              <a:gd name="T65" fmla="*/ 2147483647 h 3053"/>
              <a:gd name="T66" fmla="*/ 2147483647 w 283"/>
              <a:gd name="T67" fmla="*/ 2147483647 h 3053"/>
              <a:gd name="T68" fmla="*/ 2147483647 w 283"/>
              <a:gd name="T69" fmla="*/ 2147483647 h 3053"/>
              <a:gd name="T70" fmla="*/ 2147483647 w 283"/>
              <a:gd name="T71" fmla="*/ 2147483647 h 3053"/>
              <a:gd name="T72" fmla="*/ 2147483647 w 283"/>
              <a:gd name="T73" fmla="*/ 2147483647 h 3053"/>
              <a:gd name="T74" fmla="*/ 2147483647 w 283"/>
              <a:gd name="T75" fmla="*/ 2147483647 h 3053"/>
              <a:gd name="T76" fmla="*/ 2147483647 w 283"/>
              <a:gd name="T77" fmla="*/ 2147483647 h 3053"/>
              <a:gd name="T78" fmla="*/ 2147483647 w 283"/>
              <a:gd name="T79" fmla="*/ 2147483647 h 3053"/>
              <a:gd name="T80" fmla="*/ 2147483647 w 283"/>
              <a:gd name="T81" fmla="*/ 2147483647 h 3053"/>
              <a:gd name="T82" fmla="*/ 2147483647 w 283"/>
              <a:gd name="T83" fmla="*/ 2147483647 h 3053"/>
              <a:gd name="T84" fmla="*/ 2147483647 w 283"/>
              <a:gd name="T85" fmla="*/ 2147483647 h 3053"/>
              <a:gd name="T86" fmla="*/ 2147483647 w 283"/>
              <a:gd name="T87" fmla="*/ 2147483647 h 3053"/>
              <a:gd name="T88" fmla="*/ 2147483647 w 283"/>
              <a:gd name="T89" fmla="*/ 2147483647 h 3053"/>
              <a:gd name="T90" fmla="*/ 2147483647 w 283"/>
              <a:gd name="T91" fmla="*/ 2147483647 h 3053"/>
              <a:gd name="T92" fmla="*/ 2147483647 w 283"/>
              <a:gd name="T93" fmla="*/ 2147483647 h 305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83"/>
              <a:gd name="T142" fmla="*/ 0 h 3053"/>
              <a:gd name="T143" fmla="*/ 283 w 283"/>
              <a:gd name="T144" fmla="*/ 3053 h 305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83" h="3053">
                <a:moveTo>
                  <a:pt x="57" y="2815"/>
                </a:moveTo>
                <a:lnTo>
                  <a:pt x="57" y="2781"/>
                </a:lnTo>
                <a:lnTo>
                  <a:pt x="57" y="2736"/>
                </a:lnTo>
                <a:lnTo>
                  <a:pt x="57" y="2691"/>
                </a:lnTo>
                <a:lnTo>
                  <a:pt x="68" y="2623"/>
                </a:lnTo>
                <a:lnTo>
                  <a:pt x="68" y="2600"/>
                </a:lnTo>
                <a:lnTo>
                  <a:pt x="79" y="2555"/>
                </a:lnTo>
                <a:lnTo>
                  <a:pt x="79" y="2521"/>
                </a:lnTo>
                <a:lnTo>
                  <a:pt x="79" y="2476"/>
                </a:lnTo>
                <a:lnTo>
                  <a:pt x="79" y="2420"/>
                </a:lnTo>
                <a:lnTo>
                  <a:pt x="91" y="2363"/>
                </a:lnTo>
                <a:lnTo>
                  <a:pt x="91" y="2295"/>
                </a:lnTo>
                <a:lnTo>
                  <a:pt x="91" y="2227"/>
                </a:lnTo>
                <a:lnTo>
                  <a:pt x="102" y="2160"/>
                </a:lnTo>
                <a:lnTo>
                  <a:pt x="102" y="2069"/>
                </a:lnTo>
                <a:lnTo>
                  <a:pt x="102" y="1979"/>
                </a:lnTo>
                <a:lnTo>
                  <a:pt x="102" y="1877"/>
                </a:lnTo>
                <a:lnTo>
                  <a:pt x="102" y="1832"/>
                </a:lnTo>
                <a:lnTo>
                  <a:pt x="102" y="1775"/>
                </a:lnTo>
                <a:lnTo>
                  <a:pt x="102" y="1719"/>
                </a:lnTo>
                <a:lnTo>
                  <a:pt x="102" y="1651"/>
                </a:lnTo>
                <a:lnTo>
                  <a:pt x="102" y="1594"/>
                </a:lnTo>
                <a:lnTo>
                  <a:pt x="102" y="1527"/>
                </a:lnTo>
                <a:lnTo>
                  <a:pt x="102" y="1459"/>
                </a:lnTo>
                <a:lnTo>
                  <a:pt x="102" y="1391"/>
                </a:lnTo>
                <a:lnTo>
                  <a:pt x="102" y="1244"/>
                </a:lnTo>
                <a:lnTo>
                  <a:pt x="102" y="1120"/>
                </a:lnTo>
                <a:lnTo>
                  <a:pt x="102" y="995"/>
                </a:lnTo>
                <a:lnTo>
                  <a:pt x="102" y="871"/>
                </a:lnTo>
                <a:lnTo>
                  <a:pt x="102" y="769"/>
                </a:lnTo>
                <a:lnTo>
                  <a:pt x="102" y="656"/>
                </a:lnTo>
                <a:lnTo>
                  <a:pt x="102" y="554"/>
                </a:lnTo>
                <a:lnTo>
                  <a:pt x="91" y="464"/>
                </a:lnTo>
                <a:lnTo>
                  <a:pt x="91" y="430"/>
                </a:lnTo>
                <a:lnTo>
                  <a:pt x="91" y="385"/>
                </a:lnTo>
                <a:lnTo>
                  <a:pt x="91" y="351"/>
                </a:lnTo>
                <a:lnTo>
                  <a:pt x="79" y="306"/>
                </a:lnTo>
                <a:lnTo>
                  <a:pt x="79" y="272"/>
                </a:lnTo>
                <a:lnTo>
                  <a:pt x="79" y="249"/>
                </a:lnTo>
                <a:lnTo>
                  <a:pt x="68" y="215"/>
                </a:lnTo>
                <a:lnTo>
                  <a:pt x="68" y="192"/>
                </a:lnTo>
                <a:lnTo>
                  <a:pt x="57" y="170"/>
                </a:lnTo>
                <a:lnTo>
                  <a:pt x="57" y="147"/>
                </a:lnTo>
                <a:lnTo>
                  <a:pt x="57" y="125"/>
                </a:lnTo>
                <a:lnTo>
                  <a:pt x="46" y="113"/>
                </a:lnTo>
                <a:lnTo>
                  <a:pt x="46" y="102"/>
                </a:lnTo>
                <a:lnTo>
                  <a:pt x="34" y="91"/>
                </a:lnTo>
                <a:lnTo>
                  <a:pt x="34" y="79"/>
                </a:lnTo>
                <a:lnTo>
                  <a:pt x="12" y="79"/>
                </a:lnTo>
                <a:lnTo>
                  <a:pt x="12" y="68"/>
                </a:lnTo>
                <a:lnTo>
                  <a:pt x="0" y="68"/>
                </a:lnTo>
                <a:lnTo>
                  <a:pt x="0" y="57"/>
                </a:lnTo>
                <a:lnTo>
                  <a:pt x="0" y="46"/>
                </a:lnTo>
                <a:lnTo>
                  <a:pt x="0" y="34"/>
                </a:lnTo>
                <a:lnTo>
                  <a:pt x="0" y="23"/>
                </a:lnTo>
                <a:lnTo>
                  <a:pt x="12" y="12"/>
                </a:lnTo>
                <a:lnTo>
                  <a:pt x="23" y="12"/>
                </a:lnTo>
                <a:lnTo>
                  <a:pt x="34" y="0"/>
                </a:lnTo>
                <a:lnTo>
                  <a:pt x="46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  <a:lnTo>
                  <a:pt x="136" y="12"/>
                </a:lnTo>
                <a:lnTo>
                  <a:pt x="159" y="23"/>
                </a:lnTo>
                <a:lnTo>
                  <a:pt x="181" y="23"/>
                </a:lnTo>
                <a:lnTo>
                  <a:pt x="204" y="34"/>
                </a:lnTo>
                <a:lnTo>
                  <a:pt x="226" y="46"/>
                </a:lnTo>
                <a:lnTo>
                  <a:pt x="249" y="57"/>
                </a:lnTo>
                <a:lnTo>
                  <a:pt x="260" y="57"/>
                </a:lnTo>
                <a:lnTo>
                  <a:pt x="272" y="68"/>
                </a:lnTo>
                <a:lnTo>
                  <a:pt x="283" y="91"/>
                </a:lnTo>
                <a:lnTo>
                  <a:pt x="283" y="102"/>
                </a:lnTo>
                <a:lnTo>
                  <a:pt x="283" y="125"/>
                </a:lnTo>
                <a:lnTo>
                  <a:pt x="272" y="147"/>
                </a:lnTo>
                <a:lnTo>
                  <a:pt x="272" y="159"/>
                </a:lnTo>
                <a:lnTo>
                  <a:pt x="272" y="170"/>
                </a:lnTo>
                <a:lnTo>
                  <a:pt x="272" y="181"/>
                </a:lnTo>
                <a:lnTo>
                  <a:pt x="272" y="192"/>
                </a:lnTo>
                <a:lnTo>
                  <a:pt x="272" y="204"/>
                </a:lnTo>
                <a:lnTo>
                  <a:pt x="272" y="226"/>
                </a:lnTo>
                <a:lnTo>
                  <a:pt x="272" y="249"/>
                </a:lnTo>
                <a:lnTo>
                  <a:pt x="260" y="272"/>
                </a:lnTo>
                <a:lnTo>
                  <a:pt x="260" y="294"/>
                </a:lnTo>
                <a:lnTo>
                  <a:pt x="260" y="328"/>
                </a:lnTo>
                <a:lnTo>
                  <a:pt x="260" y="362"/>
                </a:lnTo>
                <a:lnTo>
                  <a:pt x="260" y="396"/>
                </a:lnTo>
                <a:lnTo>
                  <a:pt x="260" y="430"/>
                </a:lnTo>
                <a:lnTo>
                  <a:pt x="260" y="464"/>
                </a:lnTo>
                <a:lnTo>
                  <a:pt x="260" y="509"/>
                </a:lnTo>
                <a:lnTo>
                  <a:pt x="260" y="554"/>
                </a:lnTo>
                <a:lnTo>
                  <a:pt x="260" y="599"/>
                </a:lnTo>
                <a:lnTo>
                  <a:pt x="260" y="645"/>
                </a:lnTo>
                <a:lnTo>
                  <a:pt x="260" y="690"/>
                </a:lnTo>
                <a:lnTo>
                  <a:pt x="249" y="746"/>
                </a:lnTo>
                <a:lnTo>
                  <a:pt x="249" y="803"/>
                </a:lnTo>
                <a:lnTo>
                  <a:pt x="249" y="859"/>
                </a:lnTo>
                <a:lnTo>
                  <a:pt x="249" y="916"/>
                </a:lnTo>
                <a:lnTo>
                  <a:pt x="249" y="984"/>
                </a:lnTo>
                <a:lnTo>
                  <a:pt x="249" y="1052"/>
                </a:lnTo>
                <a:lnTo>
                  <a:pt x="249" y="1108"/>
                </a:lnTo>
                <a:lnTo>
                  <a:pt x="249" y="1187"/>
                </a:lnTo>
                <a:lnTo>
                  <a:pt x="249" y="1255"/>
                </a:lnTo>
                <a:lnTo>
                  <a:pt x="249" y="1334"/>
                </a:lnTo>
                <a:lnTo>
                  <a:pt x="249" y="1402"/>
                </a:lnTo>
                <a:lnTo>
                  <a:pt x="249" y="1481"/>
                </a:lnTo>
                <a:lnTo>
                  <a:pt x="249" y="1640"/>
                </a:lnTo>
                <a:lnTo>
                  <a:pt x="249" y="1798"/>
                </a:lnTo>
                <a:lnTo>
                  <a:pt x="249" y="1933"/>
                </a:lnTo>
                <a:lnTo>
                  <a:pt x="249" y="2069"/>
                </a:lnTo>
                <a:lnTo>
                  <a:pt x="249" y="2182"/>
                </a:lnTo>
                <a:lnTo>
                  <a:pt x="249" y="2295"/>
                </a:lnTo>
                <a:lnTo>
                  <a:pt x="249" y="2408"/>
                </a:lnTo>
                <a:lnTo>
                  <a:pt x="238" y="2499"/>
                </a:lnTo>
                <a:lnTo>
                  <a:pt x="238" y="2589"/>
                </a:lnTo>
                <a:lnTo>
                  <a:pt x="238" y="2657"/>
                </a:lnTo>
                <a:lnTo>
                  <a:pt x="238" y="2725"/>
                </a:lnTo>
                <a:lnTo>
                  <a:pt x="238" y="2781"/>
                </a:lnTo>
                <a:lnTo>
                  <a:pt x="226" y="2838"/>
                </a:lnTo>
                <a:lnTo>
                  <a:pt x="226" y="2872"/>
                </a:lnTo>
                <a:lnTo>
                  <a:pt x="226" y="2906"/>
                </a:lnTo>
                <a:lnTo>
                  <a:pt x="226" y="2928"/>
                </a:lnTo>
                <a:lnTo>
                  <a:pt x="215" y="2951"/>
                </a:lnTo>
                <a:lnTo>
                  <a:pt x="215" y="2985"/>
                </a:lnTo>
                <a:lnTo>
                  <a:pt x="204" y="3007"/>
                </a:lnTo>
                <a:lnTo>
                  <a:pt x="204" y="3019"/>
                </a:lnTo>
                <a:lnTo>
                  <a:pt x="192" y="3030"/>
                </a:lnTo>
                <a:lnTo>
                  <a:pt x="181" y="3041"/>
                </a:lnTo>
                <a:lnTo>
                  <a:pt x="181" y="3053"/>
                </a:lnTo>
                <a:lnTo>
                  <a:pt x="170" y="3053"/>
                </a:lnTo>
                <a:lnTo>
                  <a:pt x="159" y="3041"/>
                </a:lnTo>
                <a:lnTo>
                  <a:pt x="147" y="3019"/>
                </a:lnTo>
                <a:lnTo>
                  <a:pt x="125" y="2996"/>
                </a:lnTo>
                <a:lnTo>
                  <a:pt x="102" y="2962"/>
                </a:lnTo>
                <a:lnTo>
                  <a:pt x="91" y="2917"/>
                </a:lnTo>
                <a:lnTo>
                  <a:pt x="79" y="2883"/>
                </a:lnTo>
                <a:lnTo>
                  <a:pt x="68" y="2849"/>
                </a:lnTo>
                <a:lnTo>
                  <a:pt x="57" y="28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5946775" y="2322513"/>
            <a:ext cx="638175" cy="542925"/>
          </a:xfrm>
          <a:custGeom>
            <a:avLst/>
            <a:gdLst>
              <a:gd name="T0" fmla="*/ 2147483647 w 1006"/>
              <a:gd name="T1" fmla="*/ 2147483647 h 1142"/>
              <a:gd name="T2" fmla="*/ 2147483647 w 1006"/>
              <a:gd name="T3" fmla="*/ 2147483647 h 1142"/>
              <a:gd name="T4" fmla="*/ 2147483647 w 1006"/>
              <a:gd name="T5" fmla="*/ 2147483647 h 1142"/>
              <a:gd name="T6" fmla="*/ 2147483647 w 1006"/>
              <a:gd name="T7" fmla="*/ 2147483647 h 1142"/>
              <a:gd name="T8" fmla="*/ 2147483647 w 1006"/>
              <a:gd name="T9" fmla="*/ 2147483647 h 1142"/>
              <a:gd name="T10" fmla="*/ 2147483647 w 1006"/>
              <a:gd name="T11" fmla="*/ 2147483647 h 1142"/>
              <a:gd name="T12" fmla="*/ 2147483647 w 1006"/>
              <a:gd name="T13" fmla="*/ 2147483647 h 1142"/>
              <a:gd name="T14" fmla="*/ 0 w 1006"/>
              <a:gd name="T15" fmla="*/ 2147483647 h 1142"/>
              <a:gd name="T16" fmla="*/ 0 w 1006"/>
              <a:gd name="T17" fmla="*/ 2147483647 h 1142"/>
              <a:gd name="T18" fmla="*/ 0 w 1006"/>
              <a:gd name="T19" fmla="*/ 2147483647 h 1142"/>
              <a:gd name="T20" fmla="*/ 2147483647 w 1006"/>
              <a:gd name="T21" fmla="*/ 2147483647 h 1142"/>
              <a:gd name="T22" fmla="*/ 2147483647 w 1006"/>
              <a:gd name="T23" fmla="*/ 2147483647 h 1142"/>
              <a:gd name="T24" fmla="*/ 2147483647 w 1006"/>
              <a:gd name="T25" fmla="*/ 2147483647 h 1142"/>
              <a:gd name="T26" fmla="*/ 2147483647 w 1006"/>
              <a:gd name="T27" fmla="*/ 2147483647 h 1142"/>
              <a:gd name="T28" fmla="*/ 2147483647 w 1006"/>
              <a:gd name="T29" fmla="*/ 2147483647 h 1142"/>
              <a:gd name="T30" fmla="*/ 2147483647 w 1006"/>
              <a:gd name="T31" fmla="*/ 2147483647 h 1142"/>
              <a:gd name="T32" fmla="*/ 2147483647 w 1006"/>
              <a:gd name="T33" fmla="*/ 2147483647 h 1142"/>
              <a:gd name="T34" fmla="*/ 2147483647 w 1006"/>
              <a:gd name="T35" fmla="*/ 2147483647 h 1142"/>
              <a:gd name="T36" fmla="*/ 2147483647 w 1006"/>
              <a:gd name="T37" fmla="*/ 2147483647 h 1142"/>
              <a:gd name="T38" fmla="*/ 2147483647 w 1006"/>
              <a:gd name="T39" fmla="*/ 2147483647 h 1142"/>
              <a:gd name="T40" fmla="*/ 2147483647 w 1006"/>
              <a:gd name="T41" fmla="*/ 2147483647 h 1142"/>
              <a:gd name="T42" fmla="*/ 2147483647 w 1006"/>
              <a:gd name="T43" fmla="*/ 2147483647 h 1142"/>
              <a:gd name="T44" fmla="*/ 2147483647 w 1006"/>
              <a:gd name="T45" fmla="*/ 2147483647 h 1142"/>
              <a:gd name="T46" fmla="*/ 2147483647 w 1006"/>
              <a:gd name="T47" fmla="*/ 2147483647 h 1142"/>
              <a:gd name="T48" fmla="*/ 2147483647 w 1006"/>
              <a:gd name="T49" fmla="*/ 2147483647 h 1142"/>
              <a:gd name="T50" fmla="*/ 2147483647 w 1006"/>
              <a:gd name="T51" fmla="*/ 2147483647 h 1142"/>
              <a:gd name="T52" fmla="*/ 2147483647 w 1006"/>
              <a:gd name="T53" fmla="*/ 2147483647 h 1142"/>
              <a:gd name="T54" fmla="*/ 2147483647 w 1006"/>
              <a:gd name="T55" fmla="*/ 2147483647 h 1142"/>
              <a:gd name="T56" fmla="*/ 2147483647 w 1006"/>
              <a:gd name="T57" fmla="*/ 2147483647 h 1142"/>
              <a:gd name="T58" fmla="*/ 2147483647 w 1006"/>
              <a:gd name="T59" fmla="*/ 2147483647 h 1142"/>
              <a:gd name="T60" fmla="*/ 2147483647 w 1006"/>
              <a:gd name="T61" fmla="*/ 2147483647 h 1142"/>
              <a:gd name="T62" fmla="*/ 2147483647 w 1006"/>
              <a:gd name="T63" fmla="*/ 2147483647 h 1142"/>
              <a:gd name="T64" fmla="*/ 2147483647 w 1006"/>
              <a:gd name="T65" fmla="*/ 0 h 1142"/>
              <a:gd name="T66" fmla="*/ 2147483647 w 1006"/>
              <a:gd name="T67" fmla="*/ 0 h 1142"/>
              <a:gd name="T68" fmla="*/ 2147483647 w 1006"/>
              <a:gd name="T69" fmla="*/ 2147483647 h 1142"/>
              <a:gd name="T70" fmla="*/ 2147483647 w 1006"/>
              <a:gd name="T71" fmla="*/ 2147483647 h 1142"/>
              <a:gd name="T72" fmla="*/ 2147483647 w 1006"/>
              <a:gd name="T73" fmla="*/ 2147483647 h 1142"/>
              <a:gd name="T74" fmla="*/ 2147483647 w 1006"/>
              <a:gd name="T75" fmla="*/ 2147483647 h 1142"/>
              <a:gd name="T76" fmla="*/ 2147483647 w 1006"/>
              <a:gd name="T77" fmla="*/ 2147483647 h 1142"/>
              <a:gd name="T78" fmla="*/ 2147483647 w 1006"/>
              <a:gd name="T79" fmla="*/ 2147483647 h 1142"/>
              <a:gd name="T80" fmla="*/ 2147483647 w 1006"/>
              <a:gd name="T81" fmla="*/ 2147483647 h 1142"/>
              <a:gd name="T82" fmla="*/ 2147483647 w 1006"/>
              <a:gd name="T83" fmla="*/ 2147483647 h 1142"/>
              <a:gd name="T84" fmla="*/ 2147483647 w 1006"/>
              <a:gd name="T85" fmla="*/ 2147483647 h 1142"/>
              <a:gd name="T86" fmla="*/ 2147483647 w 1006"/>
              <a:gd name="T87" fmla="*/ 2147483647 h 1142"/>
              <a:gd name="T88" fmla="*/ 2147483647 w 1006"/>
              <a:gd name="T89" fmla="*/ 2147483647 h 1142"/>
              <a:gd name="T90" fmla="*/ 2147483647 w 1006"/>
              <a:gd name="T91" fmla="*/ 2147483647 h 1142"/>
              <a:gd name="T92" fmla="*/ 2147483647 w 1006"/>
              <a:gd name="T93" fmla="*/ 2147483647 h 1142"/>
              <a:gd name="T94" fmla="*/ 2147483647 w 1006"/>
              <a:gd name="T95" fmla="*/ 2147483647 h 1142"/>
              <a:gd name="T96" fmla="*/ 2147483647 w 1006"/>
              <a:gd name="T97" fmla="*/ 2147483647 h 1142"/>
              <a:gd name="T98" fmla="*/ 2147483647 w 1006"/>
              <a:gd name="T99" fmla="*/ 2147483647 h 1142"/>
              <a:gd name="T100" fmla="*/ 2147483647 w 1006"/>
              <a:gd name="T101" fmla="*/ 2147483647 h 1142"/>
              <a:gd name="T102" fmla="*/ 2147483647 w 1006"/>
              <a:gd name="T103" fmla="*/ 2147483647 h 1142"/>
              <a:gd name="T104" fmla="*/ 2147483647 w 1006"/>
              <a:gd name="T105" fmla="*/ 2147483647 h 1142"/>
              <a:gd name="T106" fmla="*/ 2147483647 w 1006"/>
              <a:gd name="T107" fmla="*/ 2147483647 h 1142"/>
              <a:gd name="T108" fmla="*/ 2147483647 w 1006"/>
              <a:gd name="T109" fmla="*/ 2147483647 h 1142"/>
              <a:gd name="T110" fmla="*/ 2147483647 w 1006"/>
              <a:gd name="T111" fmla="*/ 2147483647 h 1142"/>
              <a:gd name="T112" fmla="*/ 2147483647 w 1006"/>
              <a:gd name="T113" fmla="*/ 2147483647 h 1142"/>
              <a:gd name="T114" fmla="*/ 2147483647 w 1006"/>
              <a:gd name="T115" fmla="*/ 2147483647 h 1142"/>
              <a:gd name="T116" fmla="*/ 2147483647 w 1006"/>
              <a:gd name="T117" fmla="*/ 2147483647 h 11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06"/>
              <a:gd name="T178" fmla="*/ 0 h 1142"/>
              <a:gd name="T179" fmla="*/ 1006 w 1006"/>
              <a:gd name="T180" fmla="*/ 1142 h 114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06" h="1142">
                <a:moveTo>
                  <a:pt x="136" y="1074"/>
                </a:moveTo>
                <a:lnTo>
                  <a:pt x="113" y="1096"/>
                </a:lnTo>
                <a:lnTo>
                  <a:pt x="79" y="1108"/>
                </a:lnTo>
                <a:lnTo>
                  <a:pt x="57" y="1130"/>
                </a:lnTo>
                <a:lnTo>
                  <a:pt x="45" y="1130"/>
                </a:lnTo>
                <a:lnTo>
                  <a:pt x="23" y="1142"/>
                </a:lnTo>
                <a:lnTo>
                  <a:pt x="11" y="1142"/>
                </a:lnTo>
                <a:lnTo>
                  <a:pt x="0" y="1142"/>
                </a:lnTo>
                <a:lnTo>
                  <a:pt x="0" y="1130"/>
                </a:lnTo>
                <a:lnTo>
                  <a:pt x="11" y="1119"/>
                </a:lnTo>
                <a:lnTo>
                  <a:pt x="23" y="1096"/>
                </a:lnTo>
                <a:lnTo>
                  <a:pt x="45" y="1074"/>
                </a:lnTo>
                <a:lnTo>
                  <a:pt x="79" y="1040"/>
                </a:lnTo>
                <a:lnTo>
                  <a:pt x="124" y="995"/>
                </a:lnTo>
                <a:lnTo>
                  <a:pt x="181" y="949"/>
                </a:lnTo>
                <a:lnTo>
                  <a:pt x="249" y="893"/>
                </a:lnTo>
                <a:lnTo>
                  <a:pt x="283" y="859"/>
                </a:lnTo>
                <a:lnTo>
                  <a:pt x="305" y="825"/>
                </a:lnTo>
                <a:lnTo>
                  <a:pt x="339" y="791"/>
                </a:lnTo>
                <a:lnTo>
                  <a:pt x="373" y="746"/>
                </a:lnTo>
                <a:lnTo>
                  <a:pt x="418" y="701"/>
                </a:lnTo>
                <a:lnTo>
                  <a:pt x="452" y="656"/>
                </a:lnTo>
                <a:lnTo>
                  <a:pt x="486" y="610"/>
                </a:lnTo>
                <a:lnTo>
                  <a:pt x="520" y="554"/>
                </a:lnTo>
                <a:lnTo>
                  <a:pt x="565" y="497"/>
                </a:lnTo>
                <a:lnTo>
                  <a:pt x="599" y="441"/>
                </a:lnTo>
                <a:lnTo>
                  <a:pt x="644" y="373"/>
                </a:lnTo>
                <a:lnTo>
                  <a:pt x="678" y="305"/>
                </a:lnTo>
                <a:lnTo>
                  <a:pt x="724" y="226"/>
                </a:lnTo>
                <a:lnTo>
                  <a:pt x="757" y="158"/>
                </a:lnTo>
                <a:lnTo>
                  <a:pt x="803" y="79"/>
                </a:lnTo>
                <a:lnTo>
                  <a:pt x="837" y="0"/>
                </a:lnTo>
                <a:lnTo>
                  <a:pt x="1006" y="0"/>
                </a:lnTo>
                <a:lnTo>
                  <a:pt x="972" y="68"/>
                </a:lnTo>
                <a:lnTo>
                  <a:pt x="927" y="147"/>
                </a:lnTo>
                <a:lnTo>
                  <a:pt x="893" y="215"/>
                </a:lnTo>
                <a:lnTo>
                  <a:pt x="859" y="282"/>
                </a:lnTo>
                <a:lnTo>
                  <a:pt x="814" y="350"/>
                </a:lnTo>
                <a:lnTo>
                  <a:pt x="780" y="407"/>
                </a:lnTo>
                <a:lnTo>
                  <a:pt x="746" y="463"/>
                </a:lnTo>
                <a:lnTo>
                  <a:pt x="712" y="520"/>
                </a:lnTo>
                <a:lnTo>
                  <a:pt x="678" y="565"/>
                </a:lnTo>
                <a:lnTo>
                  <a:pt x="644" y="610"/>
                </a:lnTo>
                <a:lnTo>
                  <a:pt x="610" y="656"/>
                </a:lnTo>
                <a:lnTo>
                  <a:pt x="588" y="689"/>
                </a:lnTo>
                <a:lnTo>
                  <a:pt x="554" y="723"/>
                </a:lnTo>
                <a:lnTo>
                  <a:pt x="531" y="757"/>
                </a:lnTo>
                <a:lnTo>
                  <a:pt x="509" y="780"/>
                </a:lnTo>
                <a:lnTo>
                  <a:pt x="475" y="803"/>
                </a:lnTo>
                <a:lnTo>
                  <a:pt x="430" y="848"/>
                </a:lnTo>
                <a:lnTo>
                  <a:pt x="384" y="893"/>
                </a:lnTo>
                <a:lnTo>
                  <a:pt x="339" y="927"/>
                </a:lnTo>
                <a:lnTo>
                  <a:pt x="294" y="961"/>
                </a:lnTo>
                <a:lnTo>
                  <a:pt x="249" y="995"/>
                </a:lnTo>
                <a:lnTo>
                  <a:pt x="215" y="1029"/>
                </a:lnTo>
                <a:lnTo>
                  <a:pt x="181" y="1051"/>
                </a:lnTo>
                <a:lnTo>
                  <a:pt x="136" y="107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6550025" y="2300288"/>
            <a:ext cx="911225" cy="495300"/>
          </a:xfrm>
          <a:custGeom>
            <a:avLst/>
            <a:gdLst>
              <a:gd name="T0" fmla="*/ 2147483647 w 1435"/>
              <a:gd name="T1" fmla="*/ 0 h 1040"/>
              <a:gd name="T2" fmla="*/ 2147483647 w 1435"/>
              <a:gd name="T3" fmla="*/ 2147483647 h 1040"/>
              <a:gd name="T4" fmla="*/ 2147483647 w 1435"/>
              <a:gd name="T5" fmla="*/ 2147483647 h 1040"/>
              <a:gd name="T6" fmla="*/ 2147483647 w 1435"/>
              <a:gd name="T7" fmla="*/ 2147483647 h 1040"/>
              <a:gd name="T8" fmla="*/ 2147483647 w 1435"/>
              <a:gd name="T9" fmla="*/ 2147483647 h 1040"/>
              <a:gd name="T10" fmla="*/ 2147483647 w 1435"/>
              <a:gd name="T11" fmla="*/ 2147483647 h 1040"/>
              <a:gd name="T12" fmla="*/ 2147483647 w 1435"/>
              <a:gd name="T13" fmla="*/ 2147483647 h 1040"/>
              <a:gd name="T14" fmla="*/ 2147483647 w 1435"/>
              <a:gd name="T15" fmla="*/ 2147483647 h 1040"/>
              <a:gd name="T16" fmla="*/ 2147483647 w 1435"/>
              <a:gd name="T17" fmla="*/ 2147483647 h 1040"/>
              <a:gd name="T18" fmla="*/ 2147483647 w 1435"/>
              <a:gd name="T19" fmla="*/ 2147483647 h 1040"/>
              <a:gd name="T20" fmla="*/ 2147483647 w 1435"/>
              <a:gd name="T21" fmla="*/ 2147483647 h 1040"/>
              <a:gd name="T22" fmla="*/ 2147483647 w 1435"/>
              <a:gd name="T23" fmla="*/ 2147483647 h 1040"/>
              <a:gd name="T24" fmla="*/ 2147483647 w 1435"/>
              <a:gd name="T25" fmla="*/ 2147483647 h 1040"/>
              <a:gd name="T26" fmla="*/ 2147483647 w 1435"/>
              <a:gd name="T27" fmla="*/ 2147483647 h 1040"/>
              <a:gd name="T28" fmla="*/ 2147483647 w 1435"/>
              <a:gd name="T29" fmla="*/ 2147483647 h 1040"/>
              <a:gd name="T30" fmla="*/ 2147483647 w 1435"/>
              <a:gd name="T31" fmla="*/ 2147483647 h 1040"/>
              <a:gd name="T32" fmla="*/ 2147483647 w 1435"/>
              <a:gd name="T33" fmla="*/ 2147483647 h 1040"/>
              <a:gd name="T34" fmla="*/ 2147483647 w 1435"/>
              <a:gd name="T35" fmla="*/ 2147483647 h 1040"/>
              <a:gd name="T36" fmla="*/ 2147483647 w 1435"/>
              <a:gd name="T37" fmla="*/ 2147483647 h 1040"/>
              <a:gd name="T38" fmla="*/ 2147483647 w 1435"/>
              <a:gd name="T39" fmla="*/ 2147483647 h 1040"/>
              <a:gd name="T40" fmla="*/ 2147483647 w 1435"/>
              <a:gd name="T41" fmla="*/ 2147483647 h 1040"/>
              <a:gd name="T42" fmla="*/ 2147483647 w 1435"/>
              <a:gd name="T43" fmla="*/ 2147483647 h 1040"/>
              <a:gd name="T44" fmla="*/ 2147483647 w 1435"/>
              <a:gd name="T45" fmla="*/ 2147483647 h 1040"/>
              <a:gd name="T46" fmla="*/ 2147483647 w 1435"/>
              <a:gd name="T47" fmla="*/ 2147483647 h 1040"/>
              <a:gd name="T48" fmla="*/ 2147483647 w 1435"/>
              <a:gd name="T49" fmla="*/ 2147483647 h 1040"/>
              <a:gd name="T50" fmla="*/ 2147483647 w 1435"/>
              <a:gd name="T51" fmla="*/ 2147483647 h 1040"/>
              <a:gd name="T52" fmla="*/ 2147483647 w 1435"/>
              <a:gd name="T53" fmla="*/ 2147483647 h 1040"/>
              <a:gd name="T54" fmla="*/ 2147483647 w 1435"/>
              <a:gd name="T55" fmla="*/ 2147483647 h 1040"/>
              <a:gd name="T56" fmla="*/ 2147483647 w 1435"/>
              <a:gd name="T57" fmla="*/ 2147483647 h 1040"/>
              <a:gd name="T58" fmla="*/ 2147483647 w 1435"/>
              <a:gd name="T59" fmla="*/ 2147483647 h 1040"/>
              <a:gd name="T60" fmla="*/ 2147483647 w 1435"/>
              <a:gd name="T61" fmla="*/ 2147483647 h 1040"/>
              <a:gd name="T62" fmla="*/ 2147483647 w 1435"/>
              <a:gd name="T63" fmla="*/ 2147483647 h 1040"/>
              <a:gd name="T64" fmla="*/ 2147483647 w 1435"/>
              <a:gd name="T65" fmla="*/ 2147483647 h 1040"/>
              <a:gd name="T66" fmla="*/ 2147483647 w 1435"/>
              <a:gd name="T67" fmla="*/ 2147483647 h 1040"/>
              <a:gd name="T68" fmla="*/ 2147483647 w 1435"/>
              <a:gd name="T69" fmla="*/ 2147483647 h 1040"/>
              <a:gd name="T70" fmla="*/ 2147483647 w 1435"/>
              <a:gd name="T71" fmla="*/ 2147483647 h 1040"/>
              <a:gd name="T72" fmla="*/ 2147483647 w 1435"/>
              <a:gd name="T73" fmla="*/ 2147483647 h 1040"/>
              <a:gd name="T74" fmla="*/ 2147483647 w 1435"/>
              <a:gd name="T75" fmla="*/ 2147483647 h 1040"/>
              <a:gd name="T76" fmla="*/ 2147483647 w 1435"/>
              <a:gd name="T77" fmla="*/ 2147483647 h 1040"/>
              <a:gd name="T78" fmla="*/ 2147483647 w 1435"/>
              <a:gd name="T79" fmla="*/ 2147483647 h 1040"/>
              <a:gd name="T80" fmla="*/ 2147483647 w 1435"/>
              <a:gd name="T81" fmla="*/ 2147483647 h 1040"/>
              <a:gd name="T82" fmla="*/ 2147483647 w 1435"/>
              <a:gd name="T83" fmla="*/ 2147483647 h 1040"/>
              <a:gd name="T84" fmla="*/ 2147483647 w 1435"/>
              <a:gd name="T85" fmla="*/ 2147483647 h 1040"/>
              <a:gd name="T86" fmla="*/ 2147483647 w 1435"/>
              <a:gd name="T87" fmla="*/ 2147483647 h 1040"/>
              <a:gd name="T88" fmla="*/ 2147483647 w 1435"/>
              <a:gd name="T89" fmla="*/ 2147483647 h 1040"/>
              <a:gd name="T90" fmla="*/ 2147483647 w 1435"/>
              <a:gd name="T91" fmla="*/ 2147483647 h 1040"/>
              <a:gd name="T92" fmla="*/ 2147483647 w 1435"/>
              <a:gd name="T93" fmla="*/ 2147483647 h 1040"/>
              <a:gd name="T94" fmla="*/ 2147483647 w 1435"/>
              <a:gd name="T95" fmla="*/ 2147483647 h 1040"/>
              <a:gd name="T96" fmla="*/ 2147483647 w 1435"/>
              <a:gd name="T97" fmla="*/ 2147483647 h 1040"/>
              <a:gd name="T98" fmla="*/ 2147483647 w 1435"/>
              <a:gd name="T99" fmla="*/ 2147483647 h 1040"/>
              <a:gd name="T100" fmla="*/ 2147483647 w 1435"/>
              <a:gd name="T101" fmla="*/ 2147483647 h 1040"/>
              <a:gd name="T102" fmla="*/ 2147483647 w 1435"/>
              <a:gd name="T103" fmla="*/ 2147483647 h 1040"/>
              <a:gd name="T104" fmla="*/ 2147483647 w 1435"/>
              <a:gd name="T105" fmla="*/ 2147483647 h 1040"/>
              <a:gd name="T106" fmla="*/ 2147483647 w 1435"/>
              <a:gd name="T107" fmla="*/ 2147483647 h 1040"/>
              <a:gd name="T108" fmla="*/ 0 w 1435"/>
              <a:gd name="T109" fmla="*/ 2147483647 h 1040"/>
              <a:gd name="T110" fmla="*/ 2147483647 w 1435"/>
              <a:gd name="T111" fmla="*/ 0 h 1040"/>
              <a:gd name="T112" fmla="*/ 2147483647 w 1435"/>
              <a:gd name="T113" fmla="*/ 0 h 10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435"/>
              <a:gd name="T172" fmla="*/ 0 h 1040"/>
              <a:gd name="T173" fmla="*/ 1435 w 1435"/>
              <a:gd name="T174" fmla="*/ 1040 h 104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435" h="1040">
                <a:moveTo>
                  <a:pt x="67" y="0"/>
                </a:moveTo>
                <a:lnTo>
                  <a:pt x="169" y="101"/>
                </a:lnTo>
                <a:lnTo>
                  <a:pt x="271" y="203"/>
                </a:lnTo>
                <a:lnTo>
                  <a:pt x="361" y="294"/>
                </a:lnTo>
                <a:lnTo>
                  <a:pt x="441" y="361"/>
                </a:lnTo>
                <a:lnTo>
                  <a:pt x="520" y="441"/>
                </a:lnTo>
                <a:lnTo>
                  <a:pt x="588" y="497"/>
                </a:lnTo>
                <a:lnTo>
                  <a:pt x="655" y="554"/>
                </a:lnTo>
                <a:lnTo>
                  <a:pt x="723" y="599"/>
                </a:lnTo>
                <a:lnTo>
                  <a:pt x="836" y="678"/>
                </a:lnTo>
                <a:lnTo>
                  <a:pt x="961" y="757"/>
                </a:lnTo>
                <a:lnTo>
                  <a:pt x="1017" y="791"/>
                </a:lnTo>
                <a:lnTo>
                  <a:pt x="1074" y="814"/>
                </a:lnTo>
                <a:lnTo>
                  <a:pt x="1141" y="848"/>
                </a:lnTo>
                <a:lnTo>
                  <a:pt x="1198" y="870"/>
                </a:lnTo>
                <a:lnTo>
                  <a:pt x="1255" y="893"/>
                </a:lnTo>
                <a:lnTo>
                  <a:pt x="1300" y="915"/>
                </a:lnTo>
                <a:lnTo>
                  <a:pt x="1345" y="927"/>
                </a:lnTo>
                <a:lnTo>
                  <a:pt x="1379" y="949"/>
                </a:lnTo>
                <a:lnTo>
                  <a:pt x="1401" y="961"/>
                </a:lnTo>
                <a:lnTo>
                  <a:pt x="1424" y="972"/>
                </a:lnTo>
                <a:lnTo>
                  <a:pt x="1435" y="983"/>
                </a:lnTo>
                <a:lnTo>
                  <a:pt x="1413" y="994"/>
                </a:lnTo>
                <a:lnTo>
                  <a:pt x="1401" y="1006"/>
                </a:lnTo>
                <a:lnTo>
                  <a:pt x="1368" y="1006"/>
                </a:lnTo>
                <a:lnTo>
                  <a:pt x="1334" y="1017"/>
                </a:lnTo>
                <a:lnTo>
                  <a:pt x="1277" y="1017"/>
                </a:lnTo>
                <a:lnTo>
                  <a:pt x="1221" y="1028"/>
                </a:lnTo>
                <a:lnTo>
                  <a:pt x="1164" y="1028"/>
                </a:lnTo>
                <a:lnTo>
                  <a:pt x="1096" y="1040"/>
                </a:lnTo>
                <a:lnTo>
                  <a:pt x="1040" y="1040"/>
                </a:lnTo>
                <a:lnTo>
                  <a:pt x="994" y="1040"/>
                </a:lnTo>
                <a:lnTo>
                  <a:pt x="949" y="1040"/>
                </a:lnTo>
                <a:lnTo>
                  <a:pt x="904" y="1040"/>
                </a:lnTo>
                <a:lnTo>
                  <a:pt x="881" y="1040"/>
                </a:lnTo>
                <a:lnTo>
                  <a:pt x="859" y="1028"/>
                </a:lnTo>
                <a:lnTo>
                  <a:pt x="836" y="1017"/>
                </a:lnTo>
                <a:lnTo>
                  <a:pt x="825" y="1017"/>
                </a:lnTo>
                <a:lnTo>
                  <a:pt x="802" y="994"/>
                </a:lnTo>
                <a:lnTo>
                  <a:pt x="780" y="972"/>
                </a:lnTo>
                <a:lnTo>
                  <a:pt x="746" y="938"/>
                </a:lnTo>
                <a:lnTo>
                  <a:pt x="712" y="904"/>
                </a:lnTo>
                <a:lnTo>
                  <a:pt x="678" y="859"/>
                </a:lnTo>
                <a:lnTo>
                  <a:pt x="633" y="802"/>
                </a:lnTo>
                <a:lnTo>
                  <a:pt x="588" y="746"/>
                </a:lnTo>
                <a:lnTo>
                  <a:pt x="531" y="678"/>
                </a:lnTo>
                <a:lnTo>
                  <a:pt x="474" y="610"/>
                </a:lnTo>
                <a:lnTo>
                  <a:pt x="407" y="531"/>
                </a:lnTo>
                <a:lnTo>
                  <a:pt x="339" y="452"/>
                </a:lnTo>
                <a:lnTo>
                  <a:pt x="260" y="361"/>
                </a:lnTo>
                <a:lnTo>
                  <a:pt x="181" y="260"/>
                </a:lnTo>
                <a:lnTo>
                  <a:pt x="90" y="158"/>
                </a:lnTo>
                <a:lnTo>
                  <a:pt x="0" y="56"/>
                </a:lnTo>
                <a:lnTo>
                  <a:pt x="67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5716588" y="2084388"/>
            <a:ext cx="158750" cy="603250"/>
          </a:xfrm>
          <a:custGeom>
            <a:avLst/>
            <a:gdLst>
              <a:gd name="T0" fmla="*/ 2147483647 w 249"/>
              <a:gd name="T1" fmla="*/ 2147483647 h 1267"/>
              <a:gd name="T2" fmla="*/ 2147483647 w 249"/>
              <a:gd name="T3" fmla="*/ 0 h 1267"/>
              <a:gd name="T4" fmla="*/ 2147483647 w 249"/>
              <a:gd name="T5" fmla="*/ 0 h 1267"/>
              <a:gd name="T6" fmla="*/ 2147483647 w 249"/>
              <a:gd name="T7" fmla="*/ 0 h 1267"/>
              <a:gd name="T8" fmla="*/ 2147483647 w 249"/>
              <a:gd name="T9" fmla="*/ 0 h 1267"/>
              <a:gd name="T10" fmla="*/ 2147483647 w 249"/>
              <a:gd name="T11" fmla="*/ 0 h 1267"/>
              <a:gd name="T12" fmla="*/ 2147483647 w 249"/>
              <a:gd name="T13" fmla="*/ 2147483647 h 1267"/>
              <a:gd name="T14" fmla="*/ 2147483647 w 249"/>
              <a:gd name="T15" fmla="*/ 2147483647 h 1267"/>
              <a:gd name="T16" fmla="*/ 2147483647 w 249"/>
              <a:gd name="T17" fmla="*/ 2147483647 h 1267"/>
              <a:gd name="T18" fmla="*/ 2147483647 w 249"/>
              <a:gd name="T19" fmla="*/ 2147483647 h 1267"/>
              <a:gd name="T20" fmla="*/ 2147483647 w 249"/>
              <a:gd name="T21" fmla="*/ 2147483647 h 1267"/>
              <a:gd name="T22" fmla="*/ 2147483647 w 249"/>
              <a:gd name="T23" fmla="*/ 2147483647 h 1267"/>
              <a:gd name="T24" fmla="*/ 2147483647 w 249"/>
              <a:gd name="T25" fmla="*/ 2147483647 h 1267"/>
              <a:gd name="T26" fmla="*/ 2147483647 w 249"/>
              <a:gd name="T27" fmla="*/ 2147483647 h 1267"/>
              <a:gd name="T28" fmla="*/ 2147483647 w 249"/>
              <a:gd name="T29" fmla="*/ 2147483647 h 1267"/>
              <a:gd name="T30" fmla="*/ 2147483647 w 249"/>
              <a:gd name="T31" fmla="*/ 2147483647 h 1267"/>
              <a:gd name="T32" fmla="*/ 2147483647 w 249"/>
              <a:gd name="T33" fmla="*/ 2147483647 h 1267"/>
              <a:gd name="T34" fmla="*/ 2147483647 w 249"/>
              <a:gd name="T35" fmla="*/ 2147483647 h 1267"/>
              <a:gd name="T36" fmla="*/ 2147483647 w 249"/>
              <a:gd name="T37" fmla="*/ 2147483647 h 1267"/>
              <a:gd name="T38" fmla="*/ 2147483647 w 249"/>
              <a:gd name="T39" fmla="*/ 2147483647 h 1267"/>
              <a:gd name="T40" fmla="*/ 2147483647 w 249"/>
              <a:gd name="T41" fmla="*/ 2147483647 h 1267"/>
              <a:gd name="T42" fmla="*/ 2147483647 w 249"/>
              <a:gd name="T43" fmla="*/ 2147483647 h 1267"/>
              <a:gd name="T44" fmla="*/ 2147483647 w 249"/>
              <a:gd name="T45" fmla="*/ 2147483647 h 1267"/>
              <a:gd name="T46" fmla="*/ 2147483647 w 249"/>
              <a:gd name="T47" fmla="*/ 2147483647 h 1267"/>
              <a:gd name="T48" fmla="*/ 2147483647 w 249"/>
              <a:gd name="T49" fmla="*/ 2147483647 h 1267"/>
              <a:gd name="T50" fmla="*/ 2147483647 w 249"/>
              <a:gd name="T51" fmla="*/ 2147483647 h 1267"/>
              <a:gd name="T52" fmla="*/ 2147483647 w 249"/>
              <a:gd name="T53" fmla="*/ 2147483647 h 1267"/>
              <a:gd name="T54" fmla="*/ 2147483647 w 249"/>
              <a:gd name="T55" fmla="*/ 2147483647 h 1267"/>
              <a:gd name="T56" fmla="*/ 2147483647 w 249"/>
              <a:gd name="T57" fmla="*/ 2147483647 h 1267"/>
              <a:gd name="T58" fmla="*/ 2147483647 w 249"/>
              <a:gd name="T59" fmla="*/ 2147483647 h 1267"/>
              <a:gd name="T60" fmla="*/ 2147483647 w 249"/>
              <a:gd name="T61" fmla="*/ 2147483647 h 1267"/>
              <a:gd name="T62" fmla="*/ 2147483647 w 249"/>
              <a:gd name="T63" fmla="*/ 2147483647 h 1267"/>
              <a:gd name="T64" fmla="*/ 2147483647 w 249"/>
              <a:gd name="T65" fmla="*/ 2147483647 h 1267"/>
              <a:gd name="T66" fmla="*/ 2147483647 w 249"/>
              <a:gd name="T67" fmla="*/ 2147483647 h 1267"/>
              <a:gd name="T68" fmla="*/ 2147483647 w 249"/>
              <a:gd name="T69" fmla="*/ 2147483647 h 1267"/>
              <a:gd name="T70" fmla="*/ 2147483647 w 249"/>
              <a:gd name="T71" fmla="*/ 2147483647 h 1267"/>
              <a:gd name="T72" fmla="*/ 2147483647 w 249"/>
              <a:gd name="T73" fmla="*/ 2147483647 h 1267"/>
              <a:gd name="T74" fmla="*/ 2147483647 w 249"/>
              <a:gd name="T75" fmla="*/ 2147483647 h 1267"/>
              <a:gd name="T76" fmla="*/ 2147483647 w 249"/>
              <a:gd name="T77" fmla="*/ 2147483647 h 1267"/>
              <a:gd name="T78" fmla="*/ 2147483647 w 249"/>
              <a:gd name="T79" fmla="*/ 2147483647 h 1267"/>
              <a:gd name="T80" fmla="*/ 2147483647 w 249"/>
              <a:gd name="T81" fmla="*/ 2147483647 h 1267"/>
              <a:gd name="T82" fmla="*/ 2147483647 w 249"/>
              <a:gd name="T83" fmla="*/ 2147483647 h 1267"/>
              <a:gd name="T84" fmla="*/ 2147483647 w 249"/>
              <a:gd name="T85" fmla="*/ 2147483647 h 1267"/>
              <a:gd name="T86" fmla="*/ 2147483647 w 249"/>
              <a:gd name="T87" fmla="*/ 2147483647 h 1267"/>
              <a:gd name="T88" fmla="*/ 2147483647 w 249"/>
              <a:gd name="T89" fmla="*/ 2147483647 h 1267"/>
              <a:gd name="T90" fmla="*/ 2147483647 w 249"/>
              <a:gd name="T91" fmla="*/ 2147483647 h 1267"/>
              <a:gd name="T92" fmla="*/ 2147483647 w 249"/>
              <a:gd name="T93" fmla="*/ 2147483647 h 1267"/>
              <a:gd name="T94" fmla="*/ 2147483647 w 249"/>
              <a:gd name="T95" fmla="*/ 2147483647 h 1267"/>
              <a:gd name="T96" fmla="*/ 2147483647 w 249"/>
              <a:gd name="T97" fmla="*/ 2147483647 h 1267"/>
              <a:gd name="T98" fmla="*/ 2147483647 w 249"/>
              <a:gd name="T99" fmla="*/ 2147483647 h 1267"/>
              <a:gd name="T100" fmla="*/ 2147483647 w 249"/>
              <a:gd name="T101" fmla="*/ 2147483647 h 1267"/>
              <a:gd name="T102" fmla="*/ 2147483647 w 249"/>
              <a:gd name="T103" fmla="*/ 2147483647 h 1267"/>
              <a:gd name="T104" fmla="*/ 2147483647 w 249"/>
              <a:gd name="T105" fmla="*/ 2147483647 h 1267"/>
              <a:gd name="T106" fmla="*/ 2147483647 w 249"/>
              <a:gd name="T107" fmla="*/ 2147483647 h 1267"/>
              <a:gd name="T108" fmla="*/ 2147483647 w 249"/>
              <a:gd name="T109" fmla="*/ 2147483647 h 1267"/>
              <a:gd name="T110" fmla="*/ 2147483647 w 249"/>
              <a:gd name="T111" fmla="*/ 2147483647 h 1267"/>
              <a:gd name="T112" fmla="*/ 2147483647 w 249"/>
              <a:gd name="T113" fmla="*/ 2147483647 h 1267"/>
              <a:gd name="T114" fmla="*/ 2147483647 w 249"/>
              <a:gd name="T115" fmla="*/ 2147483647 h 1267"/>
              <a:gd name="T116" fmla="*/ 0 w 249"/>
              <a:gd name="T117" fmla="*/ 2147483647 h 1267"/>
              <a:gd name="T118" fmla="*/ 2147483647 w 249"/>
              <a:gd name="T119" fmla="*/ 2147483647 h 1267"/>
              <a:gd name="T120" fmla="*/ 2147483647 w 249"/>
              <a:gd name="T121" fmla="*/ 2147483647 h 1267"/>
              <a:gd name="T122" fmla="*/ 2147483647 w 249"/>
              <a:gd name="T123" fmla="*/ 2147483647 h 1267"/>
              <a:gd name="T124" fmla="*/ 2147483647 w 249"/>
              <a:gd name="T125" fmla="*/ 2147483647 h 12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9"/>
              <a:gd name="T190" fmla="*/ 0 h 1267"/>
              <a:gd name="T191" fmla="*/ 249 w 249"/>
              <a:gd name="T192" fmla="*/ 1267 h 126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9" h="1267">
                <a:moveTo>
                  <a:pt x="23" y="12"/>
                </a:moveTo>
                <a:lnTo>
                  <a:pt x="34" y="0"/>
                </a:lnTo>
                <a:lnTo>
                  <a:pt x="45" y="0"/>
                </a:lnTo>
                <a:lnTo>
                  <a:pt x="57" y="0"/>
                </a:lnTo>
                <a:lnTo>
                  <a:pt x="68" y="0"/>
                </a:lnTo>
                <a:lnTo>
                  <a:pt x="91" y="0"/>
                </a:lnTo>
                <a:lnTo>
                  <a:pt x="102" y="12"/>
                </a:lnTo>
                <a:lnTo>
                  <a:pt x="125" y="23"/>
                </a:lnTo>
                <a:lnTo>
                  <a:pt x="159" y="34"/>
                </a:lnTo>
                <a:lnTo>
                  <a:pt x="181" y="57"/>
                </a:lnTo>
                <a:lnTo>
                  <a:pt x="192" y="68"/>
                </a:lnTo>
                <a:lnTo>
                  <a:pt x="215" y="91"/>
                </a:lnTo>
                <a:lnTo>
                  <a:pt x="226" y="113"/>
                </a:lnTo>
                <a:lnTo>
                  <a:pt x="238" y="125"/>
                </a:lnTo>
                <a:lnTo>
                  <a:pt x="249" y="147"/>
                </a:lnTo>
                <a:lnTo>
                  <a:pt x="249" y="159"/>
                </a:lnTo>
                <a:lnTo>
                  <a:pt x="249" y="181"/>
                </a:lnTo>
                <a:lnTo>
                  <a:pt x="238" y="193"/>
                </a:lnTo>
                <a:lnTo>
                  <a:pt x="238" y="215"/>
                </a:lnTo>
                <a:lnTo>
                  <a:pt x="238" y="249"/>
                </a:lnTo>
                <a:lnTo>
                  <a:pt x="238" y="283"/>
                </a:lnTo>
                <a:lnTo>
                  <a:pt x="238" y="317"/>
                </a:lnTo>
                <a:lnTo>
                  <a:pt x="226" y="373"/>
                </a:lnTo>
                <a:lnTo>
                  <a:pt x="226" y="419"/>
                </a:lnTo>
                <a:lnTo>
                  <a:pt x="226" y="487"/>
                </a:lnTo>
                <a:lnTo>
                  <a:pt x="226" y="554"/>
                </a:lnTo>
                <a:lnTo>
                  <a:pt x="226" y="622"/>
                </a:lnTo>
                <a:lnTo>
                  <a:pt x="226" y="701"/>
                </a:lnTo>
                <a:lnTo>
                  <a:pt x="215" y="792"/>
                </a:lnTo>
                <a:lnTo>
                  <a:pt x="215" y="882"/>
                </a:lnTo>
                <a:lnTo>
                  <a:pt x="215" y="984"/>
                </a:lnTo>
                <a:lnTo>
                  <a:pt x="215" y="1086"/>
                </a:lnTo>
                <a:lnTo>
                  <a:pt x="215" y="1199"/>
                </a:lnTo>
                <a:lnTo>
                  <a:pt x="79" y="1267"/>
                </a:lnTo>
                <a:lnTo>
                  <a:pt x="79" y="1165"/>
                </a:lnTo>
                <a:lnTo>
                  <a:pt x="79" y="1074"/>
                </a:lnTo>
                <a:lnTo>
                  <a:pt x="79" y="984"/>
                </a:lnTo>
                <a:lnTo>
                  <a:pt x="68" y="905"/>
                </a:lnTo>
                <a:lnTo>
                  <a:pt x="68" y="826"/>
                </a:lnTo>
                <a:lnTo>
                  <a:pt x="68" y="747"/>
                </a:lnTo>
                <a:lnTo>
                  <a:pt x="68" y="679"/>
                </a:lnTo>
                <a:lnTo>
                  <a:pt x="68" y="622"/>
                </a:lnTo>
                <a:lnTo>
                  <a:pt x="68" y="566"/>
                </a:lnTo>
                <a:lnTo>
                  <a:pt x="68" y="509"/>
                </a:lnTo>
                <a:lnTo>
                  <a:pt x="57" y="453"/>
                </a:lnTo>
                <a:lnTo>
                  <a:pt x="57" y="407"/>
                </a:lnTo>
                <a:lnTo>
                  <a:pt x="57" y="373"/>
                </a:lnTo>
                <a:lnTo>
                  <a:pt x="57" y="340"/>
                </a:lnTo>
                <a:lnTo>
                  <a:pt x="57" y="306"/>
                </a:lnTo>
                <a:lnTo>
                  <a:pt x="45" y="283"/>
                </a:lnTo>
                <a:lnTo>
                  <a:pt x="45" y="238"/>
                </a:lnTo>
                <a:lnTo>
                  <a:pt x="34" y="204"/>
                </a:lnTo>
                <a:lnTo>
                  <a:pt x="23" y="170"/>
                </a:lnTo>
                <a:lnTo>
                  <a:pt x="23" y="147"/>
                </a:lnTo>
                <a:lnTo>
                  <a:pt x="12" y="113"/>
                </a:lnTo>
                <a:lnTo>
                  <a:pt x="12" y="102"/>
                </a:lnTo>
                <a:lnTo>
                  <a:pt x="12" y="80"/>
                </a:lnTo>
                <a:lnTo>
                  <a:pt x="12" y="68"/>
                </a:lnTo>
                <a:lnTo>
                  <a:pt x="0" y="57"/>
                </a:lnTo>
                <a:lnTo>
                  <a:pt x="12" y="34"/>
                </a:lnTo>
                <a:lnTo>
                  <a:pt x="12" y="23"/>
                </a:lnTo>
                <a:lnTo>
                  <a:pt x="23" y="1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8"/>
          <p:cNvSpPr>
            <a:spLocks/>
          </p:cNvSpPr>
          <p:nvPr/>
        </p:nvSpPr>
        <p:spPr bwMode="auto">
          <a:xfrm>
            <a:off x="5394325" y="2525713"/>
            <a:ext cx="760413" cy="301625"/>
          </a:xfrm>
          <a:custGeom>
            <a:avLst/>
            <a:gdLst>
              <a:gd name="T0" fmla="*/ 2147483647 w 1198"/>
              <a:gd name="T1" fmla="*/ 2147483647 h 634"/>
              <a:gd name="T2" fmla="*/ 2147483647 w 1198"/>
              <a:gd name="T3" fmla="*/ 2147483647 h 634"/>
              <a:gd name="T4" fmla="*/ 2147483647 w 1198"/>
              <a:gd name="T5" fmla="*/ 2147483647 h 634"/>
              <a:gd name="T6" fmla="*/ 2147483647 w 1198"/>
              <a:gd name="T7" fmla="*/ 2147483647 h 634"/>
              <a:gd name="T8" fmla="*/ 2147483647 w 1198"/>
              <a:gd name="T9" fmla="*/ 2147483647 h 634"/>
              <a:gd name="T10" fmla="*/ 2147483647 w 1198"/>
              <a:gd name="T11" fmla="*/ 2147483647 h 634"/>
              <a:gd name="T12" fmla="*/ 2147483647 w 1198"/>
              <a:gd name="T13" fmla="*/ 2147483647 h 634"/>
              <a:gd name="T14" fmla="*/ 2147483647 w 1198"/>
              <a:gd name="T15" fmla="*/ 2147483647 h 634"/>
              <a:gd name="T16" fmla="*/ 2147483647 w 1198"/>
              <a:gd name="T17" fmla="*/ 2147483647 h 634"/>
              <a:gd name="T18" fmla="*/ 2147483647 w 1198"/>
              <a:gd name="T19" fmla="*/ 2147483647 h 634"/>
              <a:gd name="T20" fmla="*/ 2147483647 w 1198"/>
              <a:gd name="T21" fmla="*/ 2147483647 h 634"/>
              <a:gd name="T22" fmla="*/ 2147483647 w 1198"/>
              <a:gd name="T23" fmla="*/ 2147483647 h 634"/>
              <a:gd name="T24" fmla="*/ 2147483647 w 1198"/>
              <a:gd name="T25" fmla="*/ 2147483647 h 634"/>
              <a:gd name="T26" fmla="*/ 2147483647 w 1198"/>
              <a:gd name="T27" fmla="*/ 2147483647 h 634"/>
              <a:gd name="T28" fmla="*/ 0 w 1198"/>
              <a:gd name="T29" fmla="*/ 2147483647 h 634"/>
              <a:gd name="T30" fmla="*/ 2147483647 w 1198"/>
              <a:gd name="T31" fmla="*/ 2147483647 h 634"/>
              <a:gd name="T32" fmla="*/ 2147483647 w 1198"/>
              <a:gd name="T33" fmla="*/ 2147483647 h 634"/>
              <a:gd name="T34" fmla="*/ 2147483647 w 1198"/>
              <a:gd name="T35" fmla="*/ 2147483647 h 634"/>
              <a:gd name="T36" fmla="*/ 2147483647 w 1198"/>
              <a:gd name="T37" fmla="*/ 2147483647 h 634"/>
              <a:gd name="T38" fmla="*/ 2147483647 w 1198"/>
              <a:gd name="T39" fmla="*/ 2147483647 h 634"/>
              <a:gd name="T40" fmla="*/ 2147483647 w 1198"/>
              <a:gd name="T41" fmla="*/ 2147483647 h 634"/>
              <a:gd name="T42" fmla="*/ 2147483647 w 1198"/>
              <a:gd name="T43" fmla="*/ 2147483647 h 634"/>
              <a:gd name="T44" fmla="*/ 2147483647 w 1198"/>
              <a:gd name="T45" fmla="*/ 2147483647 h 634"/>
              <a:gd name="T46" fmla="*/ 2147483647 w 1198"/>
              <a:gd name="T47" fmla="*/ 2147483647 h 634"/>
              <a:gd name="T48" fmla="*/ 2147483647 w 1198"/>
              <a:gd name="T49" fmla="*/ 2147483647 h 634"/>
              <a:gd name="T50" fmla="*/ 2147483647 w 1198"/>
              <a:gd name="T51" fmla="*/ 2147483647 h 634"/>
              <a:gd name="T52" fmla="*/ 2147483647 w 1198"/>
              <a:gd name="T53" fmla="*/ 2147483647 h 634"/>
              <a:gd name="T54" fmla="*/ 2147483647 w 1198"/>
              <a:gd name="T55" fmla="*/ 2147483647 h 634"/>
              <a:gd name="T56" fmla="*/ 2147483647 w 1198"/>
              <a:gd name="T57" fmla="*/ 2147483647 h 634"/>
              <a:gd name="T58" fmla="*/ 2147483647 w 1198"/>
              <a:gd name="T59" fmla="*/ 2147483647 h 634"/>
              <a:gd name="T60" fmla="*/ 2147483647 w 1198"/>
              <a:gd name="T61" fmla="*/ 2147483647 h 634"/>
              <a:gd name="T62" fmla="*/ 2147483647 w 1198"/>
              <a:gd name="T63" fmla="*/ 2147483647 h 634"/>
              <a:gd name="T64" fmla="*/ 2147483647 w 1198"/>
              <a:gd name="T65" fmla="*/ 2147483647 h 634"/>
              <a:gd name="T66" fmla="*/ 2147483647 w 1198"/>
              <a:gd name="T67" fmla="*/ 2147483647 h 634"/>
              <a:gd name="T68" fmla="*/ 2147483647 w 1198"/>
              <a:gd name="T69" fmla="*/ 0 h 634"/>
              <a:gd name="T70" fmla="*/ 2147483647 w 1198"/>
              <a:gd name="T71" fmla="*/ 0 h 634"/>
              <a:gd name="T72" fmla="*/ 2147483647 w 1198"/>
              <a:gd name="T73" fmla="*/ 0 h 634"/>
              <a:gd name="T74" fmla="*/ 2147483647 w 1198"/>
              <a:gd name="T75" fmla="*/ 2147483647 h 634"/>
              <a:gd name="T76" fmla="*/ 2147483647 w 1198"/>
              <a:gd name="T77" fmla="*/ 2147483647 h 634"/>
              <a:gd name="T78" fmla="*/ 2147483647 w 1198"/>
              <a:gd name="T79" fmla="*/ 2147483647 h 634"/>
              <a:gd name="T80" fmla="*/ 2147483647 w 1198"/>
              <a:gd name="T81" fmla="*/ 2147483647 h 634"/>
              <a:gd name="T82" fmla="*/ 2147483647 w 1198"/>
              <a:gd name="T83" fmla="*/ 2147483647 h 634"/>
              <a:gd name="T84" fmla="*/ 2147483647 w 1198"/>
              <a:gd name="T85" fmla="*/ 2147483647 h 634"/>
              <a:gd name="T86" fmla="*/ 2147483647 w 1198"/>
              <a:gd name="T87" fmla="*/ 2147483647 h 634"/>
              <a:gd name="T88" fmla="*/ 2147483647 w 1198"/>
              <a:gd name="T89" fmla="*/ 2147483647 h 63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98"/>
              <a:gd name="T136" fmla="*/ 0 h 634"/>
              <a:gd name="T137" fmla="*/ 1198 w 1198"/>
              <a:gd name="T138" fmla="*/ 634 h 63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98" h="634">
                <a:moveTo>
                  <a:pt x="734" y="340"/>
                </a:moveTo>
                <a:lnTo>
                  <a:pt x="689" y="374"/>
                </a:lnTo>
                <a:lnTo>
                  <a:pt x="633" y="407"/>
                </a:lnTo>
                <a:lnTo>
                  <a:pt x="587" y="441"/>
                </a:lnTo>
                <a:lnTo>
                  <a:pt x="542" y="464"/>
                </a:lnTo>
                <a:lnTo>
                  <a:pt x="497" y="498"/>
                </a:lnTo>
                <a:lnTo>
                  <a:pt x="452" y="520"/>
                </a:lnTo>
                <a:lnTo>
                  <a:pt x="418" y="543"/>
                </a:lnTo>
                <a:lnTo>
                  <a:pt x="384" y="566"/>
                </a:lnTo>
                <a:lnTo>
                  <a:pt x="350" y="577"/>
                </a:lnTo>
                <a:lnTo>
                  <a:pt x="327" y="588"/>
                </a:lnTo>
                <a:lnTo>
                  <a:pt x="293" y="600"/>
                </a:lnTo>
                <a:lnTo>
                  <a:pt x="271" y="611"/>
                </a:lnTo>
                <a:lnTo>
                  <a:pt x="260" y="622"/>
                </a:lnTo>
                <a:lnTo>
                  <a:pt x="237" y="634"/>
                </a:lnTo>
                <a:lnTo>
                  <a:pt x="226" y="634"/>
                </a:lnTo>
                <a:lnTo>
                  <a:pt x="203" y="634"/>
                </a:lnTo>
                <a:lnTo>
                  <a:pt x="180" y="634"/>
                </a:lnTo>
                <a:lnTo>
                  <a:pt x="158" y="634"/>
                </a:lnTo>
                <a:lnTo>
                  <a:pt x="146" y="622"/>
                </a:lnTo>
                <a:lnTo>
                  <a:pt x="124" y="600"/>
                </a:lnTo>
                <a:lnTo>
                  <a:pt x="101" y="588"/>
                </a:lnTo>
                <a:lnTo>
                  <a:pt x="79" y="566"/>
                </a:lnTo>
                <a:lnTo>
                  <a:pt x="67" y="543"/>
                </a:lnTo>
                <a:lnTo>
                  <a:pt x="45" y="520"/>
                </a:lnTo>
                <a:lnTo>
                  <a:pt x="22" y="509"/>
                </a:lnTo>
                <a:lnTo>
                  <a:pt x="11" y="487"/>
                </a:lnTo>
                <a:lnTo>
                  <a:pt x="11" y="475"/>
                </a:lnTo>
                <a:lnTo>
                  <a:pt x="0" y="453"/>
                </a:lnTo>
                <a:lnTo>
                  <a:pt x="0" y="441"/>
                </a:lnTo>
                <a:lnTo>
                  <a:pt x="11" y="430"/>
                </a:lnTo>
                <a:lnTo>
                  <a:pt x="11" y="419"/>
                </a:lnTo>
                <a:lnTo>
                  <a:pt x="22" y="419"/>
                </a:lnTo>
                <a:lnTo>
                  <a:pt x="45" y="407"/>
                </a:lnTo>
                <a:lnTo>
                  <a:pt x="67" y="407"/>
                </a:lnTo>
                <a:lnTo>
                  <a:pt x="90" y="407"/>
                </a:lnTo>
                <a:lnTo>
                  <a:pt x="113" y="419"/>
                </a:lnTo>
                <a:lnTo>
                  <a:pt x="135" y="430"/>
                </a:lnTo>
                <a:lnTo>
                  <a:pt x="146" y="430"/>
                </a:lnTo>
                <a:lnTo>
                  <a:pt x="169" y="419"/>
                </a:lnTo>
                <a:lnTo>
                  <a:pt x="180" y="419"/>
                </a:lnTo>
                <a:lnTo>
                  <a:pt x="203" y="419"/>
                </a:lnTo>
                <a:lnTo>
                  <a:pt x="214" y="407"/>
                </a:lnTo>
                <a:lnTo>
                  <a:pt x="237" y="396"/>
                </a:lnTo>
                <a:lnTo>
                  <a:pt x="260" y="396"/>
                </a:lnTo>
                <a:lnTo>
                  <a:pt x="293" y="385"/>
                </a:lnTo>
                <a:lnTo>
                  <a:pt x="327" y="374"/>
                </a:lnTo>
                <a:lnTo>
                  <a:pt x="361" y="351"/>
                </a:lnTo>
                <a:lnTo>
                  <a:pt x="395" y="340"/>
                </a:lnTo>
                <a:lnTo>
                  <a:pt x="440" y="317"/>
                </a:lnTo>
                <a:lnTo>
                  <a:pt x="486" y="294"/>
                </a:lnTo>
                <a:lnTo>
                  <a:pt x="531" y="272"/>
                </a:lnTo>
                <a:lnTo>
                  <a:pt x="587" y="249"/>
                </a:lnTo>
                <a:lnTo>
                  <a:pt x="644" y="227"/>
                </a:lnTo>
                <a:lnTo>
                  <a:pt x="700" y="204"/>
                </a:lnTo>
                <a:lnTo>
                  <a:pt x="757" y="170"/>
                </a:lnTo>
                <a:lnTo>
                  <a:pt x="813" y="147"/>
                </a:lnTo>
                <a:lnTo>
                  <a:pt x="870" y="125"/>
                </a:lnTo>
                <a:lnTo>
                  <a:pt x="915" y="102"/>
                </a:lnTo>
                <a:lnTo>
                  <a:pt x="960" y="80"/>
                </a:lnTo>
                <a:lnTo>
                  <a:pt x="994" y="68"/>
                </a:lnTo>
                <a:lnTo>
                  <a:pt x="1028" y="57"/>
                </a:lnTo>
                <a:lnTo>
                  <a:pt x="1062" y="34"/>
                </a:lnTo>
                <a:lnTo>
                  <a:pt x="1096" y="23"/>
                </a:lnTo>
                <a:lnTo>
                  <a:pt x="1119" y="23"/>
                </a:lnTo>
                <a:lnTo>
                  <a:pt x="1141" y="12"/>
                </a:lnTo>
                <a:lnTo>
                  <a:pt x="1153" y="0"/>
                </a:lnTo>
                <a:lnTo>
                  <a:pt x="1175" y="0"/>
                </a:lnTo>
                <a:lnTo>
                  <a:pt x="1187" y="0"/>
                </a:lnTo>
                <a:lnTo>
                  <a:pt x="1198" y="0"/>
                </a:lnTo>
                <a:lnTo>
                  <a:pt x="1187" y="12"/>
                </a:lnTo>
                <a:lnTo>
                  <a:pt x="1187" y="23"/>
                </a:lnTo>
                <a:lnTo>
                  <a:pt x="1175" y="23"/>
                </a:lnTo>
                <a:lnTo>
                  <a:pt x="1153" y="46"/>
                </a:lnTo>
                <a:lnTo>
                  <a:pt x="1141" y="57"/>
                </a:lnTo>
                <a:lnTo>
                  <a:pt x="1119" y="68"/>
                </a:lnTo>
                <a:lnTo>
                  <a:pt x="1085" y="91"/>
                </a:lnTo>
                <a:lnTo>
                  <a:pt x="1051" y="113"/>
                </a:lnTo>
                <a:lnTo>
                  <a:pt x="1017" y="136"/>
                </a:lnTo>
                <a:lnTo>
                  <a:pt x="983" y="170"/>
                </a:lnTo>
                <a:lnTo>
                  <a:pt x="938" y="193"/>
                </a:lnTo>
                <a:lnTo>
                  <a:pt x="893" y="227"/>
                </a:lnTo>
                <a:lnTo>
                  <a:pt x="847" y="260"/>
                </a:lnTo>
                <a:lnTo>
                  <a:pt x="791" y="294"/>
                </a:lnTo>
                <a:lnTo>
                  <a:pt x="734" y="3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3" grpId="0"/>
      <p:bldP spid="44" grpId="0"/>
      <p:bldP spid="45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32"/>
          <p:cNvSpPr>
            <a:spLocks/>
          </p:cNvSpPr>
          <p:nvPr/>
        </p:nvSpPr>
        <p:spPr bwMode="auto">
          <a:xfrm>
            <a:off x="5578475" y="1660525"/>
            <a:ext cx="488950" cy="515938"/>
          </a:xfrm>
          <a:custGeom>
            <a:avLst/>
            <a:gdLst>
              <a:gd name="T0" fmla="*/ 2147483647 w 769"/>
              <a:gd name="T1" fmla="*/ 2147483647 h 1086"/>
              <a:gd name="T2" fmla="*/ 2147483647 w 769"/>
              <a:gd name="T3" fmla="*/ 2147483647 h 1086"/>
              <a:gd name="T4" fmla="*/ 2147483647 w 769"/>
              <a:gd name="T5" fmla="*/ 2147483647 h 1086"/>
              <a:gd name="T6" fmla="*/ 2147483647 w 769"/>
              <a:gd name="T7" fmla="*/ 0 h 1086"/>
              <a:gd name="T8" fmla="*/ 2147483647 w 769"/>
              <a:gd name="T9" fmla="*/ 2147483647 h 1086"/>
              <a:gd name="T10" fmla="*/ 2147483647 w 769"/>
              <a:gd name="T11" fmla="*/ 2147483647 h 1086"/>
              <a:gd name="T12" fmla="*/ 2147483647 w 769"/>
              <a:gd name="T13" fmla="*/ 2147483647 h 1086"/>
              <a:gd name="T14" fmla="*/ 2147483647 w 769"/>
              <a:gd name="T15" fmla="*/ 2147483647 h 1086"/>
              <a:gd name="T16" fmla="*/ 2147483647 w 769"/>
              <a:gd name="T17" fmla="*/ 2147483647 h 1086"/>
              <a:gd name="T18" fmla="*/ 2147483647 w 769"/>
              <a:gd name="T19" fmla="*/ 2147483647 h 1086"/>
              <a:gd name="T20" fmla="*/ 2147483647 w 769"/>
              <a:gd name="T21" fmla="*/ 2147483647 h 1086"/>
              <a:gd name="T22" fmla="*/ 2147483647 w 769"/>
              <a:gd name="T23" fmla="*/ 2147483647 h 1086"/>
              <a:gd name="T24" fmla="*/ 2147483647 w 769"/>
              <a:gd name="T25" fmla="*/ 2147483647 h 1086"/>
              <a:gd name="T26" fmla="*/ 2147483647 w 769"/>
              <a:gd name="T27" fmla="*/ 2147483647 h 1086"/>
              <a:gd name="T28" fmla="*/ 2147483647 w 769"/>
              <a:gd name="T29" fmla="*/ 2147483647 h 1086"/>
              <a:gd name="T30" fmla="*/ 2147483647 w 769"/>
              <a:gd name="T31" fmla="*/ 2147483647 h 1086"/>
              <a:gd name="T32" fmla="*/ 2147483647 w 769"/>
              <a:gd name="T33" fmla="*/ 2147483647 h 1086"/>
              <a:gd name="T34" fmla="*/ 2147483647 w 769"/>
              <a:gd name="T35" fmla="*/ 2147483647 h 1086"/>
              <a:gd name="T36" fmla="*/ 2147483647 w 769"/>
              <a:gd name="T37" fmla="*/ 2147483647 h 1086"/>
              <a:gd name="T38" fmla="*/ 2147483647 w 769"/>
              <a:gd name="T39" fmla="*/ 2147483647 h 1086"/>
              <a:gd name="T40" fmla="*/ 2147483647 w 769"/>
              <a:gd name="T41" fmla="*/ 2147483647 h 1086"/>
              <a:gd name="T42" fmla="*/ 2147483647 w 769"/>
              <a:gd name="T43" fmla="*/ 2147483647 h 1086"/>
              <a:gd name="T44" fmla="*/ 2147483647 w 769"/>
              <a:gd name="T45" fmla="*/ 2147483647 h 1086"/>
              <a:gd name="T46" fmla="*/ 2147483647 w 769"/>
              <a:gd name="T47" fmla="*/ 2147483647 h 1086"/>
              <a:gd name="T48" fmla="*/ 0 w 769"/>
              <a:gd name="T49" fmla="*/ 2147483647 h 1086"/>
              <a:gd name="T50" fmla="*/ 2147483647 w 769"/>
              <a:gd name="T51" fmla="*/ 2147483647 h 1086"/>
              <a:gd name="T52" fmla="*/ 2147483647 w 769"/>
              <a:gd name="T53" fmla="*/ 2147483647 h 1086"/>
              <a:gd name="T54" fmla="*/ 2147483647 w 769"/>
              <a:gd name="T55" fmla="*/ 2147483647 h 1086"/>
              <a:gd name="T56" fmla="*/ 2147483647 w 769"/>
              <a:gd name="T57" fmla="*/ 2147483647 h 1086"/>
              <a:gd name="T58" fmla="*/ 2147483647 w 769"/>
              <a:gd name="T59" fmla="*/ 2147483647 h 1086"/>
              <a:gd name="T60" fmla="*/ 2147483647 w 769"/>
              <a:gd name="T61" fmla="*/ 2147483647 h 1086"/>
              <a:gd name="T62" fmla="*/ 2147483647 w 769"/>
              <a:gd name="T63" fmla="*/ 2147483647 h 1086"/>
              <a:gd name="T64" fmla="*/ 2147483647 w 769"/>
              <a:gd name="T65" fmla="*/ 2147483647 h 1086"/>
              <a:gd name="T66" fmla="*/ 2147483647 w 769"/>
              <a:gd name="T67" fmla="*/ 2147483647 h 1086"/>
              <a:gd name="T68" fmla="*/ 2147483647 w 769"/>
              <a:gd name="T69" fmla="*/ 2147483647 h 1086"/>
              <a:gd name="T70" fmla="*/ 2147483647 w 769"/>
              <a:gd name="T71" fmla="*/ 2147483647 h 1086"/>
              <a:gd name="T72" fmla="*/ 2147483647 w 769"/>
              <a:gd name="T73" fmla="*/ 2147483647 h 1086"/>
              <a:gd name="T74" fmla="*/ 2147483647 w 769"/>
              <a:gd name="T75" fmla="*/ 2147483647 h 1086"/>
              <a:gd name="T76" fmla="*/ 2147483647 w 769"/>
              <a:gd name="T77" fmla="*/ 2147483647 h 108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69"/>
              <a:gd name="T118" fmla="*/ 0 h 1086"/>
              <a:gd name="T119" fmla="*/ 769 w 769"/>
              <a:gd name="T120" fmla="*/ 1086 h 108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69" h="1086">
                <a:moveTo>
                  <a:pt x="497" y="102"/>
                </a:moveTo>
                <a:lnTo>
                  <a:pt x="486" y="79"/>
                </a:lnTo>
                <a:lnTo>
                  <a:pt x="486" y="46"/>
                </a:lnTo>
                <a:lnTo>
                  <a:pt x="497" y="23"/>
                </a:lnTo>
                <a:lnTo>
                  <a:pt x="497" y="12"/>
                </a:lnTo>
                <a:lnTo>
                  <a:pt x="509" y="12"/>
                </a:lnTo>
                <a:lnTo>
                  <a:pt x="520" y="0"/>
                </a:lnTo>
                <a:lnTo>
                  <a:pt x="542" y="0"/>
                </a:lnTo>
                <a:lnTo>
                  <a:pt x="554" y="12"/>
                </a:lnTo>
                <a:lnTo>
                  <a:pt x="576" y="12"/>
                </a:lnTo>
                <a:lnTo>
                  <a:pt x="599" y="23"/>
                </a:lnTo>
                <a:lnTo>
                  <a:pt x="633" y="34"/>
                </a:lnTo>
                <a:lnTo>
                  <a:pt x="655" y="46"/>
                </a:lnTo>
                <a:lnTo>
                  <a:pt x="689" y="68"/>
                </a:lnTo>
                <a:lnTo>
                  <a:pt x="712" y="79"/>
                </a:lnTo>
                <a:lnTo>
                  <a:pt x="735" y="102"/>
                </a:lnTo>
                <a:lnTo>
                  <a:pt x="757" y="113"/>
                </a:lnTo>
                <a:lnTo>
                  <a:pt x="769" y="125"/>
                </a:lnTo>
                <a:lnTo>
                  <a:pt x="769" y="136"/>
                </a:lnTo>
                <a:lnTo>
                  <a:pt x="769" y="147"/>
                </a:lnTo>
                <a:lnTo>
                  <a:pt x="769" y="159"/>
                </a:lnTo>
                <a:lnTo>
                  <a:pt x="757" y="193"/>
                </a:lnTo>
                <a:lnTo>
                  <a:pt x="746" y="226"/>
                </a:lnTo>
                <a:lnTo>
                  <a:pt x="712" y="283"/>
                </a:lnTo>
                <a:lnTo>
                  <a:pt x="701" y="306"/>
                </a:lnTo>
                <a:lnTo>
                  <a:pt x="678" y="328"/>
                </a:lnTo>
                <a:lnTo>
                  <a:pt x="667" y="362"/>
                </a:lnTo>
                <a:lnTo>
                  <a:pt x="644" y="396"/>
                </a:lnTo>
                <a:lnTo>
                  <a:pt x="622" y="430"/>
                </a:lnTo>
                <a:lnTo>
                  <a:pt x="588" y="475"/>
                </a:lnTo>
                <a:lnTo>
                  <a:pt x="554" y="520"/>
                </a:lnTo>
                <a:lnTo>
                  <a:pt x="520" y="577"/>
                </a:lnTo>
                <a:lnTo>
                  <a:pt x="486" y="633"/>
                </a:lnTo>
                <a:lnTo>
                  <a:pt x="441" y="690"/>
                </a:lnTo>
                <a:lnTo>
                  <a:pt x="407" y="735"/>
                </a:lnTo>
                <a:lnTo>
                  <a:pt x="373" y="792"/>
                </a:lnTo>
                <a:lnTo>
                  <a:pt x="328" y="837"/>
                </a:lnTo>
                <a:lnTo>
                  <a:pt x="294" y="882"/>
                </a:lnTo>
                <a:lnTo>
                  <a:pt x="249" y="916"/>
                </a:lnTo>
                <a:lnTo>
                  <a:pt x="203" y="961"/>
                </a:lnTo>
                <a:lnTo>
                  <a:pt x="169" y="995"/>
                </a:lnTo>
                <a:lnTo>
                  <a:pt x="124" y="1018"/>
                </a:lnTo>
                <a:lnTo>
                  <a:pt x="102" y="1040"/>
                </a:lnTo>
                <a:lnTo>
                  <a:pt x="68" y="1063"/>
                </a:lnTo>
                <a:lnTo>
                  <a:pt x="45" y="1074"/>
                </a:lnTo>
                <a:lnTo>
                  <a:pt x="22" y="1086"/>
                </a:lnTo>
                <a:lnTo>
                  <a:pt x="11" y="1086"/>
                </a:lnTo>
                <a:lnTo>
                  <a:pt x="0" y="1086"/>
                </a:lnTo>
                <a:lnTo>
                  <a:pt x="0" y="1074"/>
                </a:lnTo>
                <a:lnTo>
                  <a:pt x="0" y="1063"/>
                </a:lnTo>
                <a:lnTo>
                  <a:pt x="11" y="1063"/>
                </a:lnTo>
                <a:lnTo>
                  <a:pt x="11" y="1052"/>
                </a:lnTo>
                <a:lnTo>
                  <a:pt x="22" y="1029"/>
                </a:lnTo>
                <a:lnTo>
                  <a:pt x="45" y="1018"/>
                </a:lnTo>
                <a:lnTo>
                  <a:pt x="56" y="995"/>
                </a:lnTo>
                <a:lnTo>
                  <a:pt x="79" y="973"/>
                </a:lnTo>
                <a:lnTo>
                  <a:pt x="102" y="939"/>
                </a:lnTo>
                <a:lnTo>
                  <a:pt x="124" y="916"/>
                </a:lnTo>
                <a:lnTo>
                  <a:pt x="158" y="882"/>
                </a:lnTo>
                <a:lnTo>
                  <a:pt x="181" y="837"/>
                </a:lnTo>
                <a:lnTo>
                  <a:pt x="203" y="803"/>
                </a:lnTo>
                <a:lnTo>
                  <a:pt x="237" y="758"/>
                </a:lnTo>
                <a:lnTo>
                  <a:pt x="260" y="713"/>
                </a:lnTo>
                <a:lnTo>
                  <a:pt x="294" y="667"/>
                </a:lnTo>
                <a:lnTo>
                  <a:pt x="350" y="566"/>
                </a:lnTo>
                <a:lnTo>
                  <a:pt x="395" y="475"/>
                </a:lnTo>
                <a:lnTo>
                  <a:pt x="441" y="396"/>
                </a:lnTo>
                <a:lnTo>
                  <a:pt x="452" y="351"/>
                </a:lnTo>
                <a:lnTo>
                  <a:pt x="475" y="317"/>
                </a:lnTo>
                <a:lnTo>
                  <a:pt x="486" y="283"/>
                </a:lnTo>
                <a:lnTo>
                  <a:pt x="497" y="249"/>
                </a:lnTo>
                <a:lnTo>
                  <a:pt x="497" y="215"/>
                </a:lnTo>
                <a:lnTo>
                  <a:pt x="497" y="193"/>
                </a:lnTo>
                <a:lnTo>
                  <a:pt x="497" y="170"/>
                </a:lnTo>
                <a:lnTo>
                  <a:pt x="497" y="147"/>
                </a:lnTo>
                <a:lnTo>
                  <a:pt x="497" y="125"/>
                </a:lnTo>
                <a:lnTo>
                  <a:pt x="497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63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_GB2312" charset="0"/>
                <a:ea typeface="楷体_GB2312" charset="0"/>
              </a:rPr>
              <a:t>笔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bǐ  </a:t>
            </a:r>
          </a:p>
        </p:txBody>
      </p:sp>
      <p:grpSp>
        <p:nvGrpSpPr>
          <p:cNvPr id="92165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9216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216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216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216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217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上短下长，末笔竖弯钩舒展。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竹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圆珠笔  钢笔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爸爸给我买了一只英雄钢笔。</a:t>
            </a: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B</a:t>
            </a: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上下</a:t>
            </a:r>
          </a:p>
        </p:txBody>
      </p:sp>
      <p:sp>
        <p:nvSpPr>
          <p:cNvPr id="92182" name="Rectangle 27"/>
          <p:cNvSpPr>
            <a:spLocks noChangeArrowheads="1"/>
          </p:cNvSpPr>
          <p:nvPr/>
        </p:nvSpPr>
        <p:spPr bwMode="auto">
          <a:xfrm>
            <a:off x="5435600" y="1622425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46" name="Freeform 30"/>
          <p:cNvSpPr>
            <a:spLocks/>
          </p:cNvSpPr>
          <p:nvPr/>
        </p:nvSpPr>
        <p:spPr bwMode="auto">
          <a:xfrm>
            <a:off x="5930900" y="1982788"/>
            <a:ext cx="193675" cy="155575"/>
          </a:xfrm>
          <a:custGeom>
            <a:avLst/>
            <a:gdLst>
              <a:gd name="T0" fmla="*/ 0 w 305"/>
              <a:gd name="T1" fmla="*/ 2147483647 h 328"/>
              <a:gd name="T2" fmla="*/ 0 w 305"/>
              <a:gd name="T3" fmla="*/ 2147483647 h 328"/>
              <a:gd name="T4" fmla="*/ 2147483647 w 305"/>
              <a:gd name="T5" fmla="*/ 2147483647 h 328"/>
              <a:gd name="T6" fmla="*/ 2147483647 w 305"/>
              <a:gd name="T7" fmla="*/ 2147483647 h 328"/>
              <a:gd name="T8" fmla="*/ 2147483647 w 305"/>
              <a:gd name="T9" fmla="*/ 2147483647 h 328"/>
              <a:gd name="T10" fmla="*/ 2147483647 w 305"/>
              <a:gd name="T11" fmla="*/ 0 h 328"/>
              <a:gd name="T12" fmla="*/ 2147483647 w 305"/>
              <a:gd name="T13" fmla="*/ 0 h 328"/>
              <a:gd name="T14" fmla="*/ 2147483647 w 305"/>
              <a:gd name="T15" fmla="*/ 0 h 328"/>
              <a:gd name="T16" fmla="*/ 2147483647 w 305"/>
              <a:gd name="T17" fmla="*/ 0 h 328"/>
              <a:gd name="T18" fmla="*/ 2147483647 w 305"/>
              <a:gd name="T19" fmla="*/ 0 h 328"/>
              <a:gd name="T20" fmla="*/ 2147483647 w 305"/>
              <a:gd name="T21" fmla="*/ 2147483647 h 328"/>
              <a:gd name="T22" fmla="*/ 2147483647 w 305"/>
              <a:gd name="T23" fmla="*/ 2147483647 h 328"/>
              <a:gd name="T24" fmla="*/ 2147483647 w 305"/>
              <a:gd name="T25" fmla="*/ 2147483647 h 328"/>
              <a:gd name="T26" fmla="*/ 2147483647 w 305"/>
              <a:gd name="T27" fmla="*/ 2147483647 h 328"/>
              <a:gd name="T28" fmla="*/ 2147483647 w 305"/>
              <a:gd name="T29" fmla="*/ 2147483647 h 328"/>
              <a:gd name="T30" fmla="*/ 2147483647 w 305"/>
              <a:gd name="T31" fmla="*/ 2147483647 h 328"/>
              <a:gd name="T32" fmla="*/ 2147483647 w 305"/>
              <a:gd name="T33" fmla="*/ 2147483647 h 328"/>
              <a:gd name="T34" fmla="*/ 2147483647 w 305"/>
              <a:gd name="T35" fmla="*/ 2147483647 h 328"/>
              <a:gd name="T36" fmla="*/ 2147483647 w 305"/>
              <a:gd name="T37" fmla="*/ 2147483647 h 328"/>
              <a:gd name="T38" fmla="*/ 2147483647 w 305"/>
              <a:gd name="T39" fmla="*/ 2147483647 h 328"/>
              <a:gd name="T40" fmla="*/ 2147483647 w 305"/>
              <a:gd name="T41" fmla="*/ 2147483647 h 328"/>
              <a:gd name="T42" fmla="*/ 2147483647 w 305"/>
              <a:gd name="T43" fmla="*/ 2147483647 h 328"/>
              <a:gd name="T44" fmla="*/ 2147483647 w 305"/>
              <a:gd name="T45" fmla="*/ 2147483647 h 328"/>
              <a:gd name="T46" fmla="*/ 2147483647 w 305"/>
              <a:gd name="T47" fmla="*/ 2147483647 h 328"/>
              <a:gd name="T48" fmla="*/ 2147483647 w 305"/>
              <a:gd name="T49" fmla="*/ 2147483647 h 328"/>
              <a:gd name="T50" fmla="*/ 2147483647 w 305"/>
              <a:gd name="T51" fmla="*/ 2147483647 h 328"/>
              <a:gd name="T52" fmla="*/ 2147483647 w 305"/>
              <a:gd name="T53" fmla="*/ 2147483647 h 328"/>
              <a:gd name="T54" fmla="*/ 2147483647 w 305"/>
              <a:gd name="T55" fmla="*/ 2147483647 h 328"/>
              <a:gd name="T56" fmla="*/ 2147483647 w 305"/>
              <a:gd name="T57" fmla="*/ 2147483647 h 328"/>
              <a:gd name="T58" fmla="*/ 2147483647 w 305"/>
              <a:gd name="T59" fmla="*/ 2147483647 h 328"/>
              <a:gd name="T60" fmla="*/ 2147483647 w 305"/>
              <a:gd name="T61" fmla="*/ 2147483647 h 328"/>
              <a:gd name="T62" fmla="*/ 2147483647 w 305"/>
              <a:gd name="T63" fmla="*/ 2147483647 h 328"/>
              <a:gd name="T64" fmla="*/ 2147483647 w 305"/>
              <a:gd name="T65" fmla="*/ 2147483647 h 328"/>
              <a:gd name="T66" fmla="*/ 2147483647 w 305"/>
              <a:gd name="T67" fmla="*/ 2147483647 h 328"/>
              <a:gd name="T68" fmla="*/ 2147483647 w 305"/>
              <a:gd name="T69" fmla="*/ 2147483647 h 328"/>
              <a:gd name="T70" fmla="*/ 2147483647 w 305"/>
              <a:gd name="T71" fmla="*/ 2147483647 h 328"/>
              <a:gd name="T72" fmla="*/ 2147483647 w 305"/>
              <a:gd name="T73" fmla="*/ 2147483647 h 328"/>
              <a:gd name="T74" fmla="*/ 2147483647 w 305"/>
              <a:gd name="T75" fmla="*/ 2147483647 h 328"/>
              <a:gd name="T76" fmla="*/ 2147483647 w 305"/>
              <a:gd name="T77" fmla="*/ 2147483647 h 328"/>
              <a:gd name="T78" fmla="*/ 2147483647 w 305"/>
              <a:gd name="T79" fmla="*/ 2147483647 h 328"/>
              <a:gd name="T80" fmla="*/ 2147483647 w 305"/>
              <a:gd name="T81" fmla="*/ 2147483647 h 328"/>
              <a:gd name="T82" fmla="*/ 2147483647 w 305"/>
              <a:gd name="T83" fmla="*/ 2147483647 h 328"/>
              <a:gd name="T84" fmla="*/ 2147483647 w 305"/>
              <a:gd name="T85" fmla="*/ 2147483647 h 328"/>
              <a:gd name="T86" fmla="*/ 2147483647 w 305"/>
              <a:gd name="T87" fmla="*/ 2147483647 h 328"/>
              <a:gd name="T88" fmla="*/ 2147483647 w 305"/>
              <a:gd name="T89" fmla="*/ 2147483647 h 328"/>
              <a:gd name="T90" fmla="*/ 0 w 305"/>
              <a:gd name="T91" fmla="*/ 2147483647 h 328"/>
              <a:gd name="T92" fmla="*/ 0 w 305"/>
              <a:gd name="T93" fmla="*/ 2147483647 h 32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05"/>
              <a:gd name="T142" fmla="*/ 0 h 328"/>
              <a:gd name="T143" fmla="*/ 305 w 305"/>
              <a:gd name="T144" fmla="*/ 328 h 32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05" h="328">
                <a:moveTo>
                  <a:pt x="0" y="22"/>
                </a:move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68" y="0"/>
                </a:lnTo>
                <a:lnTo>
                  <a:pt x="90" y="0"/>
                </a:lnTo>
                <a:lnTo>
                  <a:pt x="135" y="0"/>
                </a:lnTo>
                <a:lnTo>
                  <a:pt x="169" y="11"/>
                </a:lnTo>
                <a:lnTo>
                  <a:pt x="203" y="22"/>
                </a:lnTo>
                <a:lnTo>
                  <a:pt x="226" y="45"/>
                </a:lnTo>
                <a:lnTo>
                  <a:pt x="248" y="56"/>
                </a:lnTo>
                <a:lnTo>
                  <a:pt x="271" y="90"/>
                </a:lnTo>
                <a:lnTo>
                  <a:pt x="294" y="124"/>
                </a:lnTo>
                <a:lnTo>
                  <a:pt x="305" y="158"/>
                </a:lnTo>
                <a:lnTo>
                  <a:pt x="305" y="169"/>
                </a:lnTo>
                <a:lnTo>
                  <a:pt x="305" y="192"/>
                </a:lnTo>
                <a:lnTo>
                  <a:pt x="305" y="214"/>
                </a:lnTo>
                <a:lnTo>
                  <a:pt x="305" y="237"/>
                </a:lnTo>
                <a:lnTo>
                  <a:pt x="305" y="260"/>
                </a:lnTo>
                <a:lnTo>
                  <a:pt x="305" y="271"/>
                </a:lnTo>
                <a:lnTo>
                  <a:pt x="305" y="282"/>
                </a:lnTo>
                <a:lnTo>
                  <a:pt x="305" y="294"/>
                </a:lnTo>
                <a:lnTo>
                  <a:pt x="294" y="305"/>
                </a:lnTo>
                <a:lnTo>
                  <a:pt x="282" y="316"/>
                </a:lnTo>
                <a:lnTo>
                  <a:pt x="271" y="328"/>
                </a:lnTo>
                <a:lnTo>
                  <a:pt x="260" y="328"/>
                </a:lnTo>
                <a:lnTo>
                  <a:pt x="248" y="328"/>
                </a:lnTo>
                <a:lnTo>
                  <a:pt x="237" y="328"/>
                </a:lnTo>
                <a:lnTo>
                  <a:pt x="215" y="328"/>
                </a:lnTo>
                <a:lnTo>
                  <a:pt x="203" y="316"/>
                </a:lnTo>
                <a:lnTo>
                  <a:pt x="192" y="305"/>
                </a:lnTo>
                <a:lnTo>
                  <a:pt x="169" y="282"/>
                </a:lnTo>
                <a:lnTo>
                  <a:pt x="147" y="260"/>
                </a:lnTo>
                <a:lnTo>
                  <a:pt x="124" y="226"/>
                </a:lnTo>
                <a:lnTo>
                  <a:pt x="101" y="192"/>
                </a:lnTo>
                <a:lnTo>
                  <a:pt x="79" y="158"/>
                </a:lnTo>
                <a:lnTo>
                  <a:pt x="68" y="124"/>
                </a:lnTo>
                <a:lnTo>
                  <a:pt x="45" y="101"/>
                </a:lnTo>
                <a:lnTo>
                  <a:pt x="34" y="79"/>
                </a:lnTo>
                <a:lnTo>
                  <a:pt x="22" y="56"/>
                </a:lnTo>
                <a:lnTo>
                  <a:pt x="11" y="45"/>
                </a:lnTo>
                <a:lnTo>
                  <a:pt x="11" y="34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1"/>
          <p:cNvSpPr>
            <a:spLocks/>
          </p:cNvSpPr>
          <p:nvPr/>
        </p:nvSpPr>
        <p:spPr bwMode="auto">
          <a:xfrm>
            <a:off x="6597650" y="1951038"/>
            <a:ext cx="244475" cy="139700"/>
          </a:xfrm>
          <a:custGeom>
            <a:avLst/>
            <a:gdLst>
              <a:gd name="T0" fmla="*/ 2147483647 w 385"/>
              <a:gd name="T1" fmla="*/ 0 h 294"/>
              <a:gd name="T2" fmla="*/ 2147483647 w 385"/>
              <a:gd name="T3" fmla="*/ 0 h 294"/>
              <a:gd name="T4" fmla="*/ 2147483647 w 385"/>
              <a:gd name="T5" fmla="*/ 2147483647 h 294"/>
              <a:gd name="T6" fmla="*/ 2147483647 w 385"/>
              <a:gd name="T7" fmla="*/ 2147483647 h 294"/>
              <a:gd name="T8" fmla="*/ 2147483647 w 385"/>
              <a:gd name="T9" fmla="*/ 2147483647 h 294"/>
              <a:gd name="T10" fmla="*/ 2147483647 w 385"/>
              <a:gd name="T11" fmla="*/ 2147483647 h 294"/>
              <a:gd name="T12" fmla="*/ 2147483647 w 385"/>
              <a:gd name="T13" fmla="*/ 2147483647 h 294"/>
              <a:gd name="T14" fmla="*/ 2147483647 w 385"/>
              <a:gd name="T15" fmla="*/ 2147483647 h 294"/>
              <a:gd name="T16" fmla="*/ 2147483647 w 385"/>
              <a:gd name="T17" fmla="*/ 2147483647 h 294"/>
              <a:gd name="T18" fmla="*/ 2147483647 w 385"/>
              <a:gd name="T19" fmla="*/ 2147483647 h 294"/>
              <a:gd name="T20" fmla="*/ 2147483647 w 385"/>
              <a:gd name="T21" fmla="*/ 2147483647 h 294"/>
              <a:gd name="T22" fmla="*/ 2147483647 w 385"/>
              <a:gd name="T23" fmla="*/ 2147483647 h 294"/>
              <a:gd name="T24" fmla="*/ 2147483647 w 385"/>
              <a:gd name="T25" fmla="*/ 2147483647 h 294"/>
              <a:gd name="T26" fmla="*/ 2147483647 w 385"/>
              <a:gd name="T27" fmla="*/ 2147483647 h 294"/>
              <a:gd name="T28" fmla="*/ 2147483647 w 385"/>
              <a:gd name="T29" fmla="*/ 2147483647 h 294"/>
              <a:gd name="T30" fmla="*/ 2147483647 w 385"/>
              <a:gd name="T31" fmla="*/ 2147483647 h 294"/>
              <a:gd name="T32" fmla="*/ 2147483647 w 385"/>
              <a:gd name="T33" fmla="*/ 2147483647 h 294"/>
              <a:gd name="T34" fmla="*/ 2147483647 w 385"/>
              <a:gd name="T35" fmla="*/ 2147483647 h 294"/>
              <a:gd name="T36" fmla="*/ 2147483647 w 385"/>
              <a:gd name="T37" fmla="*/ 2147483647 h 294"/>
              <a:gd name="T38" fmla="*/ 2147483647 w 385"/>
              <a:gd name="T39" fmla="*/ 2147483647 h 294"/>
              <a:gd name="T40" fmla="*/ 2147483647 w 385"/>
              <a:gd name="T41" fmla="*/ 2147483647 h 294"/>
              <a:gd name="T42" fmla="*/ 2147483647 w 385"/>
              <a:gd name="T43" fmla="*/ 2147483647 h 294"/>
              <a:gd name="T44" fmla="*/ 2147483647 w 385"/>
              <a:gd name="T45" fmla="*/ 2147483647 h 294"/>
              <a:gd name="T46" fmla="*/ 2147483647 w 385"/>
              <a:gd name="T47" fmla="*/ 2147483647 h 294"/>
              <a:gd name="T48" fmla="*/ 2147483647 w 385"/>
              <a:gd name="T49" fmla="*/ 2147483647 h 294"/>
              <a:gd name="T50" fmla="*/ 2147483647 w 385"/>
              <a:gd name="T51" fmla="*/ 2147483647 h 294"/>
              <a:gd name="T52" fmla="*/ 2147483647 w 385"/>
              <a:gd name="T53" fmla="*/ 2147483647 h 294"/>
              <a:gd name="T54" fmla="*/ 2147483647 w 385"/>
              <a:gd name="T55" fmla="*/ 2147483647 h 294"/>
              <a:gd name="T56" fmla="*/ 2147483647 w 385"/>
              <a:gd name="T57" fmla="*/ 2147483647 h 294"/>
              <a:gd name="T58" fmla="*/ 2147483647 w 385"/>
              <a:gd name="T59" fmla="*/ 2147483647 h 294"/>
              <a:gd name="T60" fmla="*/ 2147483647 w 385"/>
              <a:gd name="T61" fmla="*/ 2147483647 h 294"/>
              <a:gd name="T62" fmla="*/ 2147483647 w 385"/>
              <a:gd name="T63" fmla="*/ 2147483647 h 294"/>
              <a:gd name="T64" fmla="*/ 2147483647 w 385"/>
              <a:gd name="T65" fmla="*/ 2147483647 h 294"/>
              <a:gd name="T66" fmla="*/ 2147483647 w 385"/>
              <a:gd name="T67" fmla="*/ 2147483647 h 294"/>
              <a:gd name="T68" fmla="*/ 2147483647 w 385"/>
              <a:gd name="T69" fmla="*/ 2147483647 h 294"/>
              <a:gd name="T70" fmla="*/ 0 w 385"/>
              <a:gd name="T71" fmla="*/ 2147483647 h 294"/>
              <a:gd name="T72" fmla="*/ 0 w 385"/>
              <a:gd name="T73" fmla="*/ 2147483647 h 294"/>
              <a:gd name="T74" fmla="*/ 0 w 385"/>
              <a:gd name="T75" fmla="*/ 2147483647 h 294"/>
              <a:gd name="T76" fmla="*/ 0 w 385"/>
              <a:gd name="T77" fmla="*/ 2147483647 h 294"/>
              <a:gd name="T78" fmla="*/ 0 w 385"/>
              <a:gd name="T79" fmla="*/ 0 h 294"/>
              <a:gd name="T80" fmla="*/ 2147483647 w 385"/>
              <a:gd name="T81" fmla="*/ 0 h 294"/>
              <a:gd name="T82" fmla="*/ 2147483647 w 385"/>
              <a:gd name="T83" fmla="*/ 0 h 294"/>
              <a:gd name="T84" fmla="*/ 2147483647 w 385"/>
              <a:gd name="T85" fmla="*/ 0 h 294"/>
              <a:gd name="T86" fmla="*/ 2147483647 w 385"/>
              <a:gd name="T87" fmla="*/ 0 h 294"/>
              <a:gd name="T88" fmla="*/ 2147483647 w 385"/>
              <a:gd name="T89" fmla="*/ 0 h 294"/>
              <a:gd name="T90" fmla="*/ 2147483647 w 385"/>
              <a:gd name="T91" fmla="*/ 0 h 294"/>
              <a:gd name="T92" fmla="*/ 2147483647 w 385"/>
              <a:gd name="T93" fmla="*/ 0 h 29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85"/>
              <a:gd name="T142" fmla="*/ 0 h 294"/>
              <a:gd name="T143" fmla="*/ 385 w 385"/>
              <a:gd name="T144" fmla="*/ 294 h 29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85" h="294">
                <a:moveTo>
                  <a:pt x="102" y="0"/>
                </a:moveTo>
                <a:lnTo>
                  <a:pt x="147" y="0"/>
                </a:lnTo>
                <a:lnTo>
                  <a:pt x="192" y="11"/>
                </a:lnTo>
                <a:lnTo>
                  <a:pt x="249" y="22"/>
                </a:lnTo>
                <a:lnTo>
                  <a:pt x="271" y="34"/>
                </a:lnTo>
                <a:lnTo>
                  <a:pt x="294" y="56"/>
                </a:lnTo>
                <a:lnTo>
                  <a:pt x="317" y="68"/>
                </a:lnTo>
                <a:lnTo>
                  <a:pt x="339" y="79"/>
                </a:lnTo>
                <a:lnTo>
                  <a:pt x="362" y="102"/>
                </a:lnTo>
                <a:lnTo>
                  <a:pt x="373" y="113"/>
                </a:lnTo>
                <a:lnTo>
                  <a:pt x="385" y="135"/>
                </a:lnTo>
                <a:lnTo>
                  <a:pt x="385" y="147"/>
                </a:lnTo>
                <a:lnTo>
                  <a:pt x="385" y="169"/>
                </a:lnTo>
                <a:lnTo>
                  <a:pt x="385" y="192"/>
                </a:lnTo>
                <a:lnTo>
                  <a:pt x="385" y="215"/>
                </a:lnTo>
                <a:lnTo>
                  <a:pt x="373" y="237"/>
                </a:lnTo>
                <a:lnTo>
                  <a:pt x="362" y="249"/>
                </a:lnTo>
                <a:lnTo>
                  <a:pt x="362" y="271"/>
                </a:lnTo>
                <a:lnTo>
                  <a:pt x="351" y="271"/>
                </a:lnTo>
                <a:lnTo>
                  <a:pt x="339" y="282"/>
                </a:lnTo>
                <a:lnTo>
                  <a:pt x="328" y="282"/>
                </a:lnTo>
                <a:lnTo>
                  <a:pt x="305" y="294"/>
                </a:lnTo>
                <a:lnTo>
                  <a:pt x="294" y="282"/>
                </a:lnTo>
                <a:lnTo>
                  <a:pt x="283" y="282"/>
                </a:lnTo>
                <a:lnTo>
                  <a:pt x="260" y="271"/>
                </a:lnTo>
                <a:lnTo>
                  <a:pt x="238" y="260"/>
                </a:lnTo>
                <a:lnTo>
                  <a:pt x="215" y="237"/>
                </a:lnTo>
                <a:lnTo>
                  <a:pt x="192" y="215"/>
                </a:lnTo>
                <a:lnTo>
                  <a:pt x="170" y="192"/>
                </a:lnTo>
                <a:lnTo>
                  <a:pt x="136" y="158"/>
                </a:lnTo>
                <a:lnTo>
                  <a:pt x="102" y="135"/>
                </a:lnTo>
                <a:lnTo>
                  <a:pt x="79" y="102"/>
                </a:lnTo>
                <a:lnTo>
                  <a:pt x="57" y="79"/>
                </a:lnTo>
                <a:lnTo>
                  <a:pt x="34" y="56"/>
                </a:lnTo>
                <a:lnTo>
                  <a:pt x="23" y="45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79" y="0"/>
                </a:lnTo>
                <a:lnTo>
                  <a:pt x="102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3"/>
          <p:cNvSpPr>
            <a:spLocks/>
          </p:cNvSpPr>
          <p:nvPr/>
        </p:nvSpPr>
        <p:spPr bwMode="auto">
          <a:xfrm>
            <a:off x="6275388" y="1604963"/>
            <a:ext cx="473075" cy="465137"/>
          </a:xfrm>
          <a:custGeom>
            <a:avLst/>
            <a:gdLst>
              <a:gd name="T0" fmla="*/ 0 w 747"/>
              <a:gd name="T1" fmla="*/ 2147483647 h 973"/>
              <a:gd name="T2" fmla="*/ 0 w 747"/>
              <a:gd name="T3" fmla="*/ 2147483647 h 973"/>
              <a:gd name="T4" fmla="*/ 2147483647 w 747"/>
              <a:gd name="T5" fmla="*/ 2147483647 h 973"/>
              <a:gd name="T6" fmla="*/ 2147483647 w 747"/>
              <a:gd name="T7" fmla="*/ 2147483647 h 973"/>
              <a:gd name="T8" fmla="*/ 2147483647 w 747"/>
              <a:gd name="T9" fmla="*/ 2147483647 h 973"/>
              <a:gd name="T10" fmla="*/ 2147483647 w 747"/>
              <a:gd name="T11" fmla="*/ 2147483647 h 973"/>
              <a:gd name="T12" fmla="*/ 2147483647 w 747"/>
              <a:gd name="T13" fmla="*/ 2147483647 h 973"/>
              <a:gd name="T14" fmla="*/ 2147483647 w 747"/>
              <a:gd name="T15" fmla="*/ 2147483647 h 973"/>
              <a:gd name="T16" fmla="*/ 2147483647 w 747"/>
              <a:gd name="T17" fmla="*/ 2147483647 h 973"/>
              <a:gd name="T18" fmla="*/ 2147483647 w 747"/>
              <a:gd name="T19" fmla="*/ 2147483647 h 973"/>
              <a:gd name="T20" fmla="*/ 2147483647 w 747"/>
              <a:gd name="T21" fmla="*/ 2147483647 h 973"/>
              <a:gd name="T22" fmla="*/ 2147483647 w 747"/>
              <a:gd name="T23" fmla="*/ 2147483647 h 973"/>
              <a:gd name="T24" fmla="*/ 2147483647 w 747"/>
              <a:gd name="T25" fmla="*/ 2147483647 h 973"/>
              <a:gd name="T26" fmla="*/ 2147483647 w 747"/>
              <a:gd name="T27" fmla="*/ 2147483647 h 973"/>
              <a:gd name="T28" fmla="*/ 2147483647 w 747"/>
              <a:gd name="T29" fmla="*/ 2147483647 h 973"/>
              <a:gd name="T30" fmla="*/ 2147483647 w 747"/>
              <a:gd name="T31" fmla="*/ 2147483647 h 973"/>
              <a:gd name="T32" fmla="*/ 2147483647 w 747"/>
              <a:gd name="T33" fmla="*/ 0 h 973"/>
              <a:gd name="T34" fmla="*/ 2147483647 w 747"/>
              <a:gd name="T35" fmla="*/ 0 h 973"/>
              <a:gd name="T36" fmla="*/ 2147483647 w 747"/>
              <a:gd name="T37" fmla="*/ 2147483647 h 973"/>
              <a:gd name="T38" fmla="*/ 2147483647 w 747"/>
              <a:gd name="T39" fmla="*/ 2147483647 h 973"/>
              <a:gd name="T40" fmla="*/ 2147483647 w 747"/>
              <a:gd name="T41" fmla="*/ 2147483647 h 973"/>
              <a:gd name="T42" fmla="*/ 2147483647 w 747"/>
              <a:gd name="T43" fmla="*/ 2147483647 h 973"/>
              <a:gd name="T44" fmla="*/ 2147483647 w 747"/>
              <a:gd name="T45" fmla="*/ 2147483647 h 973"/>
              <a:gd name="T46" fmla="*/ 2147483647 w 747"/>
              <a:gd name="T47" fmla="*/ 2147483647 h 973"/>
              <a:gd name="T48" fmla="*/ 2147483647 w 747"/>
              <a:gd name="T49" fmla="*/ 2147483647 h 973"/>
              <a:gd name="T50" fmla="*/ 2147483647 w 747"/>
              <a:gd name="T51" fmla="*/ 2147483647 h 973"/>
              <a:gd name="T52" fmla="*/ 2147483647 w 747"/>
              <a:gd name="T53" fmla="*/ 2147483647 h 973"/>
              <a:gd name="T54" fmla="*/ 2147483647 w 747"/>
              <a:gd name="T55" fmla="*/ 2147483647 h 973"/>
              <a:gd name="T56" fmla="*/ 2147483647 w 747"/>
              <a:gd name="T57" fmla="*/ 2147483647 h 973"/>
              <a:gd name="T58" fmla="*/ 2147483647 w 747"/>
              <a:gd name="T59" fmla="*/ 2147483647 h 973"/>
              <a:gd name="T60" fmla="*/ 2147483647 w 747"/>
              <a:gd name="T61" fmla="*/ 2147483647 h 973"/>
              <a:gd name="T62" fmla="*/ 2147483647 w 747"/>
              <a:gd name="T63" fmla="*/ 2147483647 h 973"/>
              <a:gd name="T64" fmla="*/ 2147483647 w 747"/>
              <a:gd name="T65" fmla="*/ 2147483647 h 973"/>
              <a:gd name="T66" fmla="*/ 2147483647 w 747"/>
              <a:gd name="T67" fmla="*/ 2147483647 h 973"/>
              <a:gd name="T68" fmla="*/ 2147483647 w 747"/>
              <a:gd name="T69" fmla="*/ 2147483647 h 973"/>
              <a:gd name="T70" fmla="*/ 2147483647 w 747"/>
              <a:gd name="T71" fmla="*/ 2147483647 h 973"/>
              <a:gd name="T72" fmla="*/ 2147483647 w 747"/>
              <a:gd name="T73" fmla="*/ 2147483647 h 973"/>
              <a:gd name="T74" fmla="*/ 2147483647 w 747"/>
              <a:gd name="T75" fmla="*/ 2147483647 h 973"/>
              <a:gd name="T76" fmla="*/ 2147483647 w 747"/>
              <a:gd name="T77" fmla="*/ 2147483647 h 973"/>
              <a:gd name="T78" fmla="*/ 0 w 747"/>
              <a:gd name="T79" fmla="*/ 2147483647 h 97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747"/>
              <a:gd name="T121" fmla="*/ 0 h 973"/>
              <a:gd name="T122" fmla="*/ 747 w 747"/>
              <a:gd name="T123" fmla="*/ 973 h 97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747" h="973">
                <a:moveTo>
                  <a:pt x="0" y="973"/>
                </a:moveTo>
                <a:lnTo>
                  <a:pt x="0" y="961"/>
                </a:lnTo>
                <a:lnTo>
                  <a:pt x="0" y="950"/>
                </a:lnTo>
                <a:lnTo>
                  <a:pt x="0" y="939"/>
                </a:lnTo>
                <a:lnTo>
                  <a:pt x="12" y="927"/>
                </a:lnTo>
                <a:lnTo>
                  <a:pt x="23" y="916"/>
                </a:lnTo>
                <a:lnTo>
                  <a:pt x="34" y="893"/>
                </a:lnTo>
                <a:lnTo>
                  <a:pt x="57" y="871"/>
                </a:lnTo>
                <a:lnTo>
                  <a:pt x="80" y="848"/>
                </a:lnTo>
                <a:lnTo>
                  <a:pt x="102" y="826"/>
                </a:lnTo>
                <a:lnTo>
                  <a:pt x="125" y="792"/>
                </a:lnTo>
                <a:lnTo>
                  <a:pt x="159" y="769"/>
                </a:lnTo>
                <a:lnTo>
                  <a:pt x="181" y="735"/>
                </a:lnTo>
                <a:lnTo>
                  <a:pt x="215" y="701"/>
                </a:lnTo>
                <a:lnTo>
                  <a:pt x="238" y="656"/>
                </a:lnTo>
                <a:lnTo>
                  <a:pt x="272" y="611"/>
                </a:lnTo>
                <a:lnTo>
                  <a:pt x="306" y="566"/>
                </a:lnTo>
                <a:lnTo>
                  <a:pt x="340" y="520"/>
                </a:lnTo>
                <a:lnTo>
                  <a:pt x="362" y="475"/>
                </a:lnTo>
                <a:lnTo>
                  <a:pt x="385" y="430"/>
                </a:lnTo>
                <a:lnTo>
                  <a:pt x="407" y="396"/>
                </a:lnTo>
                <a:lnTo>
                  <a:pt x="430" y="351"/>
                </a:lnTo>
                <a:lnTo>
                  <a:pt x="441" y="317"/>
                </a:lnTo>
                <a:lnTo>
                  <a:pt x="453" y="283"/>
                </a:lnTo>
                <a:lnTo>
                  <a:pt x="464" y="260"/>
                </a:lnTo>
                <a:lnTo>
                  <a:pt x="475" y="215"/>
                </a:lnTo>
                <a:lnTo>
                  <a:pt x="475" y="170"/>
                </a:lnTo>
                <a:lnTo>
                  <a:pt x="475" y="125"/>
                </a:lnTo>
                <a:lnTo>
                  <a:pt x="464" y="91"/>
                </a:lnTo>
                <a:lnTo>
                  <a:pt x="453" y="68"/>
                </a:lnTo>
                <a:lnTo>
                  <a:pt x="453" y="46"/>
                </a:lnTo>
                <a:lnTo>
                  <a:pt x="453" y="23"/>
                </a:lnTo>
                <a:lnTo>
                  <a:pt x="464" y="12"/>
                </a:lnTo>
                <a:lnTo>
                  <a:pt x="475" y="0"/>
                </a:lnTo>
                <a:lnTo>
                  <a:pt x="487" y="0"/>
                </a:lnTo>
                <a:lnTo>
                  <a:pt x="509" y="0"/>
                </a:lnTo>
                <a:lnTo>
                  <a:pt x="520" y="12"/>
                </a:lnTo>
                <a:lnTo>
                  <a:pt x="543" y="12"/>
                </a:lnTo>
                <a:lnTo>
                  <a:pt x="577" y="23"/>
                </a:lnTo>
                <a:lnTo>
                  <a:pt x="600" y="34"/>
                </a:lnTo>
                <a:lnTo>
                  <a:pt x="633" y="57"/>
                </a:lnTo>
                <a:lnTo>
                  <a:pt x="656" y="68"/>
                </a:lnTo>
                <a:lnTo>
                  <a:pt x="679" y="79"/>
                </a:lnTo>
                <a:lnTo>
                  <a:pt x="701" y="102"/>
                </a:lnTo>
                <a:lnTo>
                  <a:pt x="713" y="113"/>
                </a:lnTo>
                <a:lnTo>
                  <a:pt x="724" y="125"/>
                </a:lnTo>
                <a:lnTo>
                  <a:pt x="735" y="136"/>
                </a:lnTo>
                <a:lnTo>
                  <a:pt x="747" y="147"/>
                </a:lnTo>
                <a:lnTo>
                  <a:pt x="747" y="159"/>
                </a:lnTo>
                <a:lnTo>
                  <a:pt x="735" y="192"/>
                </a:lnTo>
                <a:lnTo>
                  <a:pt x="724" y="215"/>
                </a:lnTo>
                <a:lnTo>
                  <a:pt x="713" y="249"/>
                </a:lnTo>
                <a:lnTo>
                  <a:pt x="690" y="272"/>
                </a:lnTo>
                <a:lnTo>
                  <a:pt x="679" y="294"/>
                </a:lnTo>
                <a:lnTo>
                  <a:pt x="667" y="306"/>
                </a:lnTo>
                <a:lnTo>
                  <a:pt x="645" y="328"/>
                </a:lnTo>
                <a:lnTo>
                  <a:pt x="622" y="362"/>
                </a:lnTo>
                <a:lnTo>
                  <a:pt x="611" y="385"/>
                </a:lnTo>
                <a:lnTo>
                  <a:pt x="588" y="419"/>
                </a:lnTo>
                <a:lnTo>
                  <a:pt x="566" y="453"/>
                </a:lnTo>
                <a:lnTo>
                  <a:pt x="543" y="486"/>
                </a:lnTo>
                <a:lnTo>
                  <a:pt x="487" y="554"/>
                </a:lnTo>
                <a:lnTo>
                  <a:pt x="430" y="622"/>
                </a:lnTo>
                <a:lnTo>
                  <a:pt x="373" y="690"/>
                </a:lnTo>
                <a:lnTo>
                  <a:pt x="340" y="724"/>
                </a:lnTo>
                <a:lnTo>
                  <a:pt x="317" y="746"/>
                </a:lnTo>
                <a:lnTo>
                  <a:pt x="283" y="780"/>
                </a:lnTo>
                <a:lnTo>
                  <a:pt x="260" y="803"/>
                </a:lnTo>
                <a:lnTo>
                  <a:pt x="227" y="837"/>
                </a:lnTo>
                <a:lnTo>
                  <a:pt x="204" y="859"/>
                </a:lnTo>
                <a:lnTo>
                  <a:pt x="147" y="893"/>
                </a:lnTo>
                <a:lnTo>
                  <a:pt x="102" y="927"/>
                </a:lnTo>
                <a:lnTo>
                  <a:pt x="80" y="939"/>
                </a:lnTo>
                <a:lnTo>
                  <a:pt x="68" y="961"/>
                </a:lnTo>
                <a:lnTo>
                  <a:pt x="46" y="961"/>
                </a:lnTo>
                <a:lnTo>
                  <a:pt x="34" y="973"/>
                </a:lnTo>
                <a:lnTo>
                  <a:pt x="23" y="973"/>
                </a:lnTo>
                <a:lnTo>
                  <a:pt x="12" y="973"/>
                </a:lnTo>
                <a:lnTo>
                  <a:pt x="0" y="97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4"/>
          <p:cNvSpPr>
            <a:spLocks/>
          </p:cNvSpPr>
          <p:nvPr/>
        </p:nvSpPr>
        <p:spPr bwMode="auto">
          <a:xfrm>
            <a:off x="6503988" y="1755775"/>
            <a:ext cx="574675" cy="119063"/>
          </a:xfrm>
          <a:custGeom>
            <a:avLst/>
            <a:gdLst>
              <a:gd name="T0" fmla="*/ 2147483647 w 905"/>
              <a:gd name="T1" fmla="*/ 2147483647 h 249"/>
              <a:gd name="T2" fmla="*/ 2147483647 w 905"/>
              <a:gd name="T3" fmla="*/ 2147483647 h 249"/>
              <a:gd name="T4" fmla="*/ 2147483647 w 905"/>
              <a:gd name="T5" fmla="*/ 2147483647 h 249"/>
              <a:gd name="T6" fmla="*/ 2147483647 w 905"/>
              <a:gd name="T7" fmla="*/ 2147483647 h 249"/>
              <a:gd name="T8" fmla="*/ 2147483647 w 905"/>
              <a:gd name="T9" fmla="*/ 2147483647 h 249"/>
              <a:gd name="T10" fmla="*/ 2147483647 w 905"/>
              <a:gd name="T11" fmla="*/ 2147483647 h 249"/>
              <a:gd name="T12" fmla="*/ 2147483647 w 905"/>
              <a:gd name="T13" fmla="*/ 0 h 249"/>
              <a:gd name="T14" fmla="*/ 2147483647 w 905"/>
              <a:gd name="T15" fmla="*/ 0 h 249"/>
              <a:gd name="T16" fmla="*/ 2147483647 w 905"/>
              <a:gd name="T17" fmla="*/ 0 h 249"/>
              <a:gd name="T18" fmla="*/ 2147483647 w 905"/>
              <a:gd name="T19" fmla="*/ 0 h 249"/>
              <a:gd name="T20" fmla="*/ 2147483647 w 905"/>
              <a:gd name="T21" fmla="*/ 2147483647 h 249"/>
              <a:gd name="T22" fmla="*/ 2147483647 w 905"/>
              <a:gd name="T23" fmla="*/ 2147483647 h 249"/>
              <a:gd name="T24" fmla="*/ 2147483647 w 905"/>
              <a:gd name="T25" fmla="*/ 2147483647 h 249"/>
              <a:gd name="T26" fmla="*/ 2147483647 w 905"/>
              <a:gd name="T27" fmla="*/ 2147483647 h 249"/>
              <a:gd name="T28" fmla="*/ 2147483647 w 905"/>
              <a:gd name="T29" fmla="*/ 2147483647 h 249"/>
              <a:gd name="T30" fmla="*/ 2147483647 w 905"/>
              <a:gd name="T31" fmla="*/ 2147483647 h 249"/>
              <a:gd name="T32" fmla="*/ 2147483647 w 905"/>
              <a:gd name="T33" fmla="*/ 2147483647 h 249"/>
              <a:gd name="T34" fmla="*/ 2147483647 w 905"/>
              <a:gd name="T35" fmla="*/ 2147483647 h 249"/>
              <a:gd name="T36" fmla="*/ 2147483647 w 905"/>
              <a:gd name="T37" fmla="*/ 2147483647 h 249"/>
              <a:gd name="T38" fmla="*/ 2147483647 w 905"/>
              <a:gd name="T39" fmla="*/ 2147483647 h 249"/>
              <a:gd name="T40" fmla="*/ 2147483647 w 905"/>
              <a:gd name="T41" fmla="*/ 2147483647 h 249"/>
              <a:gd name="T42" fmla="*/ 2147483647 w 905"/>
              <a:gd name="T43" fmla="*/ 2147483647 h 249"/>
              <a:gd name="T44" fmla="*/ 2147483647 w 905"/>
              <a:gd name="T45" fmla="*/ 2147483647 h 249"/>
              <a:gd name="T46" fmla="*/ 2147483647 w 905"/>
              <a:gd name="T47" fmla="*/ 2147483647 h 249"/>
              <a:gd name="T48" fmla="*/ 2147483647 w 905"/>
              <a:gd name="T49" fmla="*/ 2147483647 h 249"/>
              <a:gd name="T50" fmla="*/ 2147483647 w 905"/>
              <a:gd name="T51" fmla="*/ 2147483647 h 249"/>
              <a:gd name="T52" fmla="*/ 2147483647 w 905"/>
              <a:gd name="T53" fmla="*/ 2147483647 h 249"/>
              <a:gd name="T54" fmla="*/ 2147483647 w 905"/>
              <a:gd name="T55" fmla="*/ 2147483647 h 249"/>
              <a:gd name="T56" fmla="*/ 2147483647 w 905"/>
              <a:gd name="T57" fmla="*/ 2147483647 h 249"/>
              <a:gd name="T58" fmla="*/ 2147483647 w 905"/>
              <a:gd name="T59" fmla="*/ 2147483647 h 249"/>
              <a:gd name="T60" fmla="*/ 2147483647 w 905"/>
              <a:gd name="T61" fmla="*/ 2147483647 h 249"/>
              <a:gd name="T62" fmla="*/ 2147483647 w 905"/>
              <a:gd name="T63" fmla="*/ 2147483647 h 249"/>
              <a:gd name="T64" fmla="*/ 2147483647 w 905"/>
              <a:gd name="T65" fmla="*/ 2147483647 h 249"/>
              <a:gd name="T66" fmla="*/ 2147483647 w 905"/>
              <a:gd name="T67" fmla="*/ 2147483647 h 249"/>
              <a:gd name="T68" fmla="*/ 2147483647 w 905"/>
              <a:gd name="T69" fmla="*/ 2147483647 h 249"/>
              <a:gd name="T70" fmla="*/ 2147483647 w 905"/>
              <a:gd name="T71" fmla="*/ 2147483647 h 249"/>
              <a:gd name="T72" fmla="*/ 2147483647 w 905"/>
              <a:gd name="T73" fmla="*/ 2147483647 h 249"/>
              <a:gd name="T74" fmla="*/ 0 w 905"/>
              <a:gd name="T75" fmla="*/ 2147483647 h 249"/>
              <a:gd name="T76" fmla="*/ 2147483647 w 905"/>
              <a:gd name="T77" fmla="*/ 2147483647 h 249"/>
              <a:gd name="T78" fmla="*/ 2147483647 w 905"/>
              <a:gd name="T79" fmla="*/ 2147483647 h 249"/>
              <a:gd name="T80" fmla="*/ 2147483647 w 905"/>
              <a:gd name="T81" fmla="*/ 2147483647 h 249"/>
              <a:gd name="T82" fmla="*/ 2147483647 w 905"/>
              <a:gd name="T83" fmla="*/ 2147483647 h 249"/>
              <a:gd name="T84" fmla="*/ 2147483647 w 905"/>
              <a:gd name="T85" fmla="*/ 2147483647 h 249"/>
              <a:gd name="T86" fmla="*/ 2147483647 w 905"/>
              <a:gd name="T87" fmla="*/ 2147483647 h 249"/>
              <a:gd name="T88" fmla="*/ 2147483647 w 905"/>
              <a:gd name="T89" fmla="*/ 2147483647 h 249"/>
              <a:gd name="T90" fmla="*/ 2147483647 w 905"/>
              <a:gd name="T91" fmla="*/ 2147483647 h 249"/>
              <a:gd name="T92" fmla="*/ 2147483647 w 905"/>
              <a:gd name="T93" fmla="*/ 2147483647 h 24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05"/>
              <a:gd name="T142" fmla="*/ 0 h 249"/>
              <a:gd name="T143" fmla="*/ 905 w 905"/>
              <a:gd name="T144" fmla="*/ 249 h 24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05" h="249">
                <a:moveTo>
                  <a:pt x="509" y="56"/>
                </a:moveTo>
                <a:lnTo>
                  <a:pt x="543" y="45"/>
                </a:lnTo>
                <a:lnTo>
                  <a:pt x="588" y="34"/>
                </a:lnTo>
                <a:lnTo>
                  <a:pt x="611" y="22"/>
                </a:lnTo>
                <a:lnTo>
                  <a:pt x="645" y="11"/>
                </a:lnTo>
                <a:lnTo>
                  <a:pt x="667" y="11"/>
                </a:lnTo>
                <a:lnTo>
                  <a:pt x="690" y="0"/>
                </a:lnTo>
                <a:lnTo>
                  <a:pt x="701" y="0"/>
                </a:lnTo>
                <a:lnTo>
                  <a:pt x="724" y="0"/>
                </a:lnTo>
                <a:lnTo>
                  <a:pt x="746" y="0"/>
                </a:lnTo>
                <a:lnTo>
                  <a:pt x="780" y="11"/>
                </a:lnTo>
                <a:lnTo>
                  <a:pt x="814" y="11"/>
                </a:lnTo>
                <a:lnTo>
                  <a:pt x="848" y="22"/>
                </a:lnTo>
                <a:lnTo>
                  <a:pt x="871" y="45"/>
                </a:lnTo>
                <a:lnTo>
                  <a:pt x="893" y="68"/>
                </a:lnTo>
                <a:lnTo>
                  <a:pt x="905" y="90"/>
                </a:lnTo>
                <a:lnTo>
                  <a:pt x="905" y="102"/>
                </a:lnTo>
                <a:lnTo>
                  <a:pt x="905" y="113"/>
                </a:lnTo>
                <a:lnTo>
                  <a:pt x="905" y="124"/>
                </a:lnTo>
                <a:lnTo>
                  <a:pt x="893" y="147"/>
                </a:lnTo>
                <a:lnTo>
                  <a:pt x="871" y="158"/>
                </a:lnTo>
                <a:lnTo>
                  <a:pt x="837" y="169"/>
                </a:lnTo>
                <a:lnTo>
                  <a:pt x="803" y="169"/>
                </a:lnTo>
                <a:lnTo>
                  <a:pt x="780" y="181"/>
                </a:lnTo>
                <a:lnTo>
                  <a:pt x="746" y="181"/>
                </a:lnTo>
                <a:lnTo>
                  <a:pt x="701" y="192"/>
                </a:lnTo>
                <a:lnTo>
                  <a:pt x="656" y="192"/>
                </a:lnTo>
                <a:lnTo>
                  <a:pt x="611" y="203"/>
                </a:lnTo>
                <a:lnTo>
                  <a:pt x="554" y="215"/>
                </a:lnTo>
                <a:lnTo>
                  <a:pt x="498" y="226"/>
                </a:lnTo>
                <a:lnTo>
                  <a:pt x="430" y="226"/>
                </a:lnTo>
                <a:lnTo>
                  <a:pt x="373" y="237"/>
                </a:lnTo>
                <a:lnTo>
                  <a:pt x="317" y="237"/>
                </a:lnTo>
                <a:lnTo>
                  <a:pt x="249" y="249"/>
                </a:lnTo>
                <a:lnTo>
                  <a:pt x="192" y="237"/>
                </a:lnTo>
                <a:lnTo>
                  <a:pt x="125" y="237"/>
                </a:lnTo>
                <a:lnTo>
                  <a:pt x="68" y="226"/>
                </a:lnTo>
                <a:lnTo>
                  <a:pt x="0" y="226"/>
                </a:lnTo>
                <a:lnTo>
                  <a:pt x="102" y="113"/>
                </a:lnTo>
                <a:lnTo>
                  <a:pt x="170" y="113"/>
                </a:lnTo>
                <a:lnTo>
                  <a:pt x="226" y="113"/>
                </a:lnTo>
                <a:lnTo>
                  <a:pt x="271" y="102"/>
                </a:lnTo>
                <a:lnTo>
                  <a:pt x="328" y="102"/>
                </a:lnTo>
                <a:lnTo>
                  <a:pt x="418" y="79"/>
                </a:lnTo>
                <a:lnTo>
                  <a:pt x="464" y="68"/>
                </a:lnTo>
                <a:lnTo>
                  <a:pt x="509" y="5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5"/>
          <p:cNvSpPr>
            <a:spLocks/>
          </p:cNvSpPr>
          <p:nvPr/>
        </p:nvSpPr>
        <p:spPr bwMode="auto">
          <a:xfrm>
            <a:off x="5894388" y="1822450"/>
            <a:ext cx="446087" cy="95250"/>
          </a:xfrm>
          <a:custGeom>
            <a:avLst/>
            <a:gdLst>
              <a:gd name="T0" fmla="*/ 2147483647 w 701"/>
              <a:gd name="T1" fmla="*/ 2147483647 h 203"/>
              <a:gd name="T2" fmla="*/ 2147483647 w 701"/>
              <a:gd name="T3" fmla="*/ 2147483647 h 203"/>
              <a:gd name="T4" fmla="*/ 2147483647 w 701"/>
              <a:gd name="T5" fmla="*/ 2147483647 h 203"/>
              <a:gd name="T6" fmla="*/ 2147483647 w 701"/>
              <a:gd name="T7" fmla="*/ 2147483647 h 203"/>
              <a:gd name="T8" fmla="*/ 2147483647 w 701"/>
              <a:gd name="T9" fmla="*/ 2147483647 h 203"/>
              <a:gd name="T10" fmla="*/ 2147483647 w 701"/>
              <a:gd name="T11" fmla="*/ 2147483647 h 203"/>
              <a:gd name="T12" fmla="*/ 2147483647 w 701"/>
              <a:gd name="T13" fmla="*/ 2147483647 h 203"/>
              <a:gd name="T14" fmla="*/ 2147483647 w 701"/>
              <a:gd name="T15" fmla="*/ 0 h 203"/>
              <a:gd name="T16" fmla="*/ 2147483647 w 701"/>
              <a:gd name="T17" fmla="*/ 0 h 203"/>
              <a:gd name="T18" fmla="*/ 2147483647 w 701"/>
              <a:gd name="T19" fmla="*/ 0 h 203"/>
              <a:gd name="T20" fmla="*/ 2147483647 w 701"/>
              <a:gd name="T21" fmla="*/ 0 h 203"/>
              <a:gd name="T22" fmla="*/ 2147483647 w 701"/>
              <a:gd name="T23" fmla="*/ 2147483647 h 203"/>
              <a:gd name="T24" fmla="*/ 2147483647 w 701"/>
              <a:gd name="T25" fmla="*/ 2147483647 h 203"/>
              <a:gd name="T26" fmla="*/ 2147483647 w 701"/>
              <a:gd name="T27" fmla="*/ 2147483647 h 203"/>
              <a:gd name="T28" fmla="*/ 2147483647 w 701"/>
              <a:gd name="T29" fmla="*/ 2147483647 h 203"/>
              <a:gd name="T30" fmla="*/ 2147483647 w 701"/>
              <a:gd name="T31" fmla="*/ 2147483647 h 203"/>
              <a:gd name="T32" fmla="*/ 2147483647 w 701"/>
              <a:gd name="T33" fmla="*/ 2147483647 h 203"/>
              <a:gd name="T34" fmla="*/ 2147483647 w 701"/>
              <a:gd name="T35" fmla="*/ 2147483647 h 203"/>
              <a:gd name="T36" fmla="*/ 2147483647 w 701"/>
              <a:gd name="T37" fmla="*/ 2147483647 h 203"/>
              <a:gd name="T38" fmla="*/ 2147483647 w 701"/>
              <a:gd name="T39" fmla="*/ 2147483647 h 203"/>
              <a:gd name="T40" fmla="*/ 2147483647 w 701"/>
              <a:gd name="T41" fmla="*/ 2147483647 h 203"/>
              <a:gd name="T42" fmla="*/ 2147483647 w 701"/>
              <a:gd name="T43" fmla="*/ 2147483647 h 203"/>
              <a:gd name="T44" fmla="*/ 2147483647 w 701"/>
              <a:gd name="T45" fmla="*/ 2147483647 h 203"/>
              <a:gd name="T46" fmla="*/ 2147483647 w 701"/>
              <a:gd name="T47" fmla="*/ 2147483647 h 203"/>
              <a:gd name="T48" fmla="*/ 2147483647 w 701"/>
              <a:gd name="T49" fmla="*/ 2147483647 h 203"/>
              <a:gd name="T50" fmla="*/ 2147483647 w 701"/>
              <a:gd name="T51" fmla="*/ 2147483647 h 203"/>
              <a:gd name="T52" fmla="*/ 2147483647 w 701"/>
              <a:gd name="T53" fmla="*/ 2147483647 h 203"/>
              <a:gd name="T54" fmla="*/ 2147483647 w 701"/>
              <a:gd name="T55" fmla="*/ 2147483647 h 203"/>
              <a:gd name="T56" fmla="*/ 2147483647 w 701"/>
              <a:gd name="T57" fmla="*/ 2147483647 h 203"/>
              <a:gd name="T58" fmla="*/ 2147483647 w 701"/>
              <a:gd name="T59" fmla="*/ 2147483647 h 203"/>
              <a:gd name="T60" fmla="*/ 2147483647 w 701"/>
              <a:gd name="T61" fmla="*/ 2147483647 h 203"/>
              <a:gd name="T62" fmla="*/ 2147483647 w 701"/>
              <a:gd name="T63" fmla="*/ 2147483647 h 203"/>
              <a:gd name="T64" fmla="*/ 2147483647 w 701"/>
              <a:gd name="T65" fmla="*/ 2147483647 h 203"/>
              <a:gd name="T66" fmla="*/ 2147483647 w 701"/>
              <a:gd name="T67" fmla="*/ 2147483647 h 203"/>
              <a:gd name="T68" fmla="*/ 2147483647 w 701"/>
              <a:gd name="T69" fmla="*/ 2147483647 h 203"/>
              <a:gd name="T70" fmla="*/ 2147483647 w 701"/>
              <a:gd name="T71" fmla="*/ 2147483647 h 203"/>
              <a:gd name="T72" fmla="*/ 0 w 701"/>
              <a:gd name="T73" fmla="*/ 2147483647 h 203"/>
              <a:gd name="T74" fmla="*/ 2147483647 w 701"/>
              <a:gd name="T75" fmla="*/ 2147483647 h 203"/>
              <a:gd name="T76" fmla="*/ 2147483647 w 701"/>
              <a:gd name="T77" fmla="*/ 2147483647 h 203"/>
              <a:gd name="T78" fmla="*/ 2147483647 w 701"/>
              <a:gd name="T79" fmla="*/ 2147483647 h 203"/>
              <a:gd name="T80" fmla="*/ 2147483647 w 701"/>
              <a:gd name="T81" fmla="*/ 2147483647 h 203"/>
              <a:gd name="T82" fmla="*/ 2147483647 w 701"/>
              <a:gd name="T83" fmla="*/ 2147483647 h 203"/>
              <a:gd name="T84" fmla="*/ 2147483647 w 701"/>
              <a:gd name="T85" fmla="*/ 2147483647 h 20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01"/>
              <a:gd name="T130" fmla="*/ 0 h 203"/>
              <a:gd name="T131" fmla="*/ 701 w 701"/>
              <a:gd name="T132" fmla="*/ 203 h 20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01" h="203">
                <a:moveTo>
                  <a:pt x="204" y="67"/>
                </a:moveTo>
                <a:lnTo>
                  <a:pt x="238" y="67"/>
                </a:lnTo>
                <a:lnTo>
                  <a:pt x="272" y="67"/>
                </a:lnTo>
                <a:lnTo>
                  <a:pt x="317" y="45"/>
                </a:lnTo>
                <a:lnTo>
                  <a:pt x="362" y="33"/>
                </a:lnTo>
                <a:lnTo>
                  <a:pt x="407" y="22"/>
                </a:lnTo>
                <a:lnTo>
                  <a:pt x="452" y="11"/>
                </a:lnTo>
                <a:lnTo>
                  <a:pt x="498" y="0"/>
                </a:lnTo>
                <a:lnTo>
                  <a:pt x="543" y="0"/>
                </a:lnTo>
                <a:lnTo>
                  <a:pt x="565" y="0"/>
                </a:lnTo>
                <a:lnTo>
                  <a:pt x="599" y="0"/>
                </a:lnTo>
                <a:lnTo>
                  <a:pt x="622" y="11"/>
                </a:lnTo>
                <a:lnTo>
                  <a:pt x="656" y="22"/>
                </a:lnTo>
                <a:lnTo>
                  <a:pt x="679" y="22"/>
                </a:lnTo>
                <a:lnTo>
                  <a:pt x="690" y="33"/>
                </a:lnTo>
                <a:lnTo>
                  <a:pt x="701" y="45"/>
                </a:lnTo>
                <a:lnTo>
                  <a:pt x="701" y="56"/>
                </a:lnTo>
                <a:lnTo>
                  <a:pt x="701" y="67"/>
                </a:lnTo>
                <a:lnTo>
                  <a:pt x="690" y="90"/>
                </a:lnTo>
                <a:lnTo>
                  <a:pt x="679" y="101"/>
                </a:lnTo>
                <a:lnTo>
                  <a:pt x="656" y="113"/>
                </a:lnTo>
                <a:lnTo>
                  <a:pt x="633" y="124"/>
                </a:lnTo>
                <a:lnTo>
                  <a:pt x="611" y="135"/>
                </a:lnTo>
                <a:lnTo>
                  <a:pt x="588" y="146"/>
                </a:lnTo>
                <a:lnTo>
                  <a:pt x="565" y="158"/>
                </a:lnTo>
                <a:lnTo>
                  <a:pt x="532" y="158"/>
                </a:lnTo>
                <a:lnTo>
                  <a:pt x="498" y="169"/>
                </a:lnTo>
                <a:lnTo>
                  <a:pt x="452" y="180"/>
                </a:lnTo>
                <a:lnTo>
                  <a:pt x="396" y="180"/>
                </a:lnTo>
                <a:lnTo>
                  <a:pt x="351" y="192"/>
                </a:lnTo>
                <a:lnTo>
                  <a:pt x="294" y="203"/>
                </a:lnTo>
                <a:lnTo>
                  <a:pt x="249" y="203"/>
                </a:lnTo>
                <a:lnTo>
                  <a:pt x="204" y="192"/>
                </a:lnTo>
                <a:lnTo>
                  <a:pt x="147" y="192"/>
                </a:lnTo>
                <a:lnTo>
                  <a:pt x="102" y="180"/>
                </a:lnTo>
                <a:lnTo>
                  <a:pt x="45" y="169"/>
                </a:lnTo>
                <a:lnTo>
                  <a:pt x="0" y="158"/>
                </a:lnTo>
                <a:lnTo>
                  <a:pt x="102" y="45"/>
                </a:lnTo>
                <a:lnTo>
                  <a:pt x="125" y="56"/>
                </a:lnTo>
                <a:lnTo>
                  <a:pt x="147" y="56"/>
                </a:lnTo>
                <a:lnTo>
                  <a:pt x="170" y="67"/>
                </a:lnTo>
                <a:lnTo>
                  <a:pt x="204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6"/>
          <p:cNvSpPr>
            <a:spLocks/>
          </p:cNvSpPr>
          <p:nvPr/>
        </p:nvSpPr>
        <p:spPr bwMode="auto">
          <a:xfrm>
            <a:off x="5757863" y="2057400"/>
            <a:ext cx="811212" cy="269875"/>
          </a:xfrm>
          <a:custGeom>
            <a:avLst/>
            <a:gdLst>
              <a:gd name="T0" fmla="*/ 2147483647 w 1278"/>
              <a:gd name="T1" fmla="*/ 2147483647 h 565"/>
              <a:gd name="T2" fmla="*/ 2147483647 w 1278"/>
              <a:gd name="T3" fmla="*/ 2147483647 h 565"/>
              <a:gd name="T4" fmla="*/ 2147483647 w 1278"/>
              <a:gd name="T5" fmla="*/ 2147483647 h 565"/>
              <a:gd name="T6" fmla="*/ 2147483647 w 1278"/>
              <a:gd name="T7" fmla="*/ 2147483647 h 565"/>
              <a:gd name="T8" fmla="*/ 2147483647 w 1278"/>
              <a:gd name="T9" fmla="*/ 2147483647 h 565"/>
              <a:gd name="T10" fmla="*/ 2147483647 w 1278"/>
              <a:gd name="T11" fmla="*/ 2147483647 h 565"/>
              <a:gd name="T12" fmla="*/ 2147483647 w 1278"/>
              <a:gd name="T13" fmla="*/ 2147483647 h 565"/>
              <a:gd name="T14" fmla="*/ 2147483647 w 1278"/>
              <a:gd name="T15" fmla="*/ 2147483647 h 565"/>
              <a:gd name="T16" fmla="*/ 2147483647 w 1278"/>
              <a:gd name="T17" fmla="*/ 2147483647 h 565"/>
              <a:gd name="T18" fmla="*/ 2147483647 w 1278"/>
              <a:gd name="T19" fmla="*/ 2147483647 h 565"/>
              <a:gd name="T20" fmla="*/ 2147483647 w 1278"/>
              <a:gd name="T21" fmla="*/ 2147483647 h 565"/>
              <a:gd name="T22" fmla="*/ 2147483647 w 1278"/>
              <a:gd name="T23" fmla="*/ 2147483647 h 565"/>
              <a:gd name="T24" fmla="*/ 2147483647 w 1278"/>
              <a:gd name="T25" fmla="*/ 2147483647 h 565"/>
              <a:gd name="T26" fmla="*/ 2147483647 w 1278"/>
              <a:gd name="T27" fmla="*/ 2147483647 h 565"/>
              <a:gd name="T28" fmla="*/ 2147483647 w 1278"/>
              <a:gd name="T29" fmla="*/ 2147483647 h 565"/>
              <a:gd name="T30" fmla="*/ 2147483647 w 1278"/>
              <a:gd name="T31" fmla="*/ 2147483647 h 565"/>
              <a:gd name="T32" fmla="*/ 2147483647 w 1278"/>
              <a:gd name="T33" fmla="*/ 2147483647 h 565"/>
              <a:gd name="T34" fmla="*/ 2147483647 w 1278"/>
              <a:gd name="T35" fmla="*/ 2147483647 h 565"/>
              <a:gd name="T36" fmla="*/ 2147483647 w 1278"/>
              <a:gd name="T37" fmla="*/ 2147483647 h 565"/>
              <a:gd name="T38" fmla="*/ 2147483647 w 1278"/>
              <a:gd name="T39" fmla="*/ 2147483647 h 565"/>
              <a:gd name="T40" fmla="*/ 2147483647 w 1278"/>
              <a:gd name="T41" fmla="*/ 2147483647 h 565"/>
              <a:gd name="T42" fmla="*/ 0 w 1278"/>
              <a:gd name="T43" fmla="*/ 2147483647 h 565"/>
              <a:gd name="T44" fmla="*/ 0 w 1278"/>
              <a:gd name="T45" fmla="*/ 2147483647 h 565"/>
              <a:gd name="T46" fmla="*/ 2147483647 w 1278"/>
              <a:gd name="T47" fmla="*/ 2147483647 h 565"/>
              <a:gd name="T48" fmla="*/ 2147483647 w 1278"/>
              <a:gd name="T49" fmla="*/ 2147483647 h 565"/>
              <a:gd name="T50" fmla="*/ 2147483647 w 1278"/>
              <a:gd name="T51" fmla="*/ 2147483647 h 565"/>
              <a:gd name="T52" fmla="*/ 2147483647 w 1278"/>
              <a:gd name="T53" fmla="*/ 2147483647 h 565"/>
              <a:gd name="T54" fmla="*/ 2147483647 w 1278"/>
              <a:gd name="T55" fmla="*/ 2147483647 h 565"/>
              <a:gd name="T56" fmla="*/ 2147483647 w 1278"/>
              <a:gd name="T57" fmla="*/ 2147483647 h 565"/>
              <a:gd name="T58" fmla="*/ 2147483647 w 1278"/>
              <a:gd name="T59" fmla="*/ 2147483647 h 565"/>
              <a:gd name="T60" fmla="*/ 2147483647 w 1278"/>
              <a:gd name="T61" fmla="*/ 2147483647 h 565"/>
              <a:gd name="T62" fmla="*/ 2147483647 w 1278"/>
              <a:gd name="T63" fmla="*/ 2147483647 h 565"/>
              <a:gd name="T64" fmla="*/ 2147483647 w 1278"/>
              <a:gd name="T65" fmla="*/ 2147483647 h 565"/>
              <a:gd name="T66" fmla="*/ 2147483647 w 1278"/>
              <a:gd name="T67" fmla="*/ 2147483647 h 565"/>
              <a:gd name="T68" fmla="*/ 2147483647 w 1278"/>
              <a:gd name="T69" fmla="*/ 2147483647 h 565"/>
              <a:gd name="T70" fmla="*/ 2147483647 w 1278"/>
              <a:gd name="T71" fmla="*/ 2147483647 h 565"/>
              <a:gd name="T72" fmla="*/ 2147483647 w 1278"/>
              <a:gd name="T73" fmla="*/ 0 h 565"/>
              <a:gd name="T74" fmla="*/ 2147483647 w 1278"/>
              <a:gd name="T75" fmla="*/ 2147483647 h 565"/>
              <a:gd name="T76" fmla="*/ 2147483647 w 1278"/>
              <a:gd name="T77" fmla="*/ 2147483647 h 565"/>
              <a:gd name="T78" fmla="*/ 2147483647 w 1278"/>
              <a:gd name="T79" fmla="*/ 2147483647 h 56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78"/>
              <a:gd name="T121" fmla="*/ 0 h 565"/>
              <a:gd name="T122" fmla="*/ 1278 w 1278"/>
              <a:gd name="T123" fmla="*/ 565 h 56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78" h="565">
                <a:moveTo>
                  <a:pt x="1199" y="90"/>
                </a:moveTo>
                <a:lnTo>
                  <a:pt x="1210" y="113"/>
                </a:lnTo>
                <a:lnTo>
                  <a:pt x="1233" y="136"/>
                </a:lnTo>
                <a:lnTo>
                  <a:pt x="1244" y="158"/>
                </a:lnTo>
                <a:lnTo>
                  <a:pt x="1255" y="181"/>
                </a:lnTo>
                <a:lnTo>
                  <a:pt x="1267" y="192"/>
                </a:lnTo>
                <a:lnTo>
                  <a:pt x="1278" y="203"/>
                </a:lnTo>
                <a:lnTo>
                  <a:pt x="1278" y="215"/>
                </a:lnTo>
                <a:lnTo>
                  <a:pt x="1278" y="226"/>
                </a:lnTo>
                <a:lnTo>
                  <a:pt x="1278" y="237"/>
                </a:lnTo>
                <a:lnTo>
                  <a:pt x="1267" y="249"/>
                </a:lnTo>
                <a:lnTo>
                  <a:pt x="1255" y="249"/>
                </a:lnTo>
                <a:lnTo>
                  <a:pt x="1244" y="260"/>
                </a:lnTo>
                <a:lnTo>
                  <a:pt x="1233" y="271"/>
                </a:lnTo>
                <a:lnTo>
                  <a:pt x="1221" y="271"/>
                </a:lnTo>
                <a:lnTo>
                  <a:pt x="1199" y="283"/>
                </a:lnTo>
                <a:lnTo>
                  <a:pt x="1176" y="294"/>
                </a:lnTo>
                <a:lnTo>
                  <a:pt x="1154" y="305"/>
                </a:lnTo>
                <a:lnTo>
                  <a:pt x="1120" y="316"/>
                </a:lnTo>
                <a:lnTo>
                  <a:pt x="1097" y="316"/>
                </a:lnTo>
                <a:lnTo>
                  <a:pt x="1063" y="328"/>
                </a:lnTo>
                <a:lnTo>
                  <a:pt x="1029" y="339"/>
                </a:lnTo>
                <a:lnTo>
                  <a:pt x="950" y="373"/>
                </a:lnTo>
                <a:lnTo>
                  <a:pt x="871" y="396"/>
                </a:lnTo>
                <a:lnTo>
                  <a:pt x="792" y="418"/>
                </a:lnTo>
                <a:lnTo>
                  <a:pt x="634" y="452"/>
                </a:lnTo>
                <a:lnTo>
                  <a:pt x="475" y="486"/>
                </a:lnTo>
                <a:lnTo>
                  <a:pt x="317" y="520"/>
                </a:lnTo>
                <a:lnTo>
                  <a:pt x="272" y="531"/>
                </a:lnTo>
                <a:lnTo>
                  <a:pt x="238" y="543"/>
                </a:lnTo>
                <a:lnTo>
                  <a:pt x="204" y="543"/>
                </a:lnTo>
                <a:lnTo>
                  <a:pt x="170" y="554"/>
                </a:lnTo>
                <a:lnTo>
                  <a:pt x="147" y="554"/>
                </a:lnTo>
                <a:lnTo>
                  <a:pt x="125" y="554"/>
                </a:lnTo>
                <a:lnTo>
                  <a:pt x="102" y="565"/>
                </a:lnTo>
                <a:lnTo>
                  <a:pt x="80" y="565"/>
                </a:lnTo>
                <a:lnTo>
                  <a:pt x="57" y="565"/>
                </a:lnTo>
                <a:lnTo>
                  <a:pt x="46" y="565"/>
                </a:lnTo>
                <a:lnTo>
                  <a:pt x="34" y="565"/>
                </a:lnTo>
                <a:lnTo>
                  <a:pt x="23" y="554"/>
                </a:lnTo>
                <a:lnTo>
                  <a:pt x="12" y="554"/>
                </a:lnTo>
                <a:lnTo>
                  <a:pt x="0" y="554"/>
                </a:lnTo>
                <a:lnTo>
                  <a:pt x="0" y="543"/>
                </a:lnTo>
                <a:lnTo>
                  <a:pt x="0" y="531"/>
                </a:lnTo>
                <a:lnTo>
                  <a:pt x="12" y="509"/>
                </a:lnTo>
                <a:lnTo>
                  <a:pt x="34" y="497"/>
                </a:lnTo>
                <a:lnTo>
                  <a:pt x="68" y="486"/>
                </a:lnTo>
                <a:lnTo>
                  <a:pt x="102" y="475"/>
                </a:lnTo>
                <a:lnTo>
                  <a:pt x="147" y="452"/>
                </a:lnTo>
                <a:lnTo>
                  <a:pt x="204" y="441"/>
                </a:lnTo>
                <a:lnTo>
                  <a:pt x="260" y="430"/>
                </a:lnTo>
                <a:lnTo>
                  <a:pt x="396" y="396"/>
                </a:lnTo>
                <a:lnTo>
                  <a:pt x="520" y="350"/>
                </a:lnTo>
                <a:lnTo>
                  <a:pt x="588" y="328"/>
                </a:lnTo>
                <a:lnTo>
                  <a:pt x="656" y="305"/>
                </a:lnTo>
                <a:lnTo>
                  <a:pt x="713" y="271"/>
                </a:lnTo>
                <a:lnTo>
                  <a:pt x="780" y="249"/>
                </a:lnTo>
                <a:lnTo>
                  <a:pt x="837" y="215"/>
                </a:lnTo>
                <a:lnTo>
                  <a:pt x="882" y="192"/>
                </a:lnTo>
                <a:lnTo>
                  <a:pt x="927" y="170"/>
                </a:lnTo>
                <a:lnTo>
                  <a:pt x="973" y="147"/>
                </a:lnTo>
                <a:lnTo>
                  <a:pt x="995" y="124"/>
                </a:lnTo>
                <a:lnTo>
                  <a:pt x="1018" y="113"/>
                </a:lnTo>
                <a:lnTo>
                  <a:pt x="1029" y="90"/>
                </a:lnTo>
                <a:lnTo>
                  <a:pt x="1041" y="79"/>
                </a:lnTo>
                <a:lnTo>
                  <a:pt x="1041" y="68"/>
                </a:lnTo>
                <a:lnTo>
                  <a:pt x="1041" y="45"/>
                </a:lnTo>
                <a:lnTo>
                  <a:pt x="1052" y="34"/>
                </a:lnTo>
                <a:lnTo>
                  <a:pt x="1063" y="23"/>
                </a:lnTo>
                <a:lnTo>
                  <a:pt x="1086" y="11"/>
                </a:lnTo>
                <a:lnTo>
                  <a:pt x="1086" y="0"/>
                </a:lnTo>
                <a:lnTo>
                  <a:pt x="1097" y="0"/>
                </a:lnTo>
                <a:lnTo>
                  <a:pt x="1120" y="11"/>
                </a:lnTo>
                <a:lnTo>
                  <a:pt x="1131" y="23"/>
                </a:lnTo>
                <a:lnTo>
                  <a:pt x="1142" y="34"/>
                </a:lnTo>
                <a:lnTo>
                  <a:pt x="1154" y="45"/>
                </a:lnTo>
                <a:lnTo>
                  <a:pt x="1176" y="68"/>
                </a:lnTo>
                <a:lnTo>
                  <a:pt x="1199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7"/>
          <p:cNvSpPr>
            <a:spLocks/>
          </p:cNvSpPr>
          <p:nvPr/>
        </p:nvSpPr>
        <p:spPr bwMode="auto">
          <a:xfrm>
            <a:off x="5808663" y="2347913"/>
            <a:ext cx="825500" cy="184150"/>
          </a:xfrm>
          <a:custGeom>
            <a:avLst/>
            <a:gdLst>
              <a:gd name="T0" fmla="*/ 2147483647 w 1300"/>
              <a:gd name="T1" fmla="*/ 2147483647 h 385"/>
              <a:gd name="T2" fmla="*/ 2147483647 w 1300"/>
              <a:gd name="T3" fmla="*/ 2147483647 h 385"/>
              <a:gd name="T4" fmla="*/ 2147483647 w 1300"/>
              <a:gd name="T5" fmla="*/ 2147483647 h 385"/>
              <a:gd name="T6" fmla="*/ 2147483647 w 1300"/>
              <a:gd name="T7" fmla="*/ 0 h 385"/>
              <a:gd name="T8" fmla="*/ 2147483647 w 1300"/>
              <a:gd name="T9" fmla="*/ 0 h 385"/>
              <a:gd name="T10" fmla="*/ 2147483647 w 1300"/>
              <a:gd name="T11" fmla="*/ 0 h 385"/>
              <a:gd name="T12" fmla="*/ 2147483647 w 1300"/>
              <a:gd name="T13" fmla="*/ 2147483647 h 385"/>
              <a:gd name="T14" fmla="*/ 2147483647 w 1300"/>
              <a:gd name="T15" fmla="*/ 2147483647 h 385"/>
              <a:gd name="T16" fmla="*/ 2147483647 w 1300"/>
              <a:gd name="T17" fmla="*/ 2147483647 h 385"/>
              <a:gd name="T18" fmla="*/ 2147483647 w 1300"/>
              <a:gd name="T19" fmla="*/ 2147483647 h 385"/>
              <a:gd name="T20" fmla="*/ 2147483647 w 1300"/>
              <a:gd name="T21" fmla="*/ 2147483647 h 385"/>
              <a:gd name="T22" fmla="*/ 2147483647 w 1300"/>
              <a:gd name="T23" fmla="*/ 2147483647 h 385"/>
              <a:gd name="T24" fmla="*/ 2147483647 w 1300"/>
              <a:gd name="T25" fmla="*/ 2147483647 h 385"/>
              <a:gd name="T26" fmla="*/ 2147483647 w 1300"/>
              <a:gd name="T27" fmla="*/ 2147483647 h 385"/>
              <a:gd name="T28" fmla="*/ 2147483647 w 1300"/>
              <a:gd name="T29" fmla="*/ 2147483647 h 385"/>
              <a:gd name="T30" fmla="*/ 2147483647 w 1300"/>
              <a:gd name="T31" fmla="*/ 2147483647 h 385"/>
              <a:gd name="T32" fmla="*/ 2147483647 w 1300"/>
              <a:gd name="T33" fmla="*/ 2147483647 h 385"/>
              <a:gd name="T34" fmla="*/ 2147483647 w 1300"/>
              <a:gd name="T35" fmla="*/ 2147483647 h 385"/>
              <a:gd name="T36" fmla="*/ 2147483647 w 1300"/>
              <a:gd name="T37" fmla="*/ 2147483647 h 385"/>
              <a:gd name="T38" fmla="*/ 2147483647 w 1300"/>
              <a:gd name="T39" fmla="*/ 2147483647 h 385"/>
              <a:gd name="T40" fmla="*/ 2147483647 w 1300"/>
              <a:gd name="T41" fmla="*/ 2147483647 h 385"/>
              <a:gd name="T42" fmla="*/ 2147483647 w 1300"/>
              <a:gd name="T43" fmla="*/ 2147483647 h 385"/>
              <a:gd name="T44" fmla="*/ 2147483647 w 1300"/>
              <a:gd name="T45" fmla="*/ 2147483647 h 385"/>
              <a:gd name="T46" fmla="*/ 2147483647 w 1300"/>
              <a:gd name="T47" fmla="*/ 2147483647 h 385"/>
              <a:gd name="T48" fmla="*/ 2147483647 w 1300"/>
              <a:gd name="T49" fmla="*/ 2147483647 h 385"/>
              <a:gd name="T50" fmla="*/ 2147483647 w 1300"/>
              <a:gd name="T51" fmla="*/ 2147483647 h 385"/>
              <a:gd name="T52" fmla="*/ 2147483647 w 1300"/>
              <a:gd name="T53" fmla="*/ 2147483647 h 385"/>
              <a:gd name="T54" fmla="*/ 2147483647 w 1300"/>
              <a:gd name="T55" fmla="*/ 2147483647 h 385"/>
              <a:gd name="T56" fmla="*/ 2147483647 w 1300"/>
              <a:gd name="T57" fmla="*/ 2147483647 h 385"/>
              <a:gd name="T58" fmla="*/ 2147483647 w 1300"/>
              <a:gd name="T59" fmla="*/ 2147483647 h 385"/>
              <a:gd name="T60" fmla="*/ 2147483647 w 1300"/>
              <a:gd name="T61" fmla="*/ 2147483647 h 385"/>
              <a:gd name="T62" fmla="*/ 0 w 1300"/>
              <a:gd name="T63" fmla="*/ 2147483647 h 385"/>
              <a:gd name="T64" fmla="*/ 2147483647 w 1300"/>
              <a:gd name="T65" fmla="*/ 2147483647 h 385"/>
              <a:gd name="T66" fmla="*/ 2147483647 w 1300"/>
              <a:gd name="T67" fmla="*/ 2147483647 h 385"/>
              <a:gd name="T68" fmla="*/ 2147483647 w 1300"/>
              <a:gd name="T69" fmla="*/ 2147483647 h 385"/>
              <a:gd name="T70" fmla="*/ 2147483647 w 1300"/>
              <a:gd name="T71" fmla="*/ 2147483647 h 385"/>
              <a:gd name="T72" fmla="*/ 2147483647 w 1300"/>
              <a:gd name="T73" fmla="*/ 2147483647 h 385"/>
              <a:gd name="T74" fmla="*/ 2147483647 w 1300"/>
              <a:gd name="T75" fmla="*/ 2147483647 h 385"/>
              <a:gd name="T76" fmla="*/ 2147483647 w 1300"/>
              <a:gd name="T77" fmla="*/ 2147483647 h 385"/>
              <a:gd name="T78" fmla="*/ 2147483647 w 1300"/>
              <a:gd name="T79" fmla="*/ 2147483647 h 385"/>
              <a:gd name="T80" fmla="*/ 2147483647 w 1300"/>
              <a:gd name="T81" fmla="*/ 2147483647 h 38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300"/>
              <a:gd name="T124" fmla="*/ 0 h 385"/>
              <a:gd name="T125" fmla="*/ 1300 w 1300"/>
              <a:gd name="T126" fmla="*/ 385 h 38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300" h="385">
                <a:moveTo>
                  <a:pt x="678" y="113"/>
                </a:moveTo>
                <a:lnTo>
                  <a:pt x="757" y="80"/>
                </a:lnTo>
                <a:lnTo>
                  <a:pt x="836" y="57"/>
                </a:lnTo>
                <a:lnTo>
                  <a:pt x="915" y="46"/>
                </a:lnTo>
                <a:lnTo>
                  <a:pt x="972" y="23"/>
                </a:lnTo>
                <a:lnTo>
                  <a:pt x="1028" y="12"/>
                </a:lnTo>
                <a:lnTo>
                  <a:pt x="1074" y="0"/>
                </a:lnTo>
                <a:lnTo>
                  <a:pt x="1119" y="0"/>
                </a:lnTo>
                <a:lnTo>
                  <a:pt x="1153" y="0"/>
                </a:lnTo>
                <a:lnTo>
                  <a:pt x="1175" y="0"/>
                </a:lnTo>
                <a:lnTo>
                  <a:pt x="1198" y="0"/>
                </a:lnTo>
                <a:lnTo>
                  <a:pt x="1221" y="0"/>
                </a:lnTo>
                <a:lnTo>
                  <a:pt x="1243" y="0"/>
                </a:lnTo>
                <a:lnTo>
                  <a:pt x="1266" y="12"/>
                </a:lnTo>
                <a:lnTo>
                  <a:pt x="1277" y="12"/>
                </a:lnTo>
                <a:lnTo>
                  <a:pt x="1288" y="23"/>
                </a:lnTo>
                <a:lnTo>
                  <a:pt x="1300" y="46"/>
                </a:lnTo>
                <a:lnTo>
                  <a:pt x="1300" y="68"/>
                </a:lnTo>
                <a:lnTo>
                  <a:pt x="1300" y="80"/>
                </a:lnTo>
                <a:lnTo>
                  <a:pt x="1300" y="91"/>
                </a:lnTo>
                <a:lnTo>
                  <a:pt x="1300" y="102"/>
                </a:lnTo>
                <a:lnTo>
                  <a:pt x="1288" y="102"/>
                </a:lnTo>
                <a:lnTo>
                  <a:pt x="1277" y="113"/>
                </a:lnTo>
                <a:lnTo>
                  <a:pt x="1266" y="113"/>
                </a:lnTo>
                <a:lnTo>
                  <a:pt x="1254" y="125"/>
                </a:lnTo>
                <a:lnTo>
                  <a:pt x="1232" y="125"/>
                </a:lnTo>
                <a:lnTo>
                  <a:pt x="1209" y="136"/>
                </a:lnTo>
                <a:lnTo>
                  <a:pt x="1187" y="136"/>
                </a:lnTo>
                <a:lnTo>
                  <a:pt x="1153" y="147"/>
                </a:lnTo>
                <a:lnTo>
                  <a:pt x="1119" y="159"/>
                </a:lnTo>
                <a:lnTo>
                  <a:pt x="1085" y="170"/>
                </a:lnTo>
                <a:lnTo>
                  <a:pt x="1051" y="170"/>
                </a:lnTo>
                <a:lnTo>
                  <a:pt x="1017" y="181"/>
                </a:lnTo>
                <a:lnTo>
                  <a:pt x="972" y="193"/>
                </a:lnTo>
                <a:lnTo>
                  <a:pt x="927" y="204"/>
                </a:lnTo>
                <a:lnTo>
                  <a:pt x="825" y="227"/>
                </a:lnTo>
                <a:lnTo>
                  <a:pt x="746" y="249"/>
                </a:lnTo>
                <a:lnTo>
                  <a:pt x="667" y="272"/>
                </a:lnTo>
                <a:lnTo>
                  <a:pt x="599" y="294"/>
                </a:lnTo>
                <a:lnTo>
                  <a:pt x="531" y="306"/>
                </a:lnTo>
                <a:lnTo>
                  <a:pt x="474" y="317"/>
                </a:lnTo>
                <a:lnTo>
                  <a:pt x="429" y="328"/>
                </a:lnTo>
                <a:lnTo>
                  <a:pt x="384" y="340"/>
                </a:lnTo>
                <a:lnTo>
                  <a:pt x="350" y="351"/>
                </a:lnTo>
                <a:lnTo>
                  <a:pt x="316" y="362"/>
                </a:lnTo>
                <a:lnTo>
                  <a:pt x="293" y="373"/>
                </a:lnTo>
                <a:lnTo>
                  <a:pt x="260" y="373"/>
                </a:lnTo>
                <a:lnTo>
                  <a:pt x="248" y="385"/>
                </a:lnTo>
                <a:lnTo>
                  <a:pt x="226" y="385"/>
                </a:lnTo>
                <a:lnTo>
                  <a:pt x="214" y="385"/>
                </a:lnTo>
                <a:lnTo>
                  <a:pt x="192" y="385"/>
                </a:lnTo>
                <a:lnTo>
                  <a:pt x="158" y="373"/>
                </a:lnTo>
                <a:lnTo>
                  <a:pt x="124" y="362"/>
                </a:lnTo>
                <a:lnTo>
                  <a:pt x="79" y="340"/>
                </a:lnTo>
                <a:lnTo>
                  <a:pt x="56" y="340"/>
                </a:lnTo>
                <a:lnTo>
                  <a:pt x="45" y="328"/>
                </a:lnTo>
                <a:lnTo>
                  <a:pt x="33" y="317"/>
                </a:lnTo>
                <a:lnTo>
                  <a:pt x="22" y="306"/>
                </a:lnTo>
                <a:lnTo>
                  <a:pt x="11" y="294"/>
                </a:lnTo>
                <a:lnTo>
                  <a:pt x="11" y="283"/>
                </a:lnTo>
                <a:lnTo>
                  <a:pt x="0" y="283"/>
                </a:lnTo>
                <a:lnTo>
                  <a:pt x="11" y="272"/>
                </a:lnTo>
                <a:lnTo>
                  <a:pt x="22" y="260"/>
                </a:lnTo>
                <a:lnTo>
                  <a:pt x="33" y="260"/>
                </a:lnTo>
                <a:lnTo>
                  <a:pt x="45" y="249"/>
                </a:lnTo>
                <a:lnTo>
                  <a:pt x="67" y="249"/>
                </a:lnTo>
                <a:lnTo>
                  <a:pt x="90" y="249"/>
                </a:lnTo>
                <a:lnTo>
                  <a:pt x="124" y="238"/>
                </a:lnTo>
                <a:lnTo>
                  <a:pt x="158" y="238"/>
                </a:lnTo>
                <a:lnTo>
                  <a:pt x="203" y="227"/>
                </a:lnTo>
                <a:lnTo>
                  <a:pt x="248" y="215"/>
                </a:lnTo>
                <a:lnTo>
                  <a:pt x="305" y="204"/>
                </a:lnTo>
                <a:lnTo>
                  <a:pt x="361" y="193"/>
                </a:lnTo>
                <a:lnTo>
                  <a:pt x="429" y="170"/>
                </a:lnTo>
                <a:lnTo>
                  <a:pt x="508" y="159"/>
                </a:lnTo>
                <a:lnTo>
                  <a:pt x="587" y="136"/>
                </a:lnTo>
                <a:lnTo>
                  <a:pt x="678" y="11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8"/>
          <p:cNvSpPr>
            <a:spLocks/>
          </p:cNvSpPr>
          <p:nvPr/>
        </p:nvSpPr>
        <p:spPr bwMode="auto">
          <a:xfrm>
            <a:off x="5449888" y="2532063"/>
            <a:ext cx="1406525" cy="263525"/>
          </a:xfrm>
          <a:custGeom>
            <a:avLst/>
            <a:gdLst>
              <a:gd name="T0" fmla="*/ 2147483647 w 2216"/>
              <a:gd name="T1" fmla="*/ 2147483647 h 554"/>
              <a:gd name="T2" fmla="*/ 2147483647 w 2216"/>
              <a:gd name="T3" fmla="*/ 2147483647 h 554"/>
              <a:gd name="T4" fmla="*/ 2147483647 w 2216"/>
              <a:gd name="T5" fmla="*/ 2147483647 h 554"/>
              <a:gd name="T6" fmla="*/ 2147483647 w 2216"/>
              <a:gd name="T7" fmla="*/ 2147483647 h 554"/>
              <a:gd name="T8" fmla="*/ 2147483647 w 2216"/>
              <a:gd name="T9" fmla="*/ 2147483647 h 554"/>
              <a:gd name="T10" fmla="*/ 2147483647 w 2216"/>
              <a:gd name="T11" fmla="*/ 2147483647 h 554"/>
              <a:gd name="T12" fmla="*/ 2147483647 w 2216"/>
              <a:gd name="T13" fmla="*/ 2147483647 h 554"/>
              <a:gd name="T14" fmla="*/ 2147483647 w 2216"/>
              <a:gd name="T15" fmla="*/ 0 h 554"/>
              <a:gd name="T16" fmla="*/ 2147483647 w 2216"/>
              <a:gd name="T17" fmla="*/ 0 h 554"/>
              <a:gd name="T18" fmla="*/ 2147483647 w 2216"/>
              <a:gd name="T19" fmla="*/ 2147483647 h 554"/>
              <a:gd name="T20" fmla="*/ 2147483647 w 2216"/>
              <a:gd name="T21" fmla="*/ 2147483647 h 554"/>
              <a:gd name="T22" fmla="*/ 2147483647 w 2216"/>
              <a:gd name="T23" fmla="*/ 2147483647 h 554"/>
              <a:gd name="T24" fmla="*/ 2147483647 w 2216"/>
              <a:gd name="T25" fmla="*/ 2147483647 h 554"/>
              <a:gd name="T26" fmla="*/ 2147483647 w 2216"/>
              <a:gd name="T27" fmla="*/ 2147483647 h 554"/>
              <a:gd name="T28" fmla="*/ 2147483647 w 2216"/>
              <a:gd name="T29" fmla="*/ 2147483647 h 554"/>
              <a:gd name="T30" fmla="*/ 2147483647 w 2216"/>
              <a:gd name="T31" fmla="*/ 2147483647 h 554"/>
              <a:gd name="T32" fmla="*/ 2147483647 w 2216"/>
              <a:gd name="T33" fmla="*/ 2147483647 h 554"/>
              <a:gd name="T34" fmla="*/ 2147483647 w 2216"/>
              <a:gd name="T35" fmla="*/ 2147483647 h 554"/>
              <a:gd name="T36" fmla="*/ 2147483647 w 2216"/>
              <a:gd name="T37" fmla="*/ 2147483647 h 554"/>
              <a:gd name="T38" fmla="*/ 2147483647 w 2216"/>
              <a:gd name="T39" fmla="*/ 2147483647 h 554"/>
              <a:gd name="T40" fmla="*/ 2147483647 w 2216"/>
              <a:gd name="T41" fmla="*/ 2147483647 h 554"/>
              <a:gd name="T42" fmla="*/ 2147483647 w 2216"/>
              <a:gd name="T43" fmla="*/ 2147483647 h 554"/>
              <a:gd name="T44" fmla="*/ 2147483647 w 2216"/>
              <a:gd name="T45" fmla="*/ 2147483647 h 554"/>
              <a:gd name="T46" fmla="*/ 2147483647 w 2216"/>
              <a:gd name="T47" fmla="*/ 2147483647 h 554"/>
              <a:gd name="T48" fmla="*/ 2147483647 w 2216"/>
              <a:gd name="T49" fmla="*/ 2147483647 h 554"/>
              <a:gd name="T50" fmla="*/ 2147483647 w 2216"/>
              <a:gd name="T51" fmla="*/ 2147483647 h 554"/>
              <a:gd name="T52" fmla="*/ 2147483647 w 2216"/>
              <a:gd name="T53" fmla="*/ 2147483647 h 554"/>
              <a:gd name="T54" fmla="*/ 2147483647 w 2216"/>
              <a:gd name="T55" fmla="*/ 2147483647 h 554"/>
              <a:gd name="T56" fmla="*/ 2147483647 w 2216"/>
              <a:gd name="T57" fmla="*/ 2147483647 h 554"/>
              <a:gd name="T58" fmla="*/ 2147483647 w 2216"/>
              <a:gd name="T59" fmla="*/ 2147483647 h 554"/>
              <a:gd name="T60" fmla="*/ 2147483647 w 2216"/>
              <a:gd name="T61" fmla="*/ 2147483647 h 554"/>
              <a:gd name="T62" fmla="*/ 2147483647 w 2216"/>
              <a:gd name="T63" fmla="*/ 2147483647 h 554"/>
              <a:gd name="T64" fmla="*/ 2147483647 w 2216"/>
              <a:gd name="T65" fmla="*/ 2147483647 h 554"/>
              <a:gd name="T66" fmla="*/ 2147483647 w 2216"/>
              <a:gd name="T67" fmla="*/ 2147483647 h 554"/>
              <a:gd name="T68" fmla="*/ 2147483647 w 2216"/>
              <a:gd name="T69" fmla="*/ 2147483647 h 554"/>
              <a:gd name="T70" fmla="*/ 0 w 2216"/>
              <a:gd name="T71" fmla="*/ 2147483647 h 554"/>
              <a:gd name="T72" fmla="*/ 2147483647 w 2216"/>
              <a:gd name="T73" fmla="*/ 2147483647 h 554"/>
              <a:gd name="T74" fmla="*/ 2147483647 w 2216"/>
              <a:gd name="T75" fmla="*/ 2147483647 h 554"/>
              <a:gd name="T76" fmla="*/ 2147483647 w 2216"/>
              <a:gd name="T77" fmla="*/ 2147483647 h 554"/>
              <a:gd name="T78" fmla="*/ 2147483647 w 2216"/>
              <a:gd name="T79" fmla="*/ 2147483647 h 554"/>
              <a:gd name="T80" fmla="*/ 2147483647 w 2216"/>
              <a:gd name="T81" fmla="*/ 2147483647 h 554"/>
              <a:gd name="T82" fmla="*/ 2147483647 w 2216"/>
              <a:gd name="T83" fmla="*/ 2147483647 h 554"/>
              <a:gd name="T84" fmla="*/ 2147483647 w 2216"/>
              <a:gd name="T85" fmla="*/ 2147483647 h 554"/>
              <a:gd name="T86" fmla="*/ 2147483647 w 2216"/>
              <a:gd name="T87" fmla="*/ 2147483647 h 554"/>
              <a:gd name="T88" fmla="*/ 2147483647 w 2216"/>
              <a:gd name="T89" fmla="*/ 2147483647 h 554"/>
              <a:gd name="T90" fmla="*/ 2147483647 w 2216"/>
              <a:gd name="T91" fmla="*/ 2147483647 h 554"/>
              <a:gd name="T92" fmla="*/ 2147483647 w 2216"/>
              <a:gd name="T93" fmla="*/ 2147483647 h 554"/>
              <a:gd name="T94" fmla="*/ 2147483647 w 2216"/>
              <a:gd name="T95" fmla="*/ 2147483647 h 554"/>
              <a:gd name="T96" fmla="*/ 2147483647 w 2216"/>
              <a:gd name="T97" fmla="*/ 2147483647 h 554"/>
              <a:gd name="T98" fmla="*/ 2147483647 w 2216"/>
              <a:gd name="T99" fmla="*/ 2147483647 h 554"/>
              <a:gd name="T100" fmla="*/ 2147483647 w 2216"/>
              <a:gd name="T101" fmla="*/ 2147483647 h 554"/>
              <a:gd name="T102" fmla="*/ 2147483647 w 2216"/>
              <a:gd name="T103" fmla="*/ 2147483647 h 554"/>
              <a:gd name="T104" fmla="*/ 2147483647 w 2216"/>
              <a:gd name="T105" fmla="*/ 2147483647 h 5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216"/>
              <a:gd name="T160" fmla="*/ 0 h 554"/>
              <a:gd name="T161" fmla="*/ 2216 w 2216"/>
              <a:gd name="T162" fmla="*/ 554 h 5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216" h="554">
                <a:moveTo>
                  <a:pt x="1312" y="158"/>
                </a:moveTo>
                <a:lnTo>
                  <a:pt x="1380" y="135"/>
                </a:lnTo>
                <a:lnTo>
                  <a:pt x="1447" y="124"/>
                </a:lnTo>
                <a:lnTo>
                  <a:pt x="1504" y="102"/>
                </a:lnTo>
                <a:lnTo>
                  <a:pt x="1560" y="90"/>
                </a:lnTo>
                <a:lnTo>
                  <a:pt x="1617" y="79"/>
                </a:lnTo>
                <a:lnTo>
                  <a:pt x="1673" y="68"/>
                </a:lnTo>
                <a:lnTo>
                  <a:pt x="1719" y="56"/>
                </a:lnTo>
                <a:lnTo>
                  <a:pt x="1764" y="45"/>
                </a:lnTo>
                <a:lnTo>
                  <a:pt x="1809" y="34"/>
                </a:lnTo>
                <a:lnTo>
                  <a:pt x="1843" y="22"/>
                </a:lnTo>
                <a:lnTo>
                  <a:pt x="1888" y="22"/>
                </a:lnTo>
                <a:lnTo>
                  <a:pt x="1922" y="11"/>
                </a:lnTo>
                <a:lnTo>
                  <a:pt x="1945" y="11"/>
                </a:lnTo>
                <a:lnTo>
                  <a:pt x="1979" y="0"/>
                </a:lnTo>
                <a:lnTo>
                  <a:pt x="2001" y="0"/>
                </a:lnTo>
                <a:lnTo>
                  <a:pt x="2024" y="0"/>
                </a:lnTo>
                <a:lnTo>
                  <a:pt x="2058" y="0"/>
                </a:lnTo>
                <a:lnTo>
                  <a:pt x="2092" y="0"/>
                </a:lnTo>
                <a:lnTo>
                  <a:pt x="2114" y="11"/>
                </a:lnTo>
                <a:lnTo>
                  <a:pt x="2137" y="11"/>
                </a:lnTo>
                <a:lnTo>
                  <a:pt x="2160" y="22"/>
                </a:lnTo>
                <a:lnTo>
                  <a:pt x="2182" y="34"/>
                </a:lnTo>
                <a:lnTo>
                  <a:pt x="2194" y="45"/>
                </a:lnTo>
                <a:lnTo>
                  <a:pt x="2205" y="56"/>
                </a:lnTo>
                <a:lnTo>
                  <a:pt x="2216" y="68"/>
                </a:lnTo>
                <a:lnTo>
                  <a:pt x="2216" y="79"/>
                </a:lnTo>
                <a:lnTo>
                  <a:pt x="2216" y="90"/>
                </a:lnTo>
                <a:lnTo>
                  <a:pt x="2216" y="102"/>
                </a:lnTo>
                <a:lnTo>
                  <a:pt x="2216" y="113"/>
                </a:lnTo>
                <a:lnTo>
                  <a:pt x="2205" y="113"/>
                </a:lnTo>
                <a:lnTo>
                  <a:pt x="2194" y="124"/>
                </a:lnTo>
                <a:lnTo>
                  <a:pt x="2182" y="124"/>
                </a:lnTo>
                <a:lnTo>
                  <a:pt x="2171" y="135"/>
                </a:lnTo>
                <a:lnTo>
                  <a:pt x="2160" y="135"/>
                </a:lnTo>
                <a:lnTo>
                  <a:pt x="2137" y="135"/>
                </a:lnTo>
                <a:lnTo>
                  <a:pt x="2114" y="147"/>
                </a:lnTo>
                <a:lnTo>
                  <a:pt x="2092" y="147"/>
                </a:lnTo>
                <a:lnTo>
                  <a:pt x="2069" y="158"/>
                </a:lnTo>
                <a:lnTo>
                  <a:pt x="2035" y="158"/>
                </a:lnTo>
                <a:lnTo>
                  <a:pt x="2001" y="169"/>
                </a:lnTo>
                <a:lnTo>
                  <a:pt x="1967" y="169"/>
                </a:lnTo>
                <a:lnTo>
                  <a:pt x="1933" y="181"/>
                </a:lnTo>
                <a:lnTo>
                  <a:pt x="1888" y="192"/>
                </a:lnTo>
                <a:lnTo>
                  <a:pt x="1843" y="203"/>
                </a:lnTo>
                <a:lnTo>
                  <a:pt x="1798" y="203"/>
                </a:lnTo>
                <a:lnTo>
                  <a:pt x="1741" y="215"/>
                </a:lnTo>
                <a:lnTo>
                  <a:pt x="1685" y="226"/>
                </a:lnTo>
                <a:lnTo>
                  <a:pt x="1628" y="237"/>
                </a:lnTo>
                <a:lnTo>
                  <a:pt x="1391" y="294"/>
                </a:lnTo>
                <a:lnTo>
                  <a:pt x="1153" y="350"/>
                </a:lnTo>
                <a:lnTo>
                  <a:pt x="916" y="395"/>
                </a:lnTo>
                <a:lnTo>
                  <a:pt x="814" y="429"/>
                </a:lnTo>
                <a:lnTo>
                  <a:pt x="701" y="463"/>
                </a:lnTo>
                <a:lnTo>
                  <a:pt x="599" y="497"/>
                </a:lnTo>
                <a:lnTo>
                  <a:pt x="498" y="520"/>
                </a:lnTo>
                <a:lnTo>
                  <a:pt x="419" y="542"/>
                </a:lnTo>
                <a:lnTo>
                  <a:pt x="339" y="554"/>
                </a:lnTo>
                <a:lnTo>
                  <a:pt x="272" y="554"/>
                </a:lnTo>
                <a:lnTo>
                  <a:pt x="215" y="554"/>
                </a:lnTo>
                <a:lnTo>
                  <a:pt x="170" y="542"/>
                </a:lnTo>
                <a:lnTo>
                  <a:pt x="136" y="531"/>
                </a:lnTo>
                <a:lnTo>
                  <a:pt x="102" y="520"/>
                </a:lnTo>
                <a:lnTo>
                  <a:pt x="79" y="497"/>
                </a:lnTo>
                <a:lnTo>
                  <a:pt x="57" y="486"/>
                </a:lnTo>
                <a:lnTo>
                  <a:pt x="34" y="475"/>
                </a:lnTo>
                <a:lnTo>
                  <a:pt x="23" y="463"/>
                </a:lnTo>
                <a:lnTo>
                  <a:pt x="12" y="452"/>
                </a:lnTo>
                <a:lnTo>
                  <a:pt x="12" y="441"/>
                </a:lnTo>
                <a:lnTo>
                  <a:pt x="12" y="429"/>
                </a:lnTo>
                <a:lnTo>
                  <a:pt x="0" y="429"/>
                </a:lnTo>
                <a:lnTo>
                  <a:pt x="0" y="418"/>
                </a:lnTo>
                <a:lnTo>
                  <a:pt x="12" y="418"/>
                </a:lnTo>
                <a:lnTo>
                  <a:pt x="23" y="418"/>
                </a:lnTo>
                <a:lnTo>
                  <a:pt x="34" y="407"/>
                </a:lnTo>
                <a:lnTo>
                  <a:pt x="46" y="407"/>
                </a:lnTo>
                <a:lnTo>
                  <a:pt x="57" y="407"/>
                </a:lnTo>
                <a:lnTo>
                  <a:pt x="79" y="407"/>
                </a:lnTo>
                <a:lnTo>
                  <a:pt x="125" y="407"/>
                </a:lnTo>
                <a:lnTo>
                  <a:pt x="159" y="407"/>
                </a:lnTo>
                <a:lnTo>
                  <a:pt x="204" y="395"/>
                </a:lnTo>
                <a:lnTo>
                  <a:pt x="249" y="395"/>
                </a:lnTo>
                <a:lnTo>
                  <a:pt x="272" y="384"/>
                </a:lnTo>
                <a:lnTo>
                  <a:pt x="306" y="384"/>
                </a:lnTo>
                <a:lnTo>
                  <a:pt x="328" y="373"/>
                </a:lnTo>
                <a:lnTo>
                  <a:pt x="373" y="373"/>
                </a:lnTo>
                <a:lnTo>
                  <a:pt x="407" y="362"/>
                </a:lnTo>
                <a:lnTo>
                  <a:pt x="453" y="350"/>
                </a:lnTo>
                <a:lnTo>
                  <a:pt x="498" y="350"/>
                </a:lnTo>
                <a:lnTo>
                  <a:pt x="543" y="339"/>
                </a:lnTo>
                <a:lnTo>
                  <a:pt x="577" y="328"/>
                </a:lnTo>
                <a:lnTo>
                  <a:pt x="611" y="328"/>
                </a:lnTo>
                <a:lnTo>
                  <a:pt x="645" y="316"/>
                </a:lnTo>
                <a:lnTo>
                  <a:pt x="679" y="305"/>
                </a:lnTo>
                <a:lnTo>
                  <a:pt x="713" y="305"/>
                </a:lnTo>
                <a:lnTo>
                  <a:pt x="758" y="294"/>
                </a:lnTo>
                <a:lnTo>
                  <a:pt x="803" y="282"/>
                </a:lnTo>
                <a:lnTo>
                  <a:pt x="848" y="271"/>
                </a:lnTo>
                <a:lnTo>
                  <a:pt x="893" y="260"/>
                </a:lnTo>
                <a:lnTo>
                  <a:pt x="950" y="249"/>
                </a:lnTo>
                <a:lnTo>
                  <a:pt x="1006" y="237"/>
                </a:lnTo>
                <a:lnTo>
                  <a:pt x="1063" y="226"/>
                </a:lnTo>
                <a:lnTo>
                  <a:pt x="1120" y="203"/>
                </a:lnTo>
                <a:lnTo>
                  <a:pt x="1187" y="192"/>
                </a:lnTo>
                <a:lnTo>
                  <a:pt x="1244" y="169"/>
                </a:lnTo>
                <a:lnTo>
                  <a:pt x="1312" y="15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9"/>
          <p:cNvSpPr>
            <a:spLocks/>
          </p:cNvSpPr>
          <p:nvPr/>
        </p:nvSpPr>
        <p:spPr bwMode="auto">
          <a:xfrm>
            <a:off x="6146800" y="2214563"/>
            <a:ext cx="1154113" cy="839787"/>
          </a:xfrm>
          <a:custGeom>
            <a:avLst/>
            <a:gdLst>
              <a:gd name="T0" fmla="*/ 2147483647 w 1820"/>
              <a:gd name="T1" fmla="*/ 2147483647 h 1763"/>
              <a:gd name="T2" fmla="*/ 2147483647 w 1820"/>
              <a:gd name="T3" fmla="*/ 2147483647 h 1763"/>
              <a:gd name="T4" fmla="*/ 2147483647 w 1820"/>
              <a:gd name="T5" fmla="*/ 2147483647 h 1763"/>
              <a:gd name="T6" fmla="*/ 2147483647 w 1820"/>
              <a:gd name="T7" fmla="*/ 2147483647 h 1763"/>
              <a:gd name="T8" fmla="*/ 2147483647 w 1820"/>
              <a:gd name="T9" fmla="*/ 2147483647 h 1763"/>
              <a:gd name="T10" fmla="*/ 2147483647 w 1820"/>
              <a:gd name="T11" fmla="*/ 2147483647 h 1763"/>
              <a:gd name="T12" fmla="*/ 2147483647 w 1820"/>
              <a:gd name="T13" fmla="*/ 2147483647 h 1763"/>
              <a:gd name="T14" fmla="*/ 2147483647 w 1820"/>
              <a:gd name="T15" fmla="*/ 2147483647 h 1763"/>
              <a:gd name="T16" fmla="*/ 2147483647 w 1820"/>
              <a:gd name="T17" fmla="*/ 2147483647 h 1763"/>
              <a:gd name="T18" fmla="*/ 2147483647 w 1820"/>
              <a:gd name="T19" fmla="*/ 2147483647 h 1763"/>
              <a:gd name="T20" fmla="*/ 2147483647 w 1820"/>
              <a:gd name="T21" fmla="*/ 2147483647 h 1763"/>
              <a:gd name="T22" fmla="*/ 2147483647 w 1820"/>
              <a:gd name="T23" fmla="*/ 2147483647 h 1763"/>
              <a:gd name="T24" fmla="*/ 2147483647 w 1820"/>
              <a:gd name="T25" fmla="*/ 2147483647 h 1763"/>
              <a:gd name="T26" fmla="*/ 2147483647 w 1820"/>
              <a:gd name="T27" fmla="*/ 2147483647 h 1763"/>
              <a:gd name="T28" fmla="*/ 2147483647 w 1820"/>
              <a:gd name="T29" fmla="*/ 2147483647 h 1763"/>
              <a:gd name="T30" fmla="*/ 2147483647 w 1820"/>
              <a:gd name="T31" fmla="*/ 2147483647 h 1763"/>
              <a:gd name="T32" fmla="*/ 2147483647 w 1820"/>
              <a:gd name="T33" fmla="*/ 2147483647 h 1763"/>
              <a:gd name="T34" fmla="*/ 2147483647 w 1820"/>
              <a:gd name="T35" fmla="*/ 2147483647 h 1763"/>
              <a:gd name="T36" fmla="*/ 2147483647 w 1820"/>
              <a:gd name="T37" fmla="*/ 2147483647 h 1763"/>
              <a:gd name="T38" fmla="*/ 2147483647 w 1820"/>
              <a:gd name="T39" fmla="*/ 2147483647 h 1763"/>
              <a:gd name="T40" fmla="*/ 2147483647 w 1820"/>
              <a:gd name="T41" fmla="*/ 2147483647 h 1763"/>
              <a:gd name="T42" fmla="*/ 2147483647 w 1820"/>
              <a:gd name="T43" fmla="*/ 2147483647 h 1763"/>
              <a:gd name="T44" fmla="*/ 2147483647 w 1820"/>
              <a:gd name="T45" fmla="*/ 2147483647 h 1763"/>
              <a:gd name="T46" fmla="*/ 2147483647 w 1820"/>
              <a:gd name="T47" fmla="*/ 2147483647 h 1763"/>
              <a:gd name="T48" fmla="*/ 2147483647 w 1820"/>
              <a:gd name="T49" fmla="*/ 2147483647 h 1763"/>
              <a:gd name="T50" fmla="*/ 2147483647 w 1820"/>
              <a:gd name="T51" fmla="*/ 2147483647 h 1763"/>
              <a:gd name="T52" fmla="*/ 2147483647 w 1820"/>
              <a:gd name="T53" fmla="*/ 2147483647 h 1763"/>
              <a:gd name="T54" fmla="*/ 2147483647 w 1820"/>
              <a:gd name="T55" fmla="*/ 2147483647 h 1763"/>
              <a:gd name="T56" fmla="*/ 2147483647 w 1820"/>
              <a:gd name="T57" fmla="*/ 2147483647 h 1763"/>
              <a:gd name="T58" fmla="*/ 2147483647 w 1820"/>
              <a:gd name="T59" fmla="*/ 2147483647 h 1763"/>
              <a:gd name="T60" fmla="*/ 2147483647 w 1820"/>
              <a:gd name="T61" fmla="*/ 2147483647 h 1763"/>
              <a:gd name="T62" fmla="*/ 2147483647 w 1820"/>
              <a:gd name="T63" fmla="*/ 2147483647 h 1763"/>
              <a:gd name="T64" fmla="*/ 2147483647 w 1820"/>
              <a:gd name="T65" fmla="*/ 2147483647 h 1763"/>
              <a:gd name="T66" fmla="*/ 2147483647 w 1820"/>
              <a:gd name="T67" fmla="*/ 2147483647 h 1763"/>
              <a:gd name="T68" fmla="*/ 2147483647 w 1820"/>
              <a:gd name="T69" fmla="*/ 2147483647 h 1763"/>
              <a:gd name="T70" fmla="*/ 2147483647 w 1820"/>
              <a:gd name="T71" fmla="*/ 2147483647 h 1763"/>
              <a:gd name="T72" fmla="*/ 2147483647 w 1820"/>
              <a:gd name="T73" fmla="*/ 2147483647 h 1763"/>
              <a:gd name="T74" fmla="*/ 2147483647 w 1820"/>
              <a:gd name="T75" fmla="*/ 2147483647 h 1763"/>
              <a:gd name="T76" fmla="*/ 2147483647 w 1820"/>
              <a:gd name="T77" fmla="*/ 2147483647 h 1763"/>
              <a:gd name="T78" fmla="*/ 2147483647 w 1820"/>
              <a:gd name="T79" fmla="*/ 2147483647 h 1763"/>
              <a:gd name="T80" fmla="*/ 2147483647 w 1820"/>
              <a:gd name="T81" fmla="*/ 2147483647 h 1763"/>
              <a:gd name="T82" fmla="*/ 2147483647 w 1820"/>
              <a:gd name="T83" fmla="*/ 2147483647 h 1763"/>
              <a:gd name="T84" fmla="*/ 2147483647 w 1820"/>
              <a:gd name="T85" fmla="*/ 2147483647 h 1763"/>
              <a:gd name="T86" fmla="*/ 2147483647 w 1820"/>
              <a:gd name="T87" fmla="*/ 2147483647 h 1763"/>
              <a:gd name="T88" fmla="*/ 2147483647 w 1820"/>
              <a:gd name="T89" fmla="*/ 2147483647 h 1763"/>
              <a:gd name="T90" fmla="*/ 2147483647 w 1820"/>
              <a:gd name="T91" fmla="*/ 2147483647 h 1763"/>
              <a:gd name="T92" fmla="*/ 2147483647 w 1820"/>
              <a:gd name="T93" fmla="*/ 2147483647 h 1763"/>
              <a:gd name="T94" fmla="*/ 2147483647 w 1820"/>
              <a:gd name="T95" fmla="*/ 2147483647 h 1763"/>
              <a:gd name="T96" fmla="*/ 0 w 1820"/>
              <a:gd name="T97" fmla="*/ 2147483647 h 1763"/>
              <a:gd name="T98" fmla="*/ 2147483647 w 1820"/>
              <a:gd name="T99" fmla="*/ 2147483647 h 1763"/>
              <a:gd name="T100" fmla="*/ 2147483647 w 1820"/>
              <a:gd name="T101" fmla="*/ 2147483647 h 1763"/>
              <a:gd name="T102" fmla="*/ 2147483647 w 1820"/>
              <a:gd name="T103" fmla="*/ 2147483647 h 1763"/>
              <a:gd name="T104" fmla="*/ 2147483647 w 1820"/>
              <a:gd name="T105" fmla="*/ 2147483647 h 1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820"/>
              <a:gd name="T160" fmla="*/ 0 h 1763"/>
              <a:gd name="T161" fmla="*/ 1820 w 1820"/>
              <a:gd name="T162" fmla="*/ 1763 h 1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820" h="1763">
                <a:moveTo>
                  <a:pt x="215" y="362"/>
                </a:moveTo>
                <a:lnTo>
                  <a:pt x="215" y="384"/>
                </a:lnTo>
                <a:lnTo>
                  <a:pt x="203" y="407"/>
                </a:lnTo>
                <a:lnTo>
                  <a:pt x="203" y="441"/>
                </a:lnTo>
                <a:lnTo>
                  <a:pt x="203" y="486"/>
                </a:lnTo>
                <a:lnTo>
                  <a:pt x="203" y="542"/>
                </a:lnTo>
                <a:lnTo>
                  <a:pt x="192" y="576"/>
                </a:lnTo>
                <a:lnTo>
                  <a:pt x="192" y="610"/>
                </a:lnTo>
                <a:lnTo>
                  <a:pt x="192" y="644"/>
                </a:lnTo>
                <a:lnTo>
                  <a:pt x="192" y="678"/>
                </a:lnTo>
                <a:lnTo>
                  <a:pt x="192" y="723"/>
                </a:lnTo>
                <a:lnTo>
                  <a:pt x="192" y="769"/>
                </a:lnTo>
                <a:lnTo>
                  <a:pt x="192" y="848"/>
                </a:lnTo>
                <a:lnTo>
                  <a:pt x="192" y="927"/>
                </a:lnTo>
                <a:lnTo>
                  <a:pt x="203" y="995"/>
                </a:lnTo>
                <a:lnTo>
                  <a:pt x="203" y="1051"/>
                </a:lnTo>
                <a:lnTo>
                  <a:pt x="203" y="1096"/>
                </a:lnTo>
                <a:lnTo>
                  <a:pt x="203" y="1142"/>
                </a:lnTo>
                <a:lnTo>
                  <a:pt x="215" y="1176"/>
                </a:lnTo>
                <a:lnTo>
                  <a:pt x="215" y="1198"/>
                </a:lnTo>
                <a:lnTo>
                  <a:pt x="226" y="1243"/>
                </a:lnTo>
                <a:lnTo>
                  <a:pt x="249" y="1300"/>
                </a:lnTo>
                <a:lnTo>
                  <a:pt x="271" y="1345"/>
                </a:lnTo>
                <a:lnTo>
                  <a:pt x="305" y="1390"/>
                </a:lnTo>
                <a:lnTo>
                  <a:pt x="328" y="1413"/>
                </a:lnTo>
                <a:lnTo>
                  <a:pt x="350" y="1436"/>
                </a:lnTo>
                <a:lnTo>
                  <a:pt x="373" y="1458"/>
                </a:lnTo>
                <a:lnTo>
                  <a:pt x="407" y="1481"/>
                </a:lnTo>
                <a:lnTo>
                  <a:pt x="452" y="1492"/>
                </a:lnTo>
                <a:lnTo>
                  <a:pt x="497" y="1515"/>
                </a:lnTo>
                <a:lnTo>
                  <a:pt x="554" y="1526"/>
                </a:lnTo>
                <a:lnTo>
                  <a:pt x="610" y="1537"/>
                </a:lnTo>
                <a:lnTo>
                  <a:pt x="667" y="1537"/>
                </a:lnTo>
                <a:lnTo>
                  <a:pt x="735" y="1549"/>
                </a:lnTo>
                <a:lnTo>
                  <a:pt x="848" y="1560"/>
                </a:lnTo>
                <a:lnTo>
                  <a:pt x="972" y="1560"/>
                </a:lnTo>
                <a:lnTo>
                  <a:pt x="1097" y="1549"/>
                </a:lnTo>
                <a:lnTo>
                  <a:pt x="1153" y="1537"/>
                </a:lnTo>
                <a:lnTo>
                  <a:pt x="1210" y="1537"/>
                </a:lnTo>
                <a:lnTo>
                  <a:pt x="1266" y="1526"/>
                </a:lnTo>
                <a:lnTo>
                  <a:pt x="1311" y="1503"/>
                </a:lnTo>
                <a:lnTo>
                  <a:pt x="1357" y="1492"/>
                </a:lnTo>
                <a:lnTo>
                  <a:pt x="1402" y="1481"/>
                </a:lnTo>
                <a:lnTo>
                  <a:pt x="1436" y="1469"/>
                </a:lnTo>
                <a:lnTo>
                  <a:pt x="1458" y="1447"/>
                </a:lnTo>
                <a:lnTo>
                  <a:pt x="1492" y="1424"/>
                </a:lnTo>
                <a:lnTo>
                  <a:pt x="1515" y="1402"/>
                </a:lnTo>
                <a:lnTo>
                  <a:pt x="1537" y="1368"/>
                </a:lnTo>
                <a:lnTo>
                  <a:pt x="1560" y="1322"/>
                </a:lnTo>
                <a:lnTo>
                  <a:pt x="1571" y="1277"/>
                </a:lnTo>
                <a:lnTo>
                  <a:pt x="1594" y="1221"/>
                </a:lnTo>
                <a:lnTo>
                  <a:pt x="1605" y="1164"/>
                </a:lnTo>
                <a:lnTo>
                  <a:pt x="1617" y="1096"/>
                </a:lnTo>
                <a:lnTo>
                  <a:pt x="1617" y="1040"/>
                </a:lnTo>
                <a:lnTo>
                  <a:pt x="1628" y="983"/>
                </a:lnTo>
                <a:lnTo>
                  <a:pt x="1628" y="938"/>
                </a:lnTo>
                <a:lnTo>
                  <a:pt x="1639" y="893"/>
                </a:lnTo>
                <a:lnTo>
                  <a:pt x="1650" y="859"/>
                </a:lnTo>
                <a:lnTo>
                  <a:pt x="1650" y="836"/>
                </a:lnTo>
                <a:lnTo>
                  <a:pt x="1662" y="825"/>
                </a:lnTo>
                <a:lnTo>
                  <a:pt x="1673" y="825"/>
                </a:lnTo>
                <a:lnTo>
                  <a:pt x="1673" y="836"/>
                </a:lnTo>
                <a:lnTo>
                  <a:pt x="1684" y="859"/>
                </a:lnTo>
                <a:lnTo>
                  <a:pt x="1696" y="882"/>
                </a:lnTo>
                <a:lnTo>
                  <a:pt x="1696" y="916"/>
                </a:lnTo>
                <a:lnTo>
                  <a:pt x="1707" y="961"/>
                </a:lnTo>
                <a:lnTo>
                  <a:pt x="1718" y="1017"/>
                </a:lnTo>
                <a:lnTo>
                  <a:pt x="1730" y="1074"/>
                </a:lnTo>
                <a:lnTo>
                  <a:pt x="1730" y="1130"/>
                </a:lnTo>
                <a:lnTo>
                  <a:pt x="1741" y="1187"/>
                </a:lnTo>
                <a:lnTo>
                  <a:pt x="1741" y="1232"/>
                </a:lnTo>
                <a:lnTo>
                  <a:pt x="1752" y="1277"/>
                </a:lnTo>
                <a:lnTo>
                  <a:pt x="1764" y="1322"/>
                </a:lnTo>
                <a:lnTo>
                  <a:pt x="1775" y="1345"/>
                </a:lnTo>
                <a:lnTo>
                  <a:pt x="1786" y="1379"/>
                </a:lnTo>
                <a:lnTo>
                  <a:pt x="1797" y="1390"/>
                </a:lnTo>
                <a:lnTo>
                  <a:pt x="1809" y="1413"/>
                </a:lnTo>
                <a:lnTo>
                  <a:pt x="1820" y="1436"/>
                </a:lnTo>
                <a:lnTo>
                  <a:pt x="1820" y="1447"/>
                </a:lnTo>
                <a:lnTo>
                  <a:pt x="1820" y="1469"/>
                </a:lnTo>
                <a:lnTo>
                  <a:pt x="1820" y="1481"/>
                </a:lnTo>
                <a:lnTo>
                  <a:pt x="1809" y="1503"/>
                </a:lnTo>
                <a:lnTo>
                  <a:pt x="1797" y="1515"/>
                </a:lnTo>
                <a:lnTo>
                  <a:pt x="1786" y="1537"/>
                </a:lnTo>
                <a:lnTo>
                  <a:pt x="1764" y="1560"/>
                </a:lnTo>
                <a:lnTo>
                  <a:pt x="1718" y="1594"/>
                </a:lnTo>
                <a:lnTo>
                  <a:pt x="1696" y="1616"/>
                </a:lnTo>
                <a:lnTo>
                  <a:pt x="1673" y="1628"/>
                </a:lnTo>
                <a:lnTo>
                  <a:pt x="1639" y="1639"/>
                </a:lnTo>
                <a:lnTo>
                  <a:pt x="1617" y="1662"/>
                </a:lnTo>
                <a:lnTo>
                  <a:pt x="1583" y="1673"/>
                </a:lnTo>
                <a:lnTo>
                  <a:pt x="1537" y="1684"/>
                </a:lnTo>
                <a:lnTo>
                  <a:pt x="1470" y="1707"/>
                </a:lnTo>
                <a:lnTo>
                  <a:pt x="1379" y="1729"/>
                </a:lnTo>
                <a:lnTo>
                  <a:pt x="1300" y="1741"/>
                </a:lnTo>
                <a:lnTo>
                  <a:pt x="1255" y="1752"/>
                </a:lnTo>
                <a:lnTo>
                  <a:pt x="1198" y="1752"/>
                </a:lnTo>
                <a:lnTo>
                  <a:pt x="1142" y="1752"/>
                </a:lnTo>
                <a:lnTo>
                  <a:pt x="1085" y="1763"/>
                </a:lnTo>
                <a:lnTo>
                  <a:pt x="1017" y="1763"/>
                </a:lnTo>
                <a:lnTo>
                  <a:pt x="950" y="1763"/>
                </a:lnTo>
                <a:lnTo>
                  <a:pt x="870" y="1763"/>
                </a:lnTo>
                <a:lnTo>
                  <a:pt x="791" y="1752"/>
                </a:lnTo>
                <a:lnTo>
                  <a:pt x="723" y="1752"/>
                </a:lnTo>
                <a:lnTo>
                  <a:pt x="644" y="1741"/>
                </a:lnTo>
                <a:lnTo>
                  <a:pt x="588" y="1729"/>
                </a:lnTo>
                <a:lnTo>
                  <a:pt x="520" y="1729"/>
                </a:lnTo>
                <a:lnTo>
                  <a:pt x="475" y="1718"/>
                </a:lnTo>
                <a:lnTo>
                  <a:pt x="418" y="1707"/>
                </a:lnTo>
                <a:lnTo>
                  <a:pt x="384" y="1684"/>
                </a:lnTo>
                <a:lnTo>
                  <a:pt x="339" y="1673"/>
                </a:lnTo>
                <a:lnTo>
                  <a:pt x="283" y="1639"/>
                </a:lnTo>
                <a:lnTo>
                  <a:pt x="226" y="1594"/>
                </a:lnTo>
                <a:lnTo>
                  <a:pt x="203" y="1583"/>
                </a:lnTo>
                <a:lnTo>
                  <a:pt x="192" y="1560"/>
                </a:lnTo>
                <a:lnTo>
                  <a:pt x="169" y="1526"/>
                </a:lnTo>
                <a:lnTo>
                  <a:pt x="158" y="1503"/>
                </a:lnTo>
                <a:lnTo>
                  <a:pt x="124" y="1458"/>
                </a:lnTo>
                <a:lnTo>
                  <a:pt x="102" y="1413"/>
                </a:lnTo>
                <a:lnTo>
                  <a:pt x="79" y="1356"/>
                </a:lnTo>
                <a:lnTo>
                  <a:pt x="68" y="1322"/>
                </a:lnTo>
                <a:lnTo>
                  <a:pt x="68" y="1300"/>
                </a:lnTo>
                <a:lnTo>
                  <a:pt x="68" y="1277"/>
                </a:lnTo>
                <a:lnTo>
                  <a:pt x="68" y="1266"/>
                </a:lnTo>
                <a:lnTo>
                  <a:pt x="56" y="1243"/>
                </a:lnTo>
                <a:lnTo>
                  <a:pt x="56" y="1221"/>
                </a:lnTo>
                <a:lnTo>
                  <a:pt x="56" y="1198"/>
                </a:lnTo>
                <a:lnTo>
                  <a:pt x="56" y="1176"/>
                </a:lnTo>
                <a:lnTo>
                  <a:pt x="56" y="1142"/>
                </a:lnTo>
                <a:lnTo>
                  <a:pt x="45" y="1108"/>
                </a:lnTo>
                <a:lnTo>
                  <a:pt x="45" y="1074"/>
                </a:lnTo>
                <a:lnTo>
                  <a:pt x="45" y="1040"/>
                </a:lnTo>
                <a:lnTo>
                  <a:pt x="45" y="995"/>
                </a:lnTo>
                <a:lnTo>
                  <a:pt x="45" y="949"/>
                </a:lnTo>
                <a:lnTo>
                  <a:pt x="45" y="904"/>
                </a:lnTo>
                <a:lnTo>
                  <a:pt x="45" y="859"/>
                </a:lnTo>
                <a:lnTo>
                  <a:pt x="45" y="802"/>
                </a:lnTo>
                <a:lnTo>
                  <a:pt x="45" y="757"/>
                </a:lnTo>
                <a:lnTo>
                  <a:pt x="45" y="655"/>
                </a:lnTo>
                <a:lnTo>
                  <a:pt x="45" y="554"/>
                </a:lnTo>
                <a:lnTo>
                  <a:pt x="34" y="452"/>
                </a:lnTo>
                <a:lnTo>
                  <a:pt x="34" y="362"/>
                </a:lnTo>
                <a:lnTo>
                  <a:pt x="23" y="282"/>
                </a:lnTo>
                <a:lnTo>
                  <a:pt x="23" y="192"/>
                </a:lnTo>
                <a:lnTo>
                  <a:pt x="11" y="113"/>
                </a:lnTo>
                <a:lnTo>
                  <a:pt x="0" y="45"/>
                </a:lnTo>
                <a:lnTo>
                  <a:pt x="68" y="0"/>
                </a:lnTo>
                <a:lnTo>
                  <a:pt x="102" y="45"/>
                </a:lnTo>
                <a:lnTo>
                  <a:pt x="136" y="79"/>
                </a:lnTo>
                <a:lnTo>
                  <a:pt x="169" y="124"/>
                </a:lnTo>
                <a:lnTo>
                  <a:pt x="192" y="147"/>
                </a:lnTo>
                <a:lnTo>
                  <a:pt x="215" y="181"/>
                </a:lnTo>
                <a:lnTo>
                  <a:pt x="226" y="203"/>
                </a:lnTo>
                <a:lnTo>
                  <a:pt x="237" y="215"/>
                </a:lnTo>
                <a:lnTo>
                  <a:pt x="249" y="237"/>
                </a:lnTo>
                <a:lnTo>
                  <a:pt x="237" y="271"/>
                </a:lnTo>
                <a:lnTo>
                  <a:pt x="237" y="305"/>
                </a:lnTo>
                <a:lnTo>
                  <a:pt x="215" y="36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9" grpId="0"/>
      <p:bldP spid="40" grpId="0"/>
      <p:bldP spid="41" grpId="0"/>
      <p:bldP spid="42" grpId="0"/>
      <p:bldP spid="43" grpId="0"/>
      <p:bldP spid="4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灯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214438" y="1520825"/>
            <a:ext cx="11160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dēng  </a:t>
            </a:r>
          </a:p>
        </p:txBody>
      </p:sp>
      <p:grpSp>
        <p:nvGrpSpPr>
          <p:cNvPr id="94212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94213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4216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619625" y="3643313"/>
            <a:ext cx="387826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左窄右宽，左高右低。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火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台灯  电灯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857250" y="3708400"/>
            <a:ext cx="3640138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姐姐一直在台灯下写东西。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400" b="1">
              <a:latin typeface="宋体" charset="-122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D</a:t>
            </a:r>
          </a:p>
        </p:txBody>
      </p:sp>
      <p:sp>
        <p:nvSpPr>
          <p:cNvPr id="49" name="文本框 31"/>
          <p:cNvSpPr txBox="1">
            <a:spLocks noChangeArrowheads="1"/>
          </p:cNvSpPr>
          <p:nvPr/>
        </p:nvSpPr>
        <p:spPr bwMode="auto">
          <a:xfrm>
            <a:off x="2214563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左右</a:t>
            </a:r>
          </a:p>
        </p:txBody>
      </p:sp>
      <p:sp>
        <p:nvSpPr>
          <p:cNvPr id="94229" name="Rectangle 27"/>
          <p:cNvSpPr>
            <a:spLocks noChangeArrowheads="1"/>
          </p:cNvSpPr>
          <p:nvPr/>
        </p:nvSpPr>
        <p:spPr bwMode="auto">
          <a:xfrm>
            <a:off x="3492500" y="1670050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51" name="Freeform 45"/>
          <p:cNvSpPr>
            <a:spLocks/>
          </p:cNvSpPr>
          <p:nvPr/>
        </p:nvSpPr>
        <p:spPr bwMode="auto">
          <a:xfrm>
            <a:off x="5624513" y="2138363"/>
            <a:ext cx="222250" cy="263525"/>
          </a:xfrm>
          <a:custGeom>
            <a:avLst/>
            <a:gdLst>
              <a:gd name="T0" fmla="*/ 2147483647 w 351"/>
              <a:gd name="T1" fmla="*/ 2147483647 h 554"/>
              <a:gd name="T2" fmla="*/ 2147483647 w 351"/>
              <a:gd name="T3" fmla="*/ 2147483647 h 554"/>
              <a:gd name="T4" fmla="*/ 2147483647 w 351"/>
              <a:gd name="T5" fmla="*/ 2147483647 h 554"/>
              <a:gd name="T6" fmla="*/ 2147483647 w 351"/>
              <a:gd name="T7" fmla="*/ 2147483647 h 554"/>
              <a:gd name="T8" fmla="*/ 2147483647 w 351"/>
              <a:gd name="T9" fmla="*/ 2147483647 h 554"/>
              <a:gd name="T10" fmla="*/ 2147483647 w 351"/>
              <a:gd name="T11" fmla="*/ 2147483647 h 554"/>
              <a:gd name="T12" fmla="*/ 2147483647 w 351"/>
              <a:gd name="T13" fmla="*/ 2147483647 h 554"/>
              <a:gd name="T14" fmla="*/ 2147483647 w 351"/>
              <a:gd name="T15" fmla="*/ 2147483647 h 554"/>
              <a:gd name="T16" fmla="*/ 2147483647 w 351"/>
              <a:gd name="T17" fmla="*/ 2147483647 h 554"/>
              <a:gd name="T18" fmla="*/ 2147483647 w 351"/>
              <a:gd name="T19" fmla="*/ 2147483647 h 554"/>
              <a:gd name="T20" fmla="*/ 2147483647 w 351"/>
              <a:gd name="T21" fmla="*/ 2147483647 h 554"/>
              <a:gd name="T22" fmla="*/ 2147483647 w 351"/>
              <a:gd name="T23" fmla="*/ 2147483647 h 554"/>
              <a:gd name="T24" fmla="*/ 2147483647 w 351"/>
              <a:gd name="T25" fmla="*/ 2147483647 h 554"/>
              <a:gd name="T26" fmla="*/ 2147483647 w 351"/>
              <a:gd name="T27" fmla="*/ 2147483647 h 554"/>
              <a:gd name="T28" fmla="*/ 2147483647 w 351"/>
              <a:gd name="T29" fmla="*/ 2147483647 h 554"/>
              <a:gd name="T30" fmla="*/ 2147483647 w 351"/>
              <a:gd name="T31" fmla="*/ 2147483647 h 554"/>
              <a:gd name="T32" fmla="*/ 2147483647 w 351"/>
              <a:gd name="T33" fmla="*/ 2147483647 h 554"/>
              <a:gd name="T34" fmla="*/ 2147483647 w 351"/>
              <a:gd name="T35" fmla="*/ 2147483647 h 554"/>
              <a:gd name="T36" fmla="*/ 2147483647 w 351"/>
              <a:gd name="T37" fmla="*/ 2147483647 h 554"/>
              <a:gd name="T38" fmla="*/ 2147483647 w 351"/>
              <a:gd name="T39" fmla="*/ 2147483647 h 554"/>
              <a:gd name="T40" fmla="*/ 2147483647 w 351"/>
              <a:gd name="T41" fmla="*/ 2147483647 h 554"/>
              <a:gd name="T42" fmla="*/ 2147483647 w 351"/>
              <a:gd name="T43" fmla="*/ 2147483647 h 554"/>
              <a:gd name="T44" fmla="*/ 2147483647 w 351"/>
              <a:gd name="T45" fmla="*/ 2147483647 h 554"/>
              <a:gd name="T46" fmla="*/ 2147483647 w 351"/>
              <a:gd name="T47" fmla="*/ 2147483647 h 554"/>
              <a:gd name="T48" fmla="*/ 2147483647 w 351"/>
              <a:gd name="T49" fmla="*/ 2147483647 h 554"/>
              <a:gd name="T50" fmla="*/ 2147483647 w 351"/>
              <a:gd name="T51" fmla="*/ 2147483647 h 554"/>
              <a:gd name="T52" fmla="*/ 2147483647 w 351"/>
              <a:gd name="T53" fmla="*/ 2147483647 h 554"/>
              <a:gd name="T54" fmla="*/ 2147483647 w 351"/>
              <a:gd name="T55" fmla="*/ 2147483647 h 554"/>
              <a:gd name="T56" fmla="*/ 2147483647 w 351"/>
              <a:gd name="T57" fmla="*/ 2147483647 h 554"/>
              <a:gd name="T58" fmla="*/ 2147483647 w 351"/>
              <a:gd name="T59" fmla="*/ 2147483647 h 554"/>
              <a:gd name="T60" fmla="*/ 2147483647 w 351"/>
              <a:gd name="T61" fmla="*/ 2147483647 h 554"/>
              <a:gd name="T62" fmla="*/ 2147483647 w 351"/>
              <a:gd name="T63" fmla="*/ 2147483647 h 554"/>
              <a:gd name="T64" fmla="*/ 2147483647 w 351"/>
              <a:gd name="T65" fmla="*/ 2147483647 h 554"/>
              <a:gd name="T66" fmla="*/ 2147483647 w 351"/>
              <a:gd name="T67" fmla="*/ 2147483647 h 554"/>
              <a:gd name="T68" fmla="*/ 2147483647 w 351"/>
              <a:gd name="T69" fmla="*/ 2147483647 h 554"/>
              <a:gd name="T70" fmla="*/ 0 w 351"/>
              <a:gd name="T71" fmla="*/ 2147483647 h 554"/>
              <a:gd name="T72" fmla="*/ 0 w 351"/>
              <a:gd name="T73" fmla="*/ 2147483647 h 554"/>
              <a:gd name="T74" fmla="*/ 0 w 351"/>
              <a:gd name="T75" fmla="*/ 2147483647 h 554"/>
              <a:gd name="T76" fmla="*/ 2147483647 w 351"/>
              <a:gd name="T77" fmla="*/ 2147483647 h 554"/>
              <a:gd name="T78" fmla="*/ 2147483647 w 351"/>
              <a:gd name="T79" fmla="*/ 2147483647 h 554"/>
              <a:gd name="T80" fmla="*/ 2147483647 w 351"/>
              <a:gd name="T81" fmla="*/ 2147483647 h 554"/>
              <a:gd name="T82" fmla="*/ 2147483647 w 351"/>
              <a:gd name="T83" fmla="*/ 0 h 554"/>
              <a:gd name="T84" fmla="*/ 2147483647 w 351"/>
              <a:gd name="T85" fmla="*/ 0 h 554"/>
              <a:gd name="T86" fmla="*/ 2147483647 w 351"/>
              <a:gd name="T87" fmla="*/ 2147483647 h 554"/>
              <a:gd name="T88" fmla="*/ 2147483647 w 351"/>
              <a:gd name="T89" fmla="*/ 2147483647 h 554"/>
              <a:gd name="T90" fmla="*/ 2147483647 w 351"/>
              <a:gd name="T91" fmla="*/ 2147483647 h 554"/>
              <a:gd name="T92" fmla="*/ 2147483647 w 351"/>
              <a:gd name="T93" fmla="*/ 2147483647 h 554"/>
              <a:gd name="T94" fmla="*/ 2147483647 w 351"/>
              <a:gd name="T95" fmla="*/ 2147483647 h 554"/>
              <a:gd name="T96" fmla="*/ 2147483647 w 351"/>
              <a:gd name="T97" fmla="*/ 2147483647 h 554"/>
              <a:gd name="T98" fmla="*/ 2147483647 w 351"/>
              <a:gd name="T99" fmla="*/ 2147483647 h 554"/>
              <a:gd name="T100" fmla="*/ 2147483647 w 351"/>
              <a:gd name="T101" fmla="*/ 2147483647 h 554"/>
              <a:gd name="T102" fmla="*/ 2147483647 w 351"/>
              <a:gd name="T103" fmla="*/ 2147483647 h 554"/>
              <a:gd name="T104" fmla="*/ 2147483647 w 351"/>
              <a:gd name="T105" fmla="*/ 2147483647 h 5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51"/>
              <a:gd name="T160" fmla="*/ 0 h 554"/>
              <a:gd name="T161" fmla="*/ 351 w 351"/>
              <a:gd name="T162" fmla="*/ 554 h 5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51" h="554">
                <a:moveTo>
                  <a:pt x="272" y="147"/>
                </a:moveTo>
                <a:lnTo>
                  <a:pt x="283" y="169"/>
                </a:lnTo>
                <a:lnTo>
                  <a:pt x="294" y="181"/>
                </a:lnTo>
                <a:lnTo>
                  <a:pt x="306" y="203"/>
                </a:lnTo>
                <a:lnTo>
                  <a:pt x="317" y="237"/>
                </a:lnTo>
                <a:lnTo>
                  <a:pt x="328" y="260"/>
                </a:lnTo>
                <a:lnTo>
                  <a:pt x="328" y="294"/>
                </a:lnTo>
                <a:lnTo>
                  <a:pt x="339" y="328"/>
                </a:lnTo>
                <a:lnTo>
                  <a:pt x="339" y="362"/>
                </a:lnTo>
                <a:lnTo>
                  <a:pt x="351" y="395"/>
                </a:lnTo>
                <a:lnTo>
                  <a:pt x="351" y="418"/>
                </a:lnTo>
                <a:lnTo>
                  <a:pt x="351" y="452"/>
                </a:lnTo>
                <a:lnTo>
                  <a:pt x="351" y="475"/>
                </a:lnTo>
                <a:lnTo>
                  <a:pt x="339" y="497"/>
                </a:lnTo>
                <a:lnTo>
                  <a:pt x="339" y="509"/>
                </a:lnTo>
                <a:lnTo>
                  <a:pt x="339" y="520"/>
                </a:lnTo>
                <a:lnTo>
                  <a:pt x="328" y="520"/>
                </a:lnTo>
                <a:lnTo>
                  <a:pt x="317" y="531"/>
                </a:lnTo>
                <a:lnTo>
                  <a:pt x="306" y="542"/>
                </a:lnTo>
                <a:lnTo>
                  <a:pt x="294" y="554"/>
                </a:lnTo>
                <a:lnTo>
                  <a:pt x="283" y="554"/>
                </a:lnTo>
                <a:lnTo>
                  <a:pt x="272" y="554"/>
                </a:lnTo>
                <a:lnTo>
                  <a:pt x="260" y="542"/>
                </a:lnTo>
                <a:lnTo>
                  <a:pt x="238" y="520"/>
                </a:lnTo>
                <a:lnTo>
                  <a:pt x="226" y="497"/>
                </a:lnTo>
                <a:lnTo>
                  <a:pt x="204" y="463"/>
                </a:lnTo>
                <a:lnTo>
                  <a:pt x="181" y="418"/>
                </a:lnTo>
                <a:lnTo>
                  <a:pt x="159" y="373"/>
                </a:lnTo>
                <a:lnTo>
                  <a:pt x="125" y="316"/>
                </a:lnTo>
                <a:lnTo>
                  <a:pt x="102" y="260"/>
                </a:lnTo>
                <a:lnTo>
                  <a:pt x="68" y="215"/>
                </a:lnTo>
                <a:lnTo>
                  <a:pt x="57" y="169"/>
                </a:lnTo>
                <a:lnTo>
                  <a:pt x="34" y="135"/>
                </a:lnTo>
                <a:lnTo>
                  <a:pt x="23" y="113"/>
                </a:lnTo>
                <a:lnTo>
                  <a:pt x="12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12" y="34"/>
                </a:lnTo>
                <a:lnTo>
                  <a:pt x="23" y="22"/>
                </a:lnTo>
                <a:lnTo>
                  <a:pt x="34" y="11"/>
                </a:lnTo>
                <a:lnTo>
                  <a:pt x="34" y="0"/>
                </a:lnTo>
                <a:lnTo>
                  <a:pt x="46" y="0"/>
                </a:lnTo>
                <a:lnTo>
                  <a:pt x="57" y="11"/>
                </a:lnTo>
                <a:lnTo>
                  <a:pt x="68" y="11"/>
                </a:lnTo>
                <a:lnTo>
                  <a:pt x="91" y="22"/>
                </a:lnTo>
                <a:lnTo>
                  <a:pt x="102" y="22"/>
                </a:lnTo>
                <a:lnTo>
                  <a:pt x="125" y="34"/>
                </a:lnTo>
                <a:lnTo>
                  <a:pt x="170" y="56"/>
                </a:lnTo>
                <a:lnTo>
                  <a:pt x="204" y="90"/>
                </a:lnTo>
                <a:lnTo>
                  <a:pt x="238" y="113"/>
                </a:lnTo>
                <a:lnTo>
                  <a:pt x="272" y="14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1"/>
          <p:cNvSpPr>
            <a:spLocks/>
          </p:cNvSpPr>
          <p:nvPr/>
        </p:nvSpPr>
        <p:spPr bwMode="auto">
          <a:xfrm>
            <a:off x="6076950" y="1912938"/>
            <a:ext cx="358775" cy="273050"/>
          </a:xfrm>
          <a:custGeom>
            <a:avLst/>
            <a:gdLst>
              <a:gd name="T0" fmla="*/ 2147483647 w 565"/>
              <a:gd name="T1" fmla="*/ 2147483647 h 577"/>
              <a:gd name="T2" fmla="*/ 0 w 565"/>
              <a:gd name="T3" fmla="*/ 2147483647 h 577"/>
              <a:gd name="T4" fmla="*/ 2147483647 w 565"/>
              <a:gd name="T5" fmla="*/ 2147483647 h 577"/>
              <a:gd name="T6" fmla="*/ 2147483647 w 565"/>
              <a:gd name="T7" fmla="*/ 2147483647 h 577"/>
              <a:gd name="T8" fmla="*/ 2147483647 w 565"/>
              <a:gd name="T9" fmla="*/ 2147483647 h 577"/>
              <a:gd name="T10" fmla="*/ 2147483647 w 565"/>
              <a:gd name="T11" fmla="*/ 2147483647 h 577"/>
              <a:gd name="T12" fmla="*/ 2147483647 w 565"/>
              <a:gd name="T13" fmla="*/ 2147483647 h 577"/>
              <a:gd name="T14" fmla="*/ 2147483647 w 565"/>
              <a:gd name="T15" fmla="*/ 2147483647 h 577"/>
              <a:gd name="T16" fmla="*/ 2147483647 w 565"/>
              <a:gd name="T17" fmla="*/ 2147483647 h 577"/>
              <a:gd name="T18" fmla="*/ 2147483647 w 565"/>
              <a:gd name="T19" fmla="*/ 2147483647 h 577"/>
              <a:gd name="T20" fmla="*/ 2147483647 w 565"/>
              <a:gd name="T21" fmla="*/ 2147483647 h 577"/>
              <a:gd name="T22" fmla="*/ 2147483647 w 565"/>
              <a:gd name="T23" fmla="*/ 2147483647 h 577"/>
              <a:gd name="T24" fmla="*/ 2147483647 w 565"/>
              <a:gd name="T25" fmla="*/ 2147483647 h 577"/>
              <a:gd name="T26" fmla="*/ 2147483647 w 565"/>
              <a:gd name="T27" fmla="*/ 2147483647 h 577"/>
              <a:gd name="T28" fmla="*/ 2147483647 w 565"/>
              <a:gd name="T29" fmla="*/ 2147483647 h 577"/>
              <a:gd name="T30" fmla="*/ 2147483647 w 565"/>
              <a:gd name="T31" fmla="*/ 2147483647 h 577"/>
              <a:gd name="T32" fmla="*/ 2147483647 w 565"/>
              <a:gd name="T33" fmla="*/ 2147483647 h 577"/>
              <a:gd name="T34" fmla="*/ 2147483647 w 565"/>
              <a:gd name="T35" fmla="*/ 2147483647 h 577"/>
              <a:gd name="T36" fmla="*/ 2147483647 w 565"/>
              <a:gd name="T37" fmla="*/ 0 h 577"/>
              <a:gd name="T38" fmla="*/ 2147483647 w 565"/>
              <a:gd name="T39" fmla="*/ 0 h 577"/>
              <a:gd name="T40" fmla="*/ 2147483647 w 565"/>
              <a:gd name="T41" fmla="*/ 0 h 577"/>
              <a:gd name="T42" fmla="*/ 2147483647 w 565"/>
              <a:gd name="T43" fmla="*/ 2147483647 h 577"/>
              <a:gd name="T44" fmla="*/ 2147483647 w 565"/>
              <a:gd name="T45" fmla="*/ 2147483647 h 577"/>
              <a:gd name="T46" fmla="*/ 2147483647 w 565"/>
              <a:gd name="T47" fmla="*/ 2147483647 h 577"/>
              <a:gd name="T48" fmla="*/ 2147483647 w 565"/>
              <a:gd name="T49" fmla="*/ 2147483647 h 577"/>
              <a:gd name="T50" fmla="*/ 2147483647 w 565"/>
              <a:gd name="T51" fmla="*/ 2147483647 h 577"/>
              <a:gd name="T52" fmla="*/ 2147483647 w 565"/>
              <a:gd name="T53" fmla="*/ 2147483647 h 577"/>
              <a:gd name="T54" fmla="*/ 2147483647 w 565"/>
              <a:gd name="T55" fmla="*/ 2147483647 h 577"/>
              <a:gd name="T56" fmla="*/ 2147483647 w 565"/>
              <a:gd name="T57" fmla="*/ 2147483647 h 577"/>
              <a:gd name="T58" fmla="*/ 2147483647 w 565"/>
              <a:gd name="T59" fmla="*/ 2147483647 h 577"/>
              <a:gd name="T60" fmla="*/ 2147483647 w 565"/>
              <a:gd name="T61" fmla="*/ 2147483647 h 577"/>
              <a:gd name="T62" fmla="*/ 2147483647 w 565"/>
              <a:gd name="T63" fmla="*/ 2147483647 h 577"/>
              <a:gd name="T64" fmla="*/ 2147483647 w 565"/>
              <a:gd name="T65" fmla="*/ 2147483647 h 577"/>
              <a:gd name="T66" fmla="*/ 2147483647 w 565"/>
              <a:gd name="T67" fmla="*/ 2147483647 h 577"/>
              <a:gd name="T68" fmla="*/ 2147483647 w 565"/>
              <a:gd name="T69" fmla="*/ 2147483647 h 577"/>
              <a:gd name="T70" fmla="*/ 2147483647 w 565"/>
              <a:gd name="T71" fmla="*/ 2147483647 h 577"/>
              <a:gd name="T72" fmla="*/ 2147483647 w 565"/>
              <a:gd name="T73" fmla="*/ 2147483647 h 577"/>
              <a:gd name="T74" fmla="*/ 2147483647 w 565"/>
              <a:gd name="T75" fmla="*/ 2147483647 h 577"/>
              <a:gd name="T76" fmla="*/ 2147483647 w 565"/>
              <a:gd name="T77" fmla="*/ 2147483647 h 577"/>
              <a:gd name="T78" fmla="*/ 2147483647 w 565"/>
              <a:gd name="T79" fmla="*/ 2147483647 h 577"/>
              <a:gd name="T80" fmla="*/ 2147483647 w 565"/>
              <a:gd name="T81" fmla="*/ 2147483647 h 577"/>
              <a:gd name="T82" fmla="*/ 2147483647 w 565"/>
              <a:gd name="T83" fmla="*/ 2147483647 h 577"/>
              <a:gd name="T84" fmla="*/ 2147483647 w 565"/>
              <a:gd name="T85" fmla="*/ 2147483647 h 577"/>
              <a:gd name="T86" fmla="*/ 2147483647 w 565"/>
              <a:gd name="T87" fmla="*/ 2147483647 h 577"/>
              <a:gd name="T88" fmla="*/ 2147483647 w 565"/>
              <a:gd name="T89" fmla="*/ 2147483647 h 577"/>
              <a:gd name="T90" fmla="*/ 2147483647 w 565"/>
              <a:gd name="T91" fmla="*/ 2147483647 h 577"/>
              <a:gd name="T92" fmla="*/ 2147483647 w 565"/>
              <a:gd name="T93" fmla="*/ 2147483647 h 577"/>
              <a:gd name="T94" fmla="*/ 2147483647 w 565"/>
              <a:gd name="T95" fmla="*/ 2147483647 h 577"/>
              <a:gd name="T96" fmla="*/ 2147483647 w 565"/>
              <a:gd name="T97" fmla="*/ 2147483647 h 57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65"/>
              <a:gd name="T148" fmla="*/ 0 h 577"/>
              <a:gd name="T149" fmla="*/ 565 w 565"/>
              <a:gd name="T150" fmla="*/ 577 h 57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65" h="577">
                <a:moveTo>
                  <a:pt x="45" y="577"/>
                </a:moveTo>
                <a:lnTo>
                  <a:pt x="0" y="554"/>
                </a:lnTo>
                <a:lnTo>
                  <a:pt x="56" y="497"/>
                </a:lnTo>
                <a:lnTo>
                  <a:pt x="101" y="441"/>
                </a:lnTo>
                <a:lnTo>
                  <a:pt x="147" y="396"/>
                </a:lnTo>
                <a:lnTo>
                  <a:pt x="192" y="350"/>
                </a:lnTo>
                <a:lnTo>
                  <a:pt x="226" y="316"/>
                </a:lnTo>
                <a:lnTo>
                  <a:pt x="260" y="283"/>
                </a:lnTo>
                <a:lnTo>
                  <a:pt x="282" y="249"/>
                </a:lnTo>
                <a:lnTo>
                  <a:pt x="293" y="215"/>
                </a:lnTo>
                <a:lnTo>
                  <a:pt x="316" y="181"/>
                </a:lnTo>
                <a:lnTo>
                  <a:pt x="339" y="147"/>
                </a:lnTo>
                <a:lnTo>
                  <a:pt x="339" y="113"/>
                </a:lnTo>
                <a:lnTo>
                  <a:pt x="339" y="79"/>
                </a:lnTo>
                <a:lnTo>
                  <a:pt x="327" y="56"/>
                </a:lnTo>
                <a:lnTo>
                  <a:pt x="327" y="45"/>
                </a:lnTo>
                <a:lnTo>
                  <a:pt x="327" y="23"/>
                </a:lnTo>
                <a:lnTo>
                  <a:pt x="339" y="11"/>
                </a:lnTo>
                <a:lnTo>
                  <a:pt x="350" y="0"/>
                </a:lnTo>
                <a:lnTo>
                  <a:pt x="373" y="0"/>
                </a:lnTo>
                <a:lnTo>
                  <a:pt x="395" y="0"/>
                </a:lnTo>
                <a:lnTo>
                  <a:pt x="418" y="11"/>
                </a:lnTo>
                <a:lnTo>
                  <a:pt x="440" y="11"/>
                </a:lnTo>
                <a:lnTo>
                  <a:pt x="452" y="23"/>
                </a:lnTo>
                <a:lnTo>
                  <a:pt x="474" y="45"/>
                </a:lnTo>
                <a:lnTo>
                  <a:pt x="497" y="79"/>
                </a:lnTo>
                <a:lnTo>
                  <a:pt x="520" y="113"/>
                </a:lnTo>
                <a:lnTo>
                  <a:pt x="542" y="136"/>
                </a:lnTo>
                <a:lnTo>
                  <a:pt x="554" y="170"/>
                </a:lnTo>
                <a:lnTo>
                  <a:pt x="554" y="192"/>
                </a:lnTo>
                <a:lnTo>
                  <a:pt x="554" y="203"/>
                </a:lnTo>
                <a:lnTo>
                  <a:pt x="565" y="203"/>
                </a:lnTo>
                <a:lnTo>
                  <a:pt x="554" y="215"/>
                </a:lnTo>
                <a:lnTo>
                  <a:pt x="542" y="226"/>
                </a:lnTo>
                <a:lnTo>
                  <a:pt x="531" y="237"/>
                </a:lnTo>
                <a:lnTo>
                  <a:pt x="508" y="249"/>
                </a:lnTo>
                <a:lnTo>
                  <a:pt x="497" y="271"/>
                </a:lnTo>
                <a:lnTo>
                  <a:pt x="463" y="294"/>
                </a:lnTo>
                <a:lnTo>
                  <a:pt x="440" y="316"/>
                </a:lnTo>
                <a:lnTo>
                  <a:pt x="407" y="339"/>
                </a:lnTo>
                <a:lnTo>
                  <a:pt x="373" y="373"/>
                </a:lnTo>
                <a:lnTo>
                  <a:pt x="339" y="396"/>
                </a:lnTo>
                <a:lnTo>
                  <a:pt x="293" y="430"/>
                </a:lnTo>
                <a:lnTo>
                  <a:pt x="248" y="452"/>
                </a:lnTo>
                <a:lnTo>
                  <a:pt x="203" y="486"/>
                </a:lnTo>
                <a:lnTo>
                  <a:pt x="158" y="520"/>
                </a:lnTo>
                <a:lnTo>
                  <a:pt x="101" y="554"/>
                </a:lnTo>
                <a:lnTo>
                  <a:pt x="45" y="57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2"/>
          <p:cNvSpPr>
            <a:spLocks/>
          </p:cNvSpPr>
          <p:nvPr/>
        </p:nvSpPr>
        <p:spPr bwMode="auto">
          <a:xfrm>
            <a:off x="6327775" y="1998663"/>
            <a:ext cx="1054100" cy="176212"/>
          </a:xfrm>
          <a:custGeom>
            <a:avLst/>
            <a:gdLst>
              <a:gd name="T0" fmla="*/ 2147483647 w 1662"/>
              <a:gd name="T1" fmla="*/ 2147483647 h 373"/>
              <a:gd name="T2" fmla="*/ 2147483647 w 1662"/>
              <a:gd name="T3" fmla="*/ 2147483647 h 373"/>
              <a:gd name="T4" fmla="*/ 2147483647 w 1662"/>
              <a:gd name="T5" fmla="*/ 2147483647 h 373"/>
              <a:gd name="T6" fmla="*/ 2147483647 w 1662"/>
              <a:gd name="T7" fmla="*/ 2147483647 h 373"/>
              <a:gd name="T8" fmla="*/ 2147483647 w 1662"/>
              <a:gd name="T9" fmla="*/ 2147483647 h 373"/>
              <a:gd name="T10" fmla="*/ 2147483647 w 1662"/>
              <a:gd name="T11" fmla="*/ 2147483647 h 373"/>
              <a:gd name="T12" fmla="*/ 2147483647 w 1662"/>
              <a:gd name="T13" fmla="*/ 2147483647 h 373"/>
              <a:gd name="T14" fmla="*/ 2147483647 w 1662"/>
              <a:gd name="T15" fmla="*/ 2147483647 h 373"/>
              <a:gd name="T16" fmla="*/ 2147483647 w 1662"/>
              <a:gd name="T17" fmla="*/ 2147483647 h 373"/>
              <a:gd name="T18" fmla="*/ 2147483647 w 1662"/>
              <a:gd name="T19" fmla="*/ 2147483647 h 373"/>
              <a:gd name="T20" fmla="*/ 2147483647 w 1662"/>
              <a:gd name="T21" fmla="*/ 2147483647 h 373"/>
              <a:gd name="T22" fmla="*/ 2147483647 w 1662"/>
              <a:gd name="T23" fmla="*/ 2147483647 h 373"/>
              <a:gd name="T24" fmla="*/ 2147483647 w 1662"/>
              <a:gd name="T25" fmla="*/ 2147483647 h 373"/>
              <a:gd name="T26" fmla="*/ 2147483647 w 1662"/>
              <a:gd name="T27" fmla="*/ 2147483647 h 373"/>
              <a:gd name="T28" fmla="*/ 2147483647 w 1662"/>
              <a:gd name="T29" fmla="*/ 2147483647 h 373"/>
              <a:gd name="T30" fmla="*/ 2147483647 w 1662"/>
              <a:gd name="T31" fmla="*/ 2147483647 h 373"/>
              <a:gd name="T32" fmla="*/ 2147483647 w 1662"/>
              <a:gd name="T33" fmla="*/ 2147483647 h 373"/>
              <a:gd name="T34" fmla="*/ 0 w 1662"/>
              <a:gd name="T35" fmla="*/ 2147483647 h 373"/>
              <a:gd name="T36" fmla="*/ 0 w 1662"/>
              <a:gd name="T37" fmla="*/ 2147483647 h 373"/>
              <a:gd name="T38" fmla="*/ 2147483647 w 1662"/>
              <a:gd name="T39" fmla="*/ 2147483647 h 373"/>
              <a:gd name="T40" fmla="*/ 2147483647 w 1662"/>
              <a:gd name="T41" fmla="*/ 2147483647 h 373"/>
              <a:gd name="T42" fmla="*/ 2147483647 w 1662"/>
              <a:gd name="T43" fmla="*/ 2147483647 h 373"/>
              <a:gd name="T44" fmla="*/ 2147483647 w 1662"/>
              <a:gd name="T45" fmla="*/ 2147483647 h 373"/>
              <a:gd name="T46" fmla="*/ 2147483647 w 1662"/>
              <a:gd name="T47" fmla="*/ 2147483647 h 373"/>
              <a:gd name="T48" fmla="*/ 2147483647 w 1662"/>
              <a:gd name="T49" fmla="*/ 2147483647 h 373"/>
              <a:gd name="T50" fmla="*/ 2147483647 w 1662"/>
              <a:gd name="T51" fmla="*/ 2147483647 h 373"/>
              <a:gd name="T52" fmla="*/ 2147483647 w 1662"/>
              <a:gd name="T53" fmla="*/ 2147483647 h 373"/>
              <a:gd name="T54" fmla="*/ 2147483647 w 1662"/>
              <a:gd name="T55" fmla="*/ 2147483647 h 373"/>
              <a:gd name="T56" fmla="*/ 2147483647 w 1662"/>
              <a:gd name="T57" fmla="*/ 2147483647 h 373"/>
              <a:gd name="T58" fmla="*/ 2147483647 w 1662"/>
              <a:gd name="T59" fmla="*/ 2147483647 h 373"/>
              <a:gd name="T60" fmla="*/ 2147483647 w 1662"/>
              <a:gd name="T61" fmla="*/ 2147483647 h 373"/>
              <a:gd name="T62" fmla="*/ 2147483647 w 1662"/>
              <a:gd name="T63" fmla="*/ 2147483647 h 373"/>
              <a:gd name="T64" fmla="*/ 2147483647 w 1662"/>
              <a:gd name="T65" fmla="*/ 2147483647 h 373"/>
              <a:gd name="T66" fmla="*/ 2147483647 w 1662"/>
              <a:gd name="T67" fmla="*/ 0 h 373"/>
              <a:gd name="T68" fmla="*/ 2147483647 w 1662"/>
              <a:gd name="T69" fmla="*/ 0 h 373"/>
              <a:gd name="T70" fmla="*/ 2147483647 w 1662"/>
              <a:gd name="T71" fmla="*/ 2147483647 h 373"/>
              <a:gd name="T72" fmla="*/ 2147483647 w 1662"/>
              <a:gd name="T73" fmla="*/ 2147483647 h 373"/>
              <a:gd name="T74" fmla="*/ 2147483647 w 1662"/>
              <a:gd name="T75" fmla="*/ 2147483647 h 373"/>
              <a:gd name="T76" fmla="*/ 2147483647 w 1662"/>
              <a:gd name="T77" fmla="*/ 2147483647 h 373"/>
              <a:gd name="T78" fmla="*/ 2147483647 w 1662"/>
              <a:gd name="T79" fmla="*/ 2147483647 h 373"/>
              <a:gd name="T80" fmla="*/ 2147483647 w 1662"/>
              <a:gd name="T81" fmla="*/ 2147483647 h 373"/>
              <a:gd name="T82" fmla="*/ 2147483647 w 1662"/>
              <a:gd name="T83" fmla="*/ 2147483647 h 373"/>
              <a:gd name="T84" fmla="*/ 2147483647 w 1662"/>
              <a:gd name="T85" fmla="*/ 2147483647 h 37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662"/>
              <a:gd name="T130" fmla="*/ 0 h 373"/>
              <a:gd name="T131" fmla="*/ 1662 w 1662"/>
              <a:gd name="T132" fmla="*/ 373 h 37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662" h="373">
                <a:moveTo>
                  <a:pt x="1662" y="192"/>
                </a:moveTo>
                <a:lnTo>
                  <a:pt x="1651" y="192"/>
                </a:lnTo>
                <a:lnTo>
                  <a:pt x="1639" y="203"/>
                </a:lnTo>
                <a:lnTo>
                  <a:pt x="1617" y="203"/>
                </a:lnTo>
                <a:lnTo>
                  <a:pt x="1594" y="215"/>
                </a:lnTo>
                <a:lnTo>
                  <a:pt x="1560" y="215"/>
                </a:lnTo>
                <a:lnTo>
                  <a:pt x="1526" y="215"/>
                </a:lnTo>
                <a:lnTo>
                  <a:pt x="1481" y="215"/>
                </a:lnTo>
                <a:lnTo>
                  <a:pt x="1436" y="215"/>
                </a:lnTo>
                <a:lnTo>
                  <a:pt x="1323" y="215"/>
                </a:lnTo>
                <a:lnTo>
                  <a:pt x="1221" y="226"/>
                </a:lnTo>
                <a:lnTo>
                  <a:pt x="1119" y="226"/>
                </a:lnTo>
                <a:lnTo>
                  <a:pt x="1029" y="237"/>
                </a:lnTo>
                <a:lnTo>
                  <a:pt x="984" y="237"/>
                </a:lnTo>
                <a:lnTo>
                  <a:pt x="927" y="249"/>
                </a:lnTo>
                <a:lnTo>
                  <a:pt x="871" y="260"/>
                </a:lnTo>
                <a:lnTo>
                  <a:pt x="814" y="260"/>
                </a:lnTo>
                <a:lnTo>
                  <a:pt x="746" y="271"/>
                </a:lnTo>
                <a:lnTo>
                  <a:pt x="679" y="282"/>
                </a:lnTo>
                <a:lnTo>
                  <a:pt x="611" y="305"/>
                </a:lnTo>
                <a:lnTo>
                  <a:pt x="532" y="316"/>
                </a:lnTo>
                <a:lnTo>
                  <a:pt x="452" y="328"/>
                </a:lnTo>
                <a:lnTo>
                  <a:pt x="385" y="339"/>
                </a:lnTo>
                <a:lnTo>
                  <a:pt x="328" y="350"/>
                </a:lnTo>
                <a:lnTo>
                  <a:pt x="272" y="362"/>
                </a:lnTo>
                <a:lnTo>
                  <a:pt x="238" y="362"/>
                </a:lnTo>
                <a:lnTo>
                  <a:pt x="204" y="373"/>
                </a:lnTo>
                <a:lnTo>
                  <a:pt x="181" y="373"/>
                </a:lnTo>
                <a:lnTo>
                  <a:pt x="170" y="373"/>
                </a:lnTo>
                <a:lnTo>
                  <a:pt x="136" y="373"/>
                </a:lnTo>
                <a:lnTo>
                  <a:pt x="113" y="362"/>
                </a:lnTo>
                <a:lnTo>
                  <a:pt x="91" y="350"/>
                </a:lnTo>
                <a:lnTo>
                  <a:pt x="68" y="350"/>
                </a:lnTo>
                <a:lnTo>
                  <a:pt x="34" y="328"/>
                </a:lnTo>
                <a:lnTo>
                  <a:pt x="23" y="316"/>
                </a:lnTo>
                <a:lnTo>
                  <a:pt x="0" y="305"/>
                </a:lnTo>
                <a:lnTo>
                  <a:pt x="0" y="294"/>
                </a:lnTo>
                <a:lnTo>
                  <a:pt x="0" y="282"/>
                </a:lnTo>
                <a:lnTo>
                  <a:pt x="12" y="282"/>
                </a:lnTo>
                <a:lnTo>
                  <a:pt x="12" y="271"/>
                </a:lnTo>
                <a:lnTo>
                  <a:pt x="23" y="271"/>
                </a:lnTo>
                <a:lnTo>
                  <a:pt x="34" y="260"/>
                </a:lnTo>
                <a:lnTo>
                  <a:pt x="45" y="260"/>
                </a:lnTo>
                <a:lnTo>
                  <a:pt x="68" y="249"/>
                </a:lnTo>
                <a:lnTo>
                  <a:pt x="91" y="249"/>
                </a:lnTo>
                <a:lnTo>
                  <a:pt x="113" y="249"/>
                </a:lnTo>
                <a:lnTo>
                  <a:pt x="159" y="237"/>
                </a:lnTo>
                <a:lnTo>
                  <a:pt x="204" y="237"/>
                </a:lnTo>
                <a:lnTo>
                  <a:pt x="249" y="226"/>
                </a:lnTo>
                <a:lnTo>
                  <a:pt x="283" y="226"/>
                </a:lnTo>
                <a:lnTo>
                  <a:pt x="317" y="215"/>
                </a:lnTo>
                <a:lnTo>
                  <a:pt x="351" y="203"/>
                </a:lnTo>
                <a:lnTo>
                  <a:pt x="385" y="203"/>
                </a:lnTo>
                <a:lnTo>
                  <a:pt x="430" y="192"/>
                </a:lnTo>
                <a:lnTo>
                  <a:pt x="475" y="181"/>
                </a:lnTo>
                <a:lnTo>
                  <a:pt x="520" y="169"/>
                </a:lnTo>
                <a:lnTo>
                  <a:pt x="565" y="158"/>
                </a:lnTo>
                <a:lnTo>
                  <a:pt x="656" y="147"/>
                </a:lnTo>
                <a:lnTo>
                  <a:pt x="746" y="124"/>
                </a:lnTo>
                <a:lnTo>
                  <a:pt x="814" y="102"/>
                </a:lnTo>
                <a:lnTo>
                  <a:pt x="882" y="90"/>
                </a:lnTo>
                <a:lnTo>
                  <a:pt x="950" y="79"/>
                </a:lnTo>
                <a:lnTo>
                  <a:pt x="1006" y="56"/>
                </a:lnTo>
                <a:lnTo>
                  <a:pt x="1052" y="45"/>
                </a:lnTo>
                <a:lnTo>
                  <a:pt x="1097" y="34"/>
                </a:lnTo>
                <a:lnTo>
                  <a:pt x="1165" y="22"/>
                </a:lnTo>
                <a:lnTo>
                  <a:pt x="1232" y="11"/>
                </a:lnTo>
                <a:lnTo>
                  <a:pt x="1300" y="0"/>
                </a:lnTo>
                <a:lnTo>
                  <a:pt x="1368" y="0"/>
                </a:lnTo>
                <a:lnTo>
                  <a:pt x="1402" y="0"/>
                </a:lnTo>
                <a:lnTo>
                  <a:pt x="1425" y="0"/>
                </a:lnTo>
                <a:lnTo>
                  <a:pt x="1459" y="11"/>
                </a:lnTo>
                <a:lnTo>
                  <a:pt x="1481" y="22"/>
                </a:lnTo>
                <a:lnTo>
                  <a:pt x="1515" y="34"/>
                </a:lnTo>
                <a:lnTo>
                  <a:pt x="1538" y="45"/>
                </a:lnTo>
                <a:lnTo>
                  <a:pt x="1560" y="56"/>
                </a:lnTo>
                <a:lnTo>
                  <a:pt x="1583" y="79"/>
                </a:lnTo>
                <a:lnTo>
                  <a:pt x="1606" y="102"/>
                </a:lnTo>
                <a:lnTo>
                  <a:pt x="1628" y="124"/>
                </a:lnTo>
                <a:lnTo>
                  <a:pt x="1639" y="135"/>
                </a:lnTo>
                <a:lnTo>
                  <a:pt x="1651" y="147"/>
                </a:lnTo>
                <a:lnTo>
                  <a:pt x="1662" y="169"/>
                </a:lnTo>
                <a:lnTo>
                  <a:pt x="1662" y="181"/>
                </a:lnTo>
                <a:lnTo>
                  <a:pt x="1662" y="1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3"/>
          <p:cNvSpPr>
            <a:spLocks/>
          </p:cNvSpPr>
          <p:nvPr/>
        </p:nvSpPr>
        <p:spPr bwMode="auto">
          <a:xfrm>
            <a:off x="6550025" y="2100263"/>
            <a:ext cx="401638" cy="990600"/>
          </a:xfrm>
          <a:custGeom>
            <a:avLst/>
            <a:gdLst>
              <a:gd name="T0" fmla="*/ 2147483647 w 633"/>
              <a:gd name="T1" fmla="*/ 2147483647 h 2080"/>
              <a:gd name="T2" fmla="*/ 2147483647 w 633"/>
              <a:gd name="T3" fmla="*/ 2147483647 h 2080"/>
              <a:gd name="T4" fmla="*/ 2147483647 w 633"/>
              <a:gd name="T5" fmla="*/ 2147483647 h 2080"/>
              <a:gd name="T6" fmla="*/ 2147483647 w 633"/>
              <a:gd name="T7" fmla="*/ 2147483647 h 2080"/>
              <a:gd name="T8" fmla="*/ 2147483647 w 633"/>
              <a:gd name="T9" fmla="*/ 2147483647 h 2080"/>
              <a:gd name="T10" fmla="*/ 2147483647 w 633"/>
              <a:gd name="T11" fmla="*/ 2147483647 h 2080"/>
              <a:gd name="T12" fmla="*/ 2147483647 w 633"/>
              <a:gd name="T13" fmla="*/ 2147483647 h 2080"/>
              <a:gd name="T14" fmla="*/ 2147483647 w 633"/>
              <a:gd name="T15" fmla="*/ 2147483647 h 2080"/>
              <a:gd name="T16" fmla="*/ 2147483647 w 633"/>
              <a:gd name="T17" fmla="*/ 2147483647 h 2080"/>
              <a:gd name="T18" fmla="*/ 2147483647 w 633"/>
              <a:gd name="T19" fmla="*/ 2147483647 h 2080"/>
              <a:gd name="T20" fmla="*/ 2147483647 w 633"/>
              <a:gd name="T21" fmla="*/ 2147483647 h 2080"/>
              <a:gd name="T22" fmla="*/ 2147483647 w 633"/>
              <a:gd name="T23" fmla="*/ 2147483647 h 2080"/>
              <a:gd name="T24" fmla="*/ 2147483647 w 633"/>
              <a:gd name="T25" fmla="*/ 2147483647 h 2080"/>
              <a:gd name="T26" fmla="*/ 2147483647 w 633"/>
              <a:gd name="T27" fmla="*/ 2147483647 h 2080"/>
              <a:gd name="T28" fmla="*/ 2147483647 w 633"/>
              <a:gd name="T29" fmla="*/ 2147483647 h 2080"/>
              <a:gd name="T30" fmla="*/ 2147483647 w 633"/>
              <a:gd name="T31" fmla="*/ 2147483647 h 2080"/>
              <a:gd name="T32" fmla="*/ 2147483647 w 633"/>
              <a:gd name="T33" fmla="*/ 2147483647 h 2080"/>
              <a:gd name="T34" fmla="*/ 2147483647 w 633"/>
              <a:gd name="T35" fmla="*/ 2147483647 h 2080"/>
              <a:gd name="T36" fmla="*/ 2147483647 w 633"/>
              <a:gd name="T37" fmla="*/ 2147483647 h 2080"/>
              <a:gd name="T38" fmla="*/ 2147483647 w 633"/>
              <a:gd name="T39" fmla="*/ 2147483647 h 2080"/>
              <a:gd name="T40" fmla="*/ 2147483647 w 633"/>
              <a:gd name="T41" fmla="*/ 2147483647 h 2080"/>
              <a:gd name="T42" fmla="*/ 2147483647 w 633"/>
              <a:gd name="T43" fmla="*/ 2147483647 h 2080"/>
              <a:gd name="T44" fmla="*/ 2147483647 w 633"/>
              <a:gd name="T45" fmla="*/ 2147483647 h 2080"/>
              <a:gd name="T46" fmla="*/ 2147483647 w 633"/>
              <a:gd name="T47" fmla="*/ 2147483647 h 2080"/>
              <a:gd name="T48" fmla="*/ 2147483647 w 633"/>
              <a:gd name="T49" fmla="*/ 2147483647 h 2080"/>
              <a:gd name="T50" fmla="*/ 2147483647 w 633"/>
              <a:gd name="T51" fmla="*/ 2147483647 h 2080"/>
              <a:gd name="T52" fmla="*/ 2147483647 w 633"/>
              <a:gd name="T53" fmla="*/ 2147483647 h 2080"/>
              <a:gd name="T54" fmla="*/ 2147483647 w 633"/>
              <a:gd name="T55" fmla="*/ 2147483647 h 2080"/>
              <a:gd name="T56" fmla="*/ 2147483647 w 633"/>
              <a:gd name="T57" fmla="*/ 2147483647 h 2080"/>
              <a:gd name="T58" fmla="*/ 2147483647 w 633"/>
              <a:gd name="T59" fmla="*/ 2147483647 h 2080"/>
              <a:gd name="T60" fmla="*/ 2147483647 w 633"/>
              <a:gd name="T61" fmla="*/ 2147483647 h 2080"/>
              <a:gd name="T62" fmla="*/ 2147483647 w 633"/>
              <a:gd name="T63" fmla="*/ 2147483647 h 2080"/>
              <a:gd name="T64" fmla="*/ 2147483647 w 633"/>
              <a:gd name="T65" fmla="*/ 2147483647 h 2080"/>
              <a:gd name="T66" fmla="*/ 2147483647 w 633"/>
              <a:gd name="T67" fmla="*/ 2147483647 h 2080"/>
              <a:gd name="T68" fmla="*/ 2147483647 w 633"/>
              <a:gd name="T69" fmla="*/ 2147483647 h 2080"/>
              <a:gd name="T70" fmla="*/ 2147483647 w 633"/>
              <a:gd name="T71" fmla="*/ 2147483647 h 2080"/>
              <a:gd name="T72" fmla="*/ 2147483647 w 633"/>
              <a:gd name="T73" fmla="*/ 2147483647 h 2080"/>
              <a:gd name="T74" fmla="*/ 2147483647 w 633"/>
              <a:gd name="T75" fmla="*/ 2147483647 h 2080"/>
              <a:gd name="T76" fmla="*/ 2147483647 w 633"/>
              <a:gd name="T77" fmla="*/ 2147483647 h 2080"/>
              <a:gd name="T78" fmla="*/ 2147483647 w 633"/>
              <a:gd name="T79" fmla="*/ 2147483647 h 2080"/>
              <a:gd name="T80" fmla="*/ 2147483647 w 633"/>
              <a:gd name="T81" fmla="*/ 2147483647 h 2080"/>
              <a:gd name="T82" fmla="*/ 0 w 633"/>
              <a:gd name="T83" fmla="*/ 2147483647 h 2080"/>
              <a:gd name="T84" fmla="*/ 0 w 633"/>
              <a:gd name="T85" fmla="*/ 2147483647 h 2080"/>
              <a:gd name="T86" fmla="*/ 2147483647 w 633"/>
              <a:gd name="T87" fmla="*/ 2147483647 h 2080"/>
              <a:gd name="T88" fmla="*/ 2147483647 w 633"/>
              <a:gd name="T89" fmla="*/ 2147483647 h 2080"/>
              <a:gd name="T90" fmla="*/ 2147483647 w 633"/>
              <a:gd name="T91" fmla="*/ 2147483647 h 2080"/>
              <a:gd name="T92" fmla="*/ 2147483647 w 633"/>
              <a:gd name="T93" fmla="*/ 2147483647 h 2080"/>
              <a:gd name="T94" fmla="*/ 2147483647 w 633"/>
              <a:gd name="T95" fmla="*/ 2147483647 h 2080"/>
              <a:gd name="T96" fmla="*/ 2147483647 w 633"/>
              <a:gd name="T97" fmla="*/ 2147483647 h 2080"/>
              <a:gd name="T98" fmla="*/ 2147483647 w 633"/>
              <a:gd name="T99" fmla="*/ 2147483647 h 2080"/>
              <a:gd name="T100" fmla="*/ 2147483647 w 633"/>
              <a:gd name="T101" fmla="*/ 2147483647 h 2080"/>
              <a:gd name="T102" fmla="*/ 2147483647 w 633"/>
              <a:gd name="T103" fmla="*/ 2147483647 h 2080"/>
              <a:gd name="T104" fmla="*/ 2147483647 w 633"/>
              <a:gd name="T105" fmla="*/ 2147483647 h 2080"/>
              <a:gd name="T106" fmla="*/ 2147483647 w 633"/>
              <a:gd name="T107" fmla="*/ 2147483647 h 2080"/>
              <a:gd name="T108" fmla="*/ 2147483647 w 633"/>
              <a:gd name="T109" fmla="*/ 2147483647 h 2080"/>
              <a:gd name="T110" fmla="*/ 2147483647 w 633"/>
              <a:gd name="T111" fmla="*/ 2147483647 h 2080"/>
              <a:gd name="T112" fmla="*/ 2147483647 w 633"/>
              <a:gd name="T113" fmla="*/ 2147483647 h 2080"/>
              <a:gd name="T114" fmla="*/ 2147483647 w 633"/>
              <a:gd name="T115" fmla="*/ 2147483647 h 2080"/>
              <a:gd name="T116" fmla="*/ 2147483647 w 633"/>
              <a:gd name="T117" fmla="*/ 2147483647 h 2080"/>
              <a:gd name="T118" fmla="*/ 2147483647 w 633"/>
              <a:gd name="T119" fmla="*/ 2147483647 h 2080"/>
              <a:gd name="T120" fmla="*/ 2147483647 w 633"/>
              <a:gd name="T121" fmla="*/ 2147483647 h 2080"/>
              <a:gd name="T122" fmla="*/ 2147483647 w 633"/>
              <a:gd name="T123" fmla="*/ 0 h 208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33"/>
              <a:gd name="T187" fmla="*/ 0 h 2080"/>
              <a:gd name="T188" fmla="*/ 633 w 633"/>
              <a:gd name="T189" fmla="*/ 2080 h 208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33" h="2080">
                <a:moveTo>
                  <a:pt x="350" y="0"/>
                </a:moveTo>
                <a:lnTo>
                  <a:pt x="418" y="34"/>
                </a:lnTo>
                <a:lnTo>
                  <a:pt x="475" y="67"/>
                </a:lnTo>
                <a:lnTo>
                  <a:pt x="520" y="90"/>
                </a:lnTo>
                <a:lnTo>
                  <a:pt x="565" y="113"/>
                </a:lnTo>
                <a:lnTo>
                  <a:pt x="588" y="135"/>
                </a:lnTo>
                <a:lnTo>
                  <a:pt x="610" y="147"/>
                </a:lnTo>
                <a:lnTo>
                  <a:pt x="621" y="169"/>
                </a:lnTo>
                <a:lnTo>
                  <a:pt x="633" y="181"/>
                </a:lnTo>
                <a:lnTo>
                  <a:pt x="633" y="214"/>
                </a:lnTo>
                <a:lnTo>
                  <a:pt x="633" y="237"/>
                </a:lnTo>
                <a:lnTo>
                  <a:pt x="621" y="271"/>
                </a:lnTo>
                <a:lnTo>
                  <a:pt x="621" y="294"/>
                </a:lnTo>
                <a:lnTo>
                  <a:pt x="621" y="305"/>
                </a:lnTo>
                <a:lnTo>
                  <a:pt x="610" y="316"/>
                </a:lnTo>
                <a:lnTo>
                  <a:pt x="610" y="339"/>
                </a:lnTo>
                <a:lnTo>
                  <a:pt x="610" y="361"/>
                </a:lnTo>
                <a:lnTo>
                  <a:pt x="610" y="384"/>
                </a:lnTo>
                <a:lnTo>
                  <a:pt x="610" y="418"/>
                </a:lnTo>
                <a:lnTo>
                  <a:pt x="610" y="452"/>
                </a:lnTo>
                <a:lnTo>
                  <a:pt x="610" y="486"/>
                </a:lnTo>
                <a:lnTo>
                  <a:pt x="610" y="531"/>
                </a:lnTo>
                <a:lnTo>
                  <a:pt x="610" y="576"/>
                </a:lnTo>
                <a:lnTo>
                  <a:pt x="610" y="621"/>
                </a:lnTo>
                <a:lnTo>
                  <a:pt x="610" y="678"/>
                </a:lnTo>
                <a:lnTo>
                  <a:pt x="610" y="734"/>
                </a:lnTo>
                <a:lnTo>
                  <a:pt x="610" y="791"/>
                </a:lnTo>
                <a:lnTo>
                  <a:pt x="621" y="859"/>
                </a:lnTo>
                <a:lnTo>
                  <a:pt x="621" y="927"/>
                </a:lnTo>
                <a:lnTo>
                  <a:pt x="621" y="994"/>
                </a:lnTo>
                <a:lnTo>
                  <a:pt x="621" y="1062"/>
                </a:lnTo>
                <a:lnTo>
                  <a:pt x="621" y="1119"/>
                </a:lnTo>
                <a:lnTo>
                  <a:pt x="621" y="1187"/>
                </a:lnTo>
                <a:lnTo>
                  <a:pt x="621" y="1243"/>
                </a:lnTo>
                <a:lnTo>
                  <a:pt x="621" y="1300"/>
                </a:lnTo>
                <a:lnTo>
                  <a:pt x="633" y="1356"/>
                </a:lnTo>
                <a:lnTo>
                  <a:pt x="633" y="1401"/>
                </a:lnTo>
                <a:lnTo>
                  <a:pt x="633" y="1447"/>
                </a:lnTo>
                <a:lnTo>
                  <a:pt x="621" y="1492"/>
                </a:lnTo>
                <a:lnTo>
                  <a:pt x="621" y="1537"/>
                </a:lnTo>
                <a:lnTo>
                  <a:pt x="621" y="1571"/>
                </a:lnTo>
                <a:lnTo>
                  <a:pt x="621" y="1605"/>
                </a:lnTo>
                <a:lnTo>
                  <a:pt x="621" y="1639"/>
                </a:lnTo>
                <a:lnTo>
                  <a:pt x="621" y="1661"/>
                </a:lnTo>
                <a:lnTo>
                  <a:pt x="621" y="1695"/>
                </a:lnTo>
                <a:lnTo>
                  <a:pt x="610" y="1741"/>
                </a:lnTo>
                <a:lnTo>
                  <a:pt x="599" y="1775"/>
                </a:lnTo>
                <a:lnTo>
                  <a:pt x="588" y="1820"/>
                </a:lnTo>
                <a:lnTo>
                  <a:pt x="576" y="1854"/>
                </a:lnTo>
                <a:lnTo>
                  <a:pt x="554" y="1899"/>
                </a:lnTo>
                <a:lnTo>
                  <a:pt x="542" y="1922"/>
                </a:lnTo>
                <a:lnTo>
                  <a:pt x="520" y="1955"/>
                </a:lnTo>
                <a:lnTo>
                  <a:pt x="508" y="1978"/>
                </a:lnTo>
                <a:lnTo>
                  <a:pt x="486" y="2012"/>
                </a:lnTo>
                <a:lnTo>
                  <a:pt x="475" y="2023"/>
                </a:lnTo>
                <a:lnTo>
                  <a:pt x="452" y="2046"/>
                </a:lnTo>
                <a:lnTo>
                  <a:pt x="441" y="2057"/>
                </a:lnTo>
                <a:lnTo>
                  <a:pt x="429" y="2068"/>
                </a:lnTo>
                <a:lnTo>
                  <a:pt x="418" y="2080"/>
                </a:lnTo>
                <a:lnTo>
                  <a:pt x="407" y="2080"/>
                </a:lnTo>
                <a:lnTo>
                  <a:pt x="395" y="2080"/>
                </a:lnTo>
                <a:lnTo>
                  <a:pt x="384" y="2068"/>
                </a:lnTo>
                <a:lnTo>
                  <a:pt x="373" y="2068"/>
                </a:lnTo>
                <a:lnTo>
                  <a:pt x="373" y="2057"/>
                </a:lnTo>
                <a:lnTo>
                  <a:pt x="361" y="2035"/>
                </a:lnTo>
                <a:lnTo>
                  <a:pt x="350" y="2012"/>
                </a:lnTo>
                <a:lnTo>
                  <a:pt x="350" y="1989"/>
                </a:lnTo>
                <a:lnTo>
                  <a:pt x="339" y="1967"/>
                </a:lnTo>
                <a:lnTo>
                  <a:pt x="328" y="1933"/>
                </a:lnTo>
                <a:lnTo>
                  <a:pt x="316" y="1910"/>
                </a:lnTo>
                <a:lnTo>
                  <a:pt x="294" y="1876"/>
                </a:lnTo>
                <a:lnTo>
                  <a:pt x="271" y="1842"/>
                </a:lnTo>
                <a:lnTo>
                  <a:pt x="248" y="1808"/>
                </a:lnTo>
                <a:lnTo>
                  <a:pt x="226" y="1775"/>
                </a:lnTo>
                <a:lnTo>
                  <a:pt x="192" y="1741"/>
                </a:lnTo>
                <a:lnTo>
                  <a:pt x="158" y="1707"/>
                </a:lnTo>
                <a:lnTo>
                  <a:pt x="113" y="1673"/>
                </a:lnTo>
                <a:lnTo>
                  <a:pt x="79" y="1639"/>
                </a:lnTo>
                <a:lnTo>
                  <a:pt x="56" y="1616"/>
                </a:lnTo>
                <a:lnTo>
                  <a:pt x="34" y="1594"/>
                </a:lnTo>
                <a:lnTo>
                  <a:pt x="11" y="1571"/>
                </a:lnTo>
                <a:lnTo>
                  <a:pt x="0" y="1560"/>
                </a:lnTo>
                <a:lnTo>
                  <a:pt x="0" y="1548"/>
                </a:lnTo>
                <a:lnTo>
                  <a:pt x="0" y="1537"/>
                </a:lnTo>
                <a:lnTo>
                  <a:pt x="11" y="1537"/>
                </a:lnTo>
                <a:lnTo>
                  <a:pt x="34" y="1537"/>
                </a:lnTo>
                <a:lnTo>
                  <a:pt x="45" y="1537"/>
                </a:lnTo>
                <a:lnTo>
                  <a:pt x="79" y="1548"/>
                </a:lnTo>
                <a:lnTo>
                  <a:pt x="113" y="1548"/>
                </a:lnTo>
                <a:lnTo>
                  <a:pt x="147" y="1560"/>
                </a:lnTo>
                <a:lnTo>
                  <a:pt x="192" y="1582"/>
                </a:lnTo>
                <a:lnTo>
                  <a:pt x="237" y="1594"/>
                </a:lnTo>
                <a:lnTo>
                  <a:pt x="271" y="1605"/>
                </a:lnTo>
                <a:lnTo>
                  <a:pt x="305" y="1616"/>
                </a:lnTo>
                <a:lnTo>
                  <a:pt x="328" y="1616"/>
                </a:lnTo>
                <a:lnTo>
                  <a:pt x="350" y="1628"/>
                </a:lnTo>
                <a:lnTo>
                  <a:pt x="373" y="1616"/>
                </a:lnTo>
                <a:lnTo>
                  <a:pt x="395" y="1616"/>
                </a:lnTo>
                <a:lnTo>
                  <a:pt x="407" y="1605"/>
                </a:lnTo>
                <a:lnTo>
                  <a:pt x="418" y="1594"/>
                </a:lnTo>
                <a:lnTo>
                  <a:pt x="418" y="1571"/>
                </a:lnTo>
                <a:lnTo>
                  <a:pt x="429" y="1548"/>
                </a:lnTo>
                <a:lnTo>
                  <a:pt x="429" y="1526"/>
                </a:lnTo>
                <a:lnTo>
                  <a:pt x="441" y="1492"/>
                </a:lnTo>
                <a:lnTo>
                  <a:pt x="441" y="1458"/>
                </a:lnTo>
                <a:lnTo>
                  <a:pt x="452" y="1413"/>
                </a:lnTo>
                <a:lnTo>
                  <a:pt x="452" y="1368"/>
                </a:lnTo>
                <a:lnTo>
                  <a:pt x="463" y="1322"/>
                </a:lnTo>
                <a:lnTo>
                  <a:pt x="463" y="1266"/>
                </a:lnTo>
                <a:lnTo>
                  <a:pt x="463" y="1198"/>
                </a:lnTo>
                <a:lnTo>
                  <a:pt x="463" y="1130"/>
                </a:lnTo>
                <a:lnTo>
                  <a:pt x="463" y="1051"/>
                </a:lnTo>
                <a:lnTo>
                  <a:pt x="463" y="961"/>
                </a:lnTo>
                <a:lnTo>
                  <a:pt x="463" y="870"/>
                </a:lnTo>
                <a:lnTo>
                  <a:pt x="452" y="768"/>
                </a:lnTo>
                <a:lnTo>
                  <a:pt x="452" y="667"/>
                </a:lnTo>
                <a:lnTo>
                  <a:pt x="441" y="576"/>
                </a:lnTo>
                <a:lnTo>
                  <a:pt x="418" y="373"/>
                </a:lnTo>
                <a:lnTo>
                  <a:pt x="384" y="192"/>
                </a:lnTo>
                <a:lnTo>
                  <a:pt x="373" y="90"/>
                </a:lnTo>
                <a:lnTo>
                  <a:pt x="35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0"/>
          <p:cNvSpPr>
            <a:spLocks/>
          </p:cNvSpPr>
          <p:nvPr/>
        </p:nvSpPr>
        <p:spPr bwMode="auto">
          <a:xfrm>
            <a:off x="5545138" y="1665288"/>
            <a:ext cx="588962" cy="1328737"/>
          </a:xfrm>
          <a:custGeom>
            <a:avLst/>
            <a:gdLst>
              <a:gd name="T0" fmla="*/ 2147483647 w 927"/>
              <a:gd name="T1" fmla="*/ 2147483647 h 2792"/>
              <a:gd name="T2" fmla="*/ 2147483647 w 927"/>
              <a:gd name="T3" fmla="*/ 2147483647 h 2792"/>
              <a:gd name="T4" fmla="*/ 2147483647 w 927"/>
              <a:gd name="T5" fmla="*/ 2147483647 h 2792"/>
              <a:gd name="T6" fmla="*/ 2147483647 w 927"/>
              <a:gd name="T7" fmla="*/ 2147483647 h 2792"/>
              <a:gd name="T8" fmla="*/ 2147483647 w 927"/>
              <a:gd name="T9" fmla="*/ 2147483647 h 2792"/>
              <a:gd name="T10" fmla="*/ 2147483647 w 927"/>
              <a:gd name="T11" fmla="*/ 2147483647 h 2792"/>
              <a:gd name="T12" fmla="*/ 2147483647 w 927"/>
              <a:gd name="T13" fmla="*/ 2147483647 h 2792"/>
              <a:gd name="T14" fmla="*/ 2147483647 w 927"/>
              <a:gd name="T15" fmla="*/ 2147483647 h 2792"/>
              <a:gd name="T16" fmla="*/ 2147483647 w 927"/>
              <a:gd name="T17" fmla="*/ 2147483647 h 2792"/>
              <a:gd name="T18" fmla="*/ 2147483647 w 927"/>
              <a:gd name="T19" fmla="*/ 2147483647 h 2792"/>
              <a:gd name="T20" fmla="*/ 2147483647 w 927"/>
              <a:gd name="T21" fmla="*/ 2147483647 h 2792"/>
              <a:gd name="T22" fmla="*/ 2147483647 w 927"/>
              <a:gd name="T23" fmla="*/ 2147483647 h 2792"/>
              <a:gd name="T24" fmla="*/ 2147483647 w 927"/>
              <a:gd name="T25" fmla="*/ 2147483647 h 2792"/>
              <a:gd name="T26" fmla="*/ 2147483647 w 927"/>
              <a:gd name="T27" fmla="*/ 2147483647 h 2792"/>
              <a:gd name="T28" fmla="*/ 2147483647 w 927"/>
              <a:gd name="T29" fmla="*/ 2147483647 h 2792"/>
              <a:gd name="T30" fmla="*/ 2147483647 w 927"/>
              <a:gd name="T31" fmla="*/ 2147483647 h 2792"/>
              <a:gd name="T32" fmla="*/ 2147483647 w 927"/>
              <a:gd name="T33" fmla="*/ 2147483647 h 2792"/>
              <a:gd name="T34" fmla="*/ 2147483647 w 927"/>
              <a:gd name="T35" fmla="*/ 2147483647 h 2792"/>
              <a:gd name="T36" fmla="*/ 2147483647 w 927"/>
              <a:gd name="T37" fmla="*/ 2147483647 h 2792"/>
              <a:gd name="T38" fmla="*/ 2147483647 w 927"/>
              <a:gd name="T39" fmla="*/ 2147483647 h 2792"/>
              <a:gd name="T40" fmla="*/ 2147483647 w 927"/>
              <a:gd name="T41" fmla="*/ 2147483647 h 2792"/>
              <a:gd name="T42" fmla="*/ 2147483647 w 927"/>
              <a:gd name="T43" fmla="*/ 2147483647 h 2792"/>
              <a:gd name="T44" fmla="*/ 2147483647 w 927"/>
              <a:gd name="T45" fmla="*/ 2147483647 h 2792"/>
              <a:gd name="T46" fmla="*/ 2147483647 w 927"/>
              <a:gd name="T47" fmla="*/ 2147483647 h 2792"/>
              <a:gd name="T48" fmla="*/ 2147483647 w 927"/>
              <a:gd name="T49" fmla="*/ 2147483647 h 2792"/>
              <a:gd name="T50" fmla="*/ 2147483647 w 927"/>
              <a:gd name="T51" fmla="*/ 2147483647 h 2792"/>
              <a:gd name="T52" fmla="*/ 2147483647 w 927"/>
              <a:gd name="T53" fmla="*/ 2147483647 h 2792"/>
              <a:gd name="T54" fmla="*/ 2147483647 w 927"/>
              <a:gd name="T55" fmla="*/ 2147483647 h 2792"/>
              <a:gd name="T56" fmla="*/ 2147483647 w 927"/>
              <a:gd name="T57" fmla="*/ 2147483647 h 2792"/>
              <a:gd name="T58" fmla="*/ 2147483647 w 927"/>
              <a:gd name="T59" fmla="*/ 2147483647 h 2792"/>
              <a:gd name="T60" fmla="*/ 2147483647 w 927"/>
              <a:gd name="T61" fmla="*/ 2147483647 h 2792"/>
              <a:gd name="T62" fmla="*/ 2147483647 w 927"/>
              <a:gd name="T63" fmla="*/ 2147483647 h 2792"/>
              <a:gd name="T64" fmla="*/ 0 w 927"/>
              <a:gd name="T65" fmla="*/ 2147483647 h 2792"/>
              <a:gd name="T66" fmla="*/ 2147483647 w 927"/>
              <a:gd name="T67" fmla="*/ 2147483647 h 2792"/>
              <a:gd name="T68" fmla="*/ 2147483647 w 927"/>
              <a:gd name="T69" fmla="*/ 2147483647 h 2792"/>
              <a:gd name="T70" fmla="*/ 2147483647 w 927"/>
              <a:gd name="T71" fmla="*/ 2147483647 h 2792"/>
              <a:gd name="T72" fmla="*/ 2147483647 w 927"/>
              <a:gd name="T73" fmla="*/ 2147483647 h 2792"/>
              <a:gd name="T74" fmla="*/ 2147483647 w 927"/>
              <a:gd name="T75" fmla="*/ 2147483647 h 2792"/>
              <a:gd name="T76" fmla="*/ 2147483647 w 927"/>
              <a:gd name="T77" fmla="*/ 2147483647 h 2792"/>
              <a:gd name="T78" fmla="*/ 2147483647 w 927"/>
              <a:gd name="T79" fmla="*/ 2147483647 h 2792"/>
              <a:gd name="T80" fmla="*/ 2147483647 w 927"/>
              <a:gd name="T81" fmla="*/ 2147483647 h 2792"/>
              <a:gd name="T82" fmla="*/ 2147483647 w 927"/>
              <a:gd name="T83" fmla="*/ 2147483647 h 2792"/>
              <a:gd name="T84" fmla="*/ 2147483647 w 927"/>
              <a:gd name="T85" fmla="*/ 2147483647 h 2792"/>
              <a:gd name="T86" fmla="*/ 2147483647 w 927"/>
              <a:gd name="T87" fmla="*/ 2147483647 h 2792"/>
              <a:gd name="T88" fmla="*/ 2147483647 w 927"/>
              <a:gd name="T89" fmla="*/ 2147483647 h 2792"/>
              <a:gd name="T90" fmla="*/ 2147483647 w 927"/>
              <a:gd name="T91" fmla="*/ 2147483647 h 2792"/>
              <a:gd name="T92" fmla="*/ 2147483647 w 927"/>
              <a:gd name="T93" fmla="*/ 2147483647 h 2792"/>
              <a:gd name="T94" fmla="*/ 2147483647 w 927"/>
              <a:gd name="T95" fmla="*/ 2147483647 h 2792"/>
              <a:gd name="T96" fmla="*/ 2147483647 w 927"/>
              <a:gd name="T97" fmla="*/ 2147483647 h 2792"/>
              <a:gd name="T98" fmla="*/ 2147483647 w 927"/>
              <a:gd name="T99" fmla="*/ 2147483647 h 2792"/>
              <a:gd name="T100" fmla="*/ 2147483647 w 927"/>
              <a:gd name="T101" fmla="*/ 2147483647 h 2792"/>
              <a:gd name="T102" fmla="*/ 2147483647 w 927"/>
              <a:gd name="T103" fmla="*/ 2147483647 h 2792"/>
              <a:gd name="T104" fmla="*/ 2147483647 w 927"/>
              <a:gd name="T105" fmla="*/ 2147483647 h 2792"/>
              <a:gd name="T106" fmla="*/ 2147483647 w 927"/>
              <a:gd name="T107" fmla="*/ 2147483647 h 279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27"/>
              <a:gd name="T163" fmla="*/ 0 h 2792"/>
              <a:gd name="T164" fmla="*/ 927 w 927"/>
              <a:gd name="T165" fmla="*/ 2792 h 279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27" h="2792">
                <a:moveTo>
                  <a:pt x="622" y="102"/>
                </a:moveTo>
                <a:lnTo>
                  <a:pt x="599" y="68"/>
                </a:lnTo>
                <a:lnTo>
                  <a:pt x="599" y="45"/>
                </a:lnTo>
                <a:lnTo>
                  <a:pt x="599" y="23"/>
                </a:lnTo>
                <a:lnTo>
                  <a:pt x="622" y="11"/>
                </a:lnTo>
                <a:lnTo>
                  <a:pt x="644" y="11"/>
                </a:lnTo>
                <a:lnTo>
                  <a:pt x="667" y="0"/>
                </a:lnTo>
                <a:lnTo>
                  <a:pt x="701" y="11"/>
                </a:lnTo>
                <a:lnTo>
                  <a:pt x="735" y="11"/>
                </a:lnTo>
                <a:lnTo>
                  <a:pt x="769" y="34"/>
                </a:lnTo>
                <a:lnTo>
                  <a:pt x="803" y="56"/>
                </a:lnTo>
                <a:lnTo>
                  <a:pt x="848" y="79"/>
                </a:lnTo>
                <a:lnTo>
                  <a:pt x="882" y="113"/>
                </a:lnTo>
                <a:lnTo>
                  <a:pt x="904" y="147"/>
                </a:lnTo>
                <a:lnTo>
                  <a:pt x="916" y="181"/>
                </a:lnTo>
                <a:lnTo>
                  <a:pt x="927" y="226"/>
                </a:lnTo>
                <a:lnTo>
                  <a:pt x="916" y="283"/>
                </a:lnTo>
                <a:lnTo>
                  <a:pt x="916" y="305"/>
                </a:lnTo>
                <a:lnTo>
                  <a:pt x="904" y="339"/>
                </a:lnTo>
                <a:lnTo>
                  <a:pt x="893" y="384"/>
                </a:lnTo>
                <a:lnTo>
                  <a:pt x="893" y="418"/>
                </a:lnTo>
                <a:lnTo>
                  <a:pt x="893" y="463"/>
                </a:lnTo>
                <a:lnTo>
                  <a:pt x="893" y="520"/>
                </a:lnTo>
                <a:lnTo>
                  <a:pt x="893" y="576"/>
                </a:lnTo>
                <a:lnTo>
                  <a:pt x="893" y="633"/>
                </a:lnTo>
                <a:lnTo>
                  <a:pt x="893" y="690"/>
                </a:lnTo>
                <a:lnTo>
                  <a:pt x="893" y="757"/>
                </a:lnTo>
                <a:lnTo>
                  <a:pt x="893" y="825"/>
                </a:lnTo>
                <a:lnTo>
                  <a:pt x="893" y="893"/>
                </a:lnTo>
                <a:lnTo>
                  <a:pt x="893" y="972"/>
                </a:lnTo>
                <a:lnTo>
                  <a:pt x="893" y="1063"/>
                </a:lnTo>
                <a:lnTo>
                  <a:pt x="882" y="1153"/>
                </a:lnTo>
                <a:lnTo>
                  <a:pt x="882" y="1243"/>
                </a:lnTo>
                <a:lnTo>
                  <a:pt x="870" y="1334"/>
                </a:lnTo>
                <a:lnTo>
                  <a:pt x="870" y="1424"/>
                </a:lnTo>
                <a:lnTo>
                  <a:pt x="859" y="1515"/>
                </a:lnTo>
                <a:lnTo>
                  <a:pt x="848" y="1594"/>
                </a:lnTo>
                <a:lnTo>
                  <a:pt x="837" y="1673"/>
                </a:lnTo>
                <a:lnTo>
                  <a:pt x="814" y="1752"/>
                </a:lnTo>
                <a:lnTo>
                  <a:pt x="803" y="1831"/>
                </a:lnTo>
                <a:lnTo>
                  <a:pt x="780" y="1899"/>
                </a:lnTo>
                <a:lnTo>
                  <a:pt x="757" y="1967"/>
                </a:lnTo>
                <a:lnTo>
                  <a:pt x="735" y="2035"/>
                </a:lnTo>
                <a:lnTo>
                  <a:pt x="701" y="2091"/>
                </a:lnTo>
                <a:lnTo>
                  <a:pt x="667" y="2159"/>
                </a:lnTo>
                <a:lnTo>
                  <a:pt x="633" y="2216"/>
                </a:lnTo>
                <a:lnTo>
                  <a:pt x="588" y="2284"/>
                </a:lnTo>
                <a:lnTo>
                  <a:pt x="554" y="2340"/>
                </a:lnTo>
                <a:lnTo>
                  <a:pt x="509" y="2397"/>
                </a:lnTo>
                <a:lnTo>
                  <a:pt x="452" y="2453"/>
                </a:lnTo>
                <a:lnTo>
                  <a:pt x="407" y="2510"/>
                </a:lnTo>
                <a:lnTo>
                  <a:pt x="362" y="2555"/>
                </a:lnTo>
                <a:lnTo>
                  <a:pt x="317" y="2600"/>
                </a:lnTo>
                <a:lnTo>
                  <a:pt x="271" y="2634"/>
                </a:lnTo>
                <a:lnTo>
                  <a:pt x="237" y="2668"/>
                </a:lnTo>
                <a:lnTo>
                  <a:pt x="203" y="2691"/>
                </a:lnTo>
                <a:lnTo>
                  <a:pt x="170" y="2713"/>
                </a:lnTo>
                <a:lnTo>
                  <a:pt x="136" y="2747"/>
                </a:lnTo>
                <a:lnTo>
                  <a:pt x="102" y="2758"/>
                </a:lnTo>
                <a:lnTo>
                  <a:pt x="68" y="2770"/>
                </a:lnTo>
                <a:lnTo>
                  <a:pt x="45" y="2781"/>
                </a:lnTo>
                <a:lnTo>
                  <a:pt x="34" y="2792"/>
                </a:lnTo>
                <a:lnTo>
                  <a:pt x="23" y="2792"/>
                </a:lnTo>
                <a:lnTo>
                  <a:pt x="11" y="2792"/>
                </a:lnTo>
                <a:lnTo>
                  <a:pt x="0" y="2792"/>
                </a:lnTo>
                <a:lnTo>
                  <a:pt x="0" y="2781"/>
                </a:lnTo>
                <a:lnTo>
                  <a:pt x="11" y="2770"/>
                </a:lnTo>
                <a:lnTo>
                  <a:pt x="23" y="2747"/>
                </a:lnTo>
                <a:lnTo>
                  <a:pt x="45" y="2713"/>
                </a:lnTo>
                <a:lnTo>
                  <a:pt x="79" y="2679"/>
                </a:lnTo>
                <a:lnTo>
                  <a:pt x="124" y="2623"/>
                </a:lnTo>
                <a:lnTo>
                  <a:pt x="170" y="2577"/>
                </a:lnTo>
                <a:lnTo>
                  <a:pt x="226" y="2510"/>
                </a:lnTo>
                <a:lnTo>
                  <a:pt x="283" y="2442"/>
                </a:lnTo>
                <a:lnTo>
                  <a:pt x="339" y="2385"/>
                </a:lnTo>
                <a:lnTo>
                  <a:pt x="396" y="2317"/>
                </a:lnTo>
                <a:lnTo>
                  <a:pt x="430" y="2261"/>
                </a:lnTo>
                <a:lnTo>
                  <a:pt x="475" y="2193"/>
                </a:lnTo>
                <a:lnTo>
                  <a:pt x="509" y="2137"/>
                </a:lnTo>
                <a:lnTo>
                  <a:pt x="543" y="2069"/>
                </a:lnTo>
                <a:lnTo>
                  <a:pt x="565" y="2012"/>
                </a:lnTo>
                <a:lnTo>
                  <a:pt x="588" y="1944"/>
                </a:lnTo>
                <a:lnTo>
                  <a:pt x="610" y="1877"/>
                </a:lnTo>
                <a:lnTo>
                  <a:pt x="622" y="1809"/>
                </a:lnTo>
                <a:lnTo>
                  <a:pt x="644" y="1741"/>
                </a:lnTo>
                <a:lnTo>
                  <a:pt x="656" y="1662"/>
                </a:lnTo>
                <a:lnTo>
                  <a:pt x="667" y="1583"/>
                </a:lnTo>
                <a:lnTo>
                  <a:pt x="678" y="1504"/>
                </a:lnTo>
                <a:lnTo>
                  <a:pt x="678" y="1424"/>
                </a:lnTo>
                <a:lnTo>
                  <a:pt x="701" y="1108"/>
                </a:lnTo>
                <a:lnTo>
                  <a:pt x="701" y="950"/>
                </a:lnTo>
                <a:lnTo>
                  <a:pt x="701" y="791"/>
                </a:lnTo>
                <a:lnTo>
                  <a:pt x="701" y="723"/>
                </a:lnTo>
                <a:lnTo>
                  <a:pt x="701" y="656"/>
                </a:lnTo>
                <a:lnTo>
                  <a:pt x="701" y="588"/>
                </a:lnTo>
                <a:lnTo>
                  <a:pt x="701" y="531"/>
                </a:lnTo>
                <a:lnTo>
                  <a:pt x="701" y="475"/>
                </a:lnTo>
                <a:lnTo>
                  <a:pt x="701" y="418"/>
                </a:lnTo>
                <a:lnTo>
                  <a:pt x="701" y="373"/>
                </a:lnTo>
                <a:lnTo>
                  <a:pt x="690" y="316"/>
                </a:lnTo>
                <a:lnTo>
                  <a:pt x="690" y="271"/>
                </a:lnTo>
                <a:lnTo>
                  <a:pt x="678" y="237"/>
                </a:lnTo>
                <a:lnTo>
                  <a:pt x="678" y="203"/>
                </a:lnTo>
                <a:lnTo>
                  <a:pt x="667" y="169"/>
                </a:lnTo>
                <a:lnTo>
                  <a:pt x="656" y="147"/>
                </a:lnTo>
                <a:lnTo>
                  <a:pt x="644" y="124"/>
                </a:lnTo>
                <a:lnTo>
                  <a:pt x="633" y="113"/>
                </a:lnTo>
                <a:lnTo>
                  <a:pt x="622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4"/>
          <p:cNvSpPr>
            <a:spLocks/>
          </p:cNvSpPr>
          <p:nvPr/>
        </p:nvSpPr>
        <p:spPr bwMode="auto">
          <a:xfrm>
            <a:off x="6018213" y="2541588"/>
            <a:ext cx="317500" cy="252412"/>
          </a:xfrm>
          <a:custGeom>
            <a:avLst/>
            <a:gdLst>
              <a:gd name="T0" fmla="*/ 2147483647 w 498"/>
              <a:gd name="T1" fmla="*/ 0 h 531"/>
              <a:gd name="T2" fmla="*/ 2147483647 w 498"/>
              <a:gd name="T3" fmla="*/ 2147483647 h 531"/>
              <a:gd name="T4" fmla="*/ 2147483647 w 498"/>
              <a:gd name="T5" fmla="*/ 2147483647 h 531"/>
              <a:gd name="T6" fmla="*/ 2147483647 w 498"/>
              <a:gd name="T7" fmla="*/ 2147483647 h 531"/>
              <a:gd name="T8" fmla="*/ 2147483647 w 498"/>
              <a:gd name="T9" fmla="*/ 2147483647 h 531"/>
              <a:gd name="T10" fmla="*/ 2147483647 w 498"/>
              <a:gd name="T11" fmla="*/ 2147483647 h 531"/>
              <a:gd name="T12" fmla="*/ 2147483647 w 498"/>
              <a:gd name="T13" fmla="*/ 2147483647 h 531"/>
              <a:gd name="T14" fmla="*/ 2147483647 w 498"/>
              <a:gd name="T15" fmla="*/ 2147483647 h 531"/>
              <a:gd name="T16" fmla="*/ 2147483647 w 498"/>
              <a:gd name="T17" fmla="*/ 2147483647 h 531"/>
              <a:gd name="T18" fmla="*/ 2147483647 w 498"/>
              <a:gd name="T19" fmla="*/ 2147483647 h 531"/>
              <a:gd name="T20" fmla="*/ 2147483647 w 498"/>
              <a:gd name="T21" fmla="*/ 2147483647 h 531"/>
              <a:gd name="T22" fmla="*/ 2147483647 w 498"/>
              <a:gd name="T23" fmla="*/ 2147483647 h 531"/>
              <a:gd name="T24" fmla="*/ 2147483647 w 498"/>
              <a:gd name="T25" fmla="*/ 2147483647 h 531"/>
              <a:gd name="T26" fmla="*/ 2147483647 w 498"/>
              <a:gd name="T27" fmla="*/ 2147483647 h 531"/>
              <a:gd name="T28" fmla="*/ 2147483647 w 498"/>
              <a:gd name="T29" fmla="*/ 2147483647 h 531"/>
              <a:gd name="T30" fmla="*/ 2147483647 w 498"/>
              <a:gd name="T31" fmla="*/ 2147483647 h 531"/>
              <a:gd name="T32" fmla="*/ 2147483647 w 498"/>
              <a:gd name="T33" fmla="*/ 2147483647 h 531"/>
              <a:gd name="T34" fmla="*/ 2147483647 w 498"/>
              <a:gd name="T35" fmla="*/ 2147483647 h 531"/>
              <a:gd name="T36" fmla="*/ 2147483647 w 498"/>
              <a:gd name="T37" fmla="*/ 2147483647 h 531"/>
              <a:gd name="T38" fmla="*/ 2147483647 w 498"/>
              <a:gd name="T39" fmla="*/ 2147483647 h 531"/>
              <a:gd name="T40" fmla="*/ 2147483647 w 498"/>
              <a:gd name="T41" fmla="*/ 2147483647 h 531"/>
              <a:gd name="T42" fmla="*/ 2147483647 w 498"/>
              <a:gd name="T43" fmla="*/ 2147483647 h 531"/>
              <a:gd name="T44" fmla="*/ 2147483647 w 498"/>
              <a:gd name="T45" fmla="*/ 2147483647 h 531"/>
              <a:gd name="T46" fmla="*/ 2147483647 w 498"/>
              <a:gd name="T47" fmla="*/ 2147483647 h 531"/>
              <a:gd name="T48" fmla="*/ 2147483647 w 498"/>
              <a:gd name="T49" fmla="*/ 2147483647 h 531"/>
              <a:gd name="T50" fmla="*/ 2147483647 w 498"/>
              <a:gd name="T51" fmla="*/ 2147483647 h 531"/>
              <a:gd name="T52" fmla="*/ 2147483647 w 498"/>
              <a:gd name="T53" fmla="*/ 2147483647 h 531"/>
              <a:gd name="T54" fmla="*/ 2147483647 w 498"/>
              <a:gd name="T55" fmla="*/ 2147483647 h 531"/>
              <a:gd name="T56" fmla="*/ 2147483647 w 498"/>
              <a:gd name="T57" fmla="*/ 2147483647 h 531"/>
              <a:gd name="T58" fmla="*/ 2147483647 w 498"/>
              <a:gd name="T59" fmla="*/ 2147483647 h 531"/>
              <a:gd name="T60" fmla="*/ 2147483647 w 498"/>
              <a:gd name="T61" fmla="*/ 2147483647 h 531"/>
              <a:gd name="T62" fmla="*/ 2147483647 w 498"/>
              <a:gd name="T63" fmla="*/ 2147483647 h 531"/>
              <a:gd name="T64" fmla="*/ 2147483647 w 498"/>
              <a:gd name="T65" fmla="*/ 2147483647 h 531"/>
              <a:gd name="T66" fmla="*/ 2147483647 w 498"/>
              <a:gd name="T67" fmla="*/ 2147483647 h 531"/>
              <a:gd name="T68" fmla="*/ 2147483647 w 498"/>
              <a:gd name="T69" fmla="*/ 2147483647 h 531"/>
              <a:gd name="T70" fmla="*/ 2147483647 w 498"/>
              <a:gd name="T71" fmla="*/ 2147483647 h 531"/>
              <a:gd name="T72" fmla="*/ 2147483647 w 498"/>
              <a:gd name="T73" fmla="*/ 2147483647 h 531"/>
              <a:gd name="T74" fmla="*/ 2147483647 w 498"/>
              <a:gd name="T75" fmla="*/ 2147483647 h 531"/>
              <a:gd name="T76" fmla="*/ 2147483647 w 498"/>
              <a:gd name="T77" fmla="*/ 2147483647 h 531"/>
              <a:gd name="T78" fmla="*/ 2147483647 w 498"/>
              <a:gd name="T79" fmla="*/ 2147483647 h 531"/>
              <a:gd name="T80" fmla="*/ 2147483647 w 498"/>
              <a:gd name="T81" fmla="*/ 2147483647 h 531"/>
              <a:gd name="T82" fmla="*/ 2147483647 w 498"/>
              <a:gd name="T83" fmla="*/ 2147483647 h 531"/>
              <a:gd name="T84" fmla="*/ 2147483647 w 498"/>
              <a:gd name="T85" fmla="*/ 2147483647 h 531"/>
              <a:gd name="T86" fmla="*/ 0 w 498"/>
              <a:gd name="T87" fmla="*/ 2147483647 h 531"/>
              <a:gd name="T88" fmla="*/ 2147483647 w 498"/>
              <a:gd name="T89" fmla="*/ 0 h 531"/>
              <a:gd name="T90" fmla="*/ 2147483647 w 498"/>
              <a:gd name="T91" fmla="*/ 0 h 5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8"/>
              <a:gd name="T139" fmla="*/ 0 h 531"/>
              <a:gd name="T140" fmla="*/ 498 w 498"/>
              <a:gd name="T141" fmla="*/ 531 h 5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8" h="531">
                <a:moveTo>
                  <a:pt x="11" y="0"/>
                </a:moveTo>
                <a:lnTo>
                  <a:pt x="91" y="11"/>
                </a:lnTo>
                <a:lnTo>
                  <a:pt x="158" y="34"/>
                </a:lnTo>
                <a:lnTo>
                  <a:pt x="226" y="56"/>
                </a:lnTo>
                <a:lnTo>
                  <a:pt x="294" y="79"/>
                </a:lnTo>
                <a:lnTo>
                  <a:pt x="328" y="101"/>
                </a:lnTo>
                <a:lnTo>
                  <a:pt x="362" y="124"/>
                </a:lnTo>
                <a:lnTo>
                  <a:pt x="384" y="147"/>
                </a:lnTo>
                <a:lnTo>
                  <a:pt x="407" y="158"/>
                </a:lnTo>
                <a:lnTo>
                  <a:pt x="418" y="181"/>
                </a:lnTo>
                <a:lnTo>
                  <a:pt x="441" y="203"/>
                </a:lnTo>
                <a:lnTo>
                  <a:pt x="452" y="214"/>
                </a:lnTo>
                <a:lnTo>
                  <a:pt x="464" y="237"/>
                </a:lnTo>
                <a:lnTo>
                  <a:pt x="475" y="271"/>
                </a:lnTo>
                <a:lnTo>
                  <a:pt x="486" y="316"/>
                </a:lnTo>
                <a:lnTo>
                  <a:pt x="498" y="361"/>
                </a:lnTo>
                <a:lnTo>
                  <a:pt x="486" y="407"/>
                </a:lnTo>
                <a:lnTo>
                  <a:pt x="486" y="429"/>
                </a:lnTo>
                <a:lnTo>
                  <a:pt x="475" y="452"/>
                </a:lnTo>
                <a:lnTo>
                  <a:pt x="475" y="463"/>
                </a:lnTo>
                <a:lnTo>
                  <a:pt x="464" y="474"/>
                </a:lnTo>
                <a:lnTo>
                  <a:pt x="464" y="486"/>
                </a:lnTo>
                <a:lnTo>
                  <a:pt x="464" y="497"/>
                </a:lnTo>
                <a:lnTo>
                  <a:pt x="452" y="508"/>
                </a:lnTo>
                <a:lnTo>
                  <a:pt x="441" y="520"/>
                </a:lnTo>
                <a:lnTo>
                  <a:pt x="430" y="520"/>
                </a:lnTo>
                <a:lnTo>
                  <a:pt x="418" y="531"/>
                </a:lnTo>
                <a:lnTo>
                  <a:pt x="407" y="531"/>
                </a:lnTo>
                <a:lnTo>
                  <a:pt x="407" y="520"/>
                </a:lnTo>
                <a:lnTo>
                  <a:pt x="396" y="520"/>
                </a:lnTo>
                <a:lnTo>
                  <a:pt x="396" y="508"/>
                </a:lnTo>
                <a:lnTo>
                  <a:pt x="373" y="497"/>
                </a:lnTo>
                <a:lnTo>
                  <a:pt x="362" y="486"/>
                </a:lnTo>
                <a:lnTo>
                  <a:pt x="339" y="463"/>
                </a:lnTo>
                <a:lnTo>
                  <a:pt x="328" y="441"/>
                </a:lnTo>
                <a:lnTo>
                  <a:pt x="294" y="407"/>
                </a:lnTo>
                <a:lnTo>
                  <a:pt x="271" y="384"/>
                </a:lnTo>
                <a:lnTo>
                  <a:pt x="238" y="350"/>
                </a:lnTo>
                <a:lnTo>
                  <a:pt x="204" y="305"/>
                </a:lnTo>
                <a:lnTo>
                  <a:pt x="170" y="260"/>
                </a:lnTo>
                <a:lnTo>
                  <a:pt x="136" y="214"/>
                </a:lnTo>
                <a:lnTo>
                  <a:pt x="91" y="169"/>
                </a:lnTo>
                <a:lnTo>
                  <a:pt x="45" y="113"/>
                </a:lnTo>
                <a:lnTo>
                  <a:pt x="0" y="56"/>
                </a:lnTo>
                <a:lnTo>
                  <a:pt x="11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7" grpId="0"/>
      <p:bldP spid="48" grpId="0"/>
      <p:bldP spid="49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57313" y="1520825"/>
            <a:ext cx="12112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diàn  </a:t>
            </a:r>
          </a:p>
        </p:txBody>
      </p:sp>
      <p:grpSp>
        <p:nvGrpSpPr>
          <p:cNvPr id="96260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96261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6262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6263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6264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6265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6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7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8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9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70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 “日”较扁，竖弯钩起笔偏左。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电影   电脑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我可喜欢看武术电影了。</a:t>
            </a:r>
          </a:p>
        </p:txBody>
      </p: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2143125" y="1982788"/>
            <a:ext cx="200818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D</a:t>
            </a: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2286000" y="2679700"/>
            <a:ext cx="207803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 </a:t>
            </a:r>
            <a:r>
              <a:rPr lang="zh-CN" altLang="en-US" sz="2000" b="1">
                <a:latin typeface="宋体" charset="-122"/>
              </a:rPr>
              <a:t>独体</a:t>
            </a:r>
          </a:p>
        </p:txBody>
      </p:sp>
      <p:sp>
        <p:nvSpPr>
          <p:cNvPr id="96277" name="Rectangle 27"/>
          <p:cNvSpPr>
            <a:spLocks noChangeArrowheads="1"/>
          </p:cNvSpPr>
          <p:nvPr/>
        </p:nvSpPr>
        <p:spPr bwMode="auto">
          <a:xfrm>
            <a:off x="3348038" y="1670050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22" name="Freeform 35"/>
          <p:cNvSpPr>
            <a:spLocks/>
          </p:cNvSpPr>
          <p:nvPr/>
        </p:nvSpPr>
        <p:spPr bwMode="auto">
          <a:xfrm>
            <a:off x="5572125" y="2084388"/>
            <a:ext cx="280988" cy="585787"/>
          </a:xfrm>
          <a:custGeom>
            <a:avLst/>
            <a:gdLst>
              <a:gd name="T0" fmla="*/ 2147483647 w 441"/>
              <a:gd name="T1" fmla="*/ 2147483647 h 1232"/>
              <a:gd name="T2" fmla="*/ 0 w 441"/>
              <a:gd name="T3" fmla="*/ 2147483647 h 1232"/>
              <a:gd name="T4" fmla="*/ 0 w 441"/>
              <a:gd name="T5" fmla="*/ 2147483647 h 1232"/>
              <a:gd name="T6" fmla="*/ 2147483647 w 441"/>
              <a:gd name="T7" fmla="*/ 2147483647 h 1232"/>
              <a:gd name="T8" fmla="*/ 2147483647 w 441"/>
              <a:gd name="T9" fmla="*/ 2147483647 h 1232"/>
              <a:gd name="T10" fmla="*/ 2147483647 w 441"/>
              <a:gd name="T11" fmla="*/ 0 h 1232"/>
              <a:gd name="T12" fmla="*/ 2147483647 w 441"/>
              <a:gd name="T13" fmla="*/ 0 h 1232"/>
              <a:gd name="T14" fmla="*/ 2147483647 w 441"/>
              <a:gd name="T15" fmla="*/ 2147483647 h 1232"/>
              <a:gd name="T16" fmla="*/ 2147483647 w 441"/>
              <a:gd name="T17" fmla="*/ 2147483647 h 1232"/>
              <a:gd name="T18" fmla="*/ 2147483647 w 441"/>
              <a:gd name="T19" fmla="*/ 2147483647 h 1232"/>
              <a:gd name="T20" fmla="*/ 2147483647 w 441"/>
              <a:gd name="T21" fmla="*/ 2147483647 h 1232"/>
              <a:gd name="T22" fmla="*/ 2147483647 w 441"/>
              <a:gd name="T23" fmla="*/ 2147483647 h 1232"/>
              <a:gd name="T24" fmla="*/ 2147483647 w 441"/>
              <a:gd name="T25" fmla="*/ 2147483647 h 1232"/>
              <a:gd name="T26" fmla="*/ 2147483647 w 441"/>
              <a:gd name="T27" fmla="*/ 2147483647 h 1232"/>
              <a:gd name="T28" fmla="*/ 2147483647 w 441"/>
              <a:gd name="T29" fmla="*/ 2147483647 h 1232"/>
              <a:gd name="T30" fmla="*/ 2147483647 w 441"/>
              <a:gd name="T31" fmla="*/ 2147483647 h 1232"/>
              <a:gd name="T32" fmla="*/ 2147483647 w 441"/>
              <a:gd name="T33" fmla="*/ 2147483647 h 1232"/>
              <a:gd name="T34" fmla="*/ 2147483647 w 441"/>
              <a:gd name="T35" fmla="*/ 2147483647 h 1232"/>
              <a:gd name="T36" fmla="*/ 2147483647 w 441"/>
              <a:gd name="T37" fmla="*/ 2147483647 h 1232"/>
              <a:gd name="T38" fmla="*/ 2147483647 w 441"/>
              <a:gd name="T39" fmla="*/ 2147483647 h 1232"/>
              <a:gd name="T40" fmla="*/ 2147483647 w 441"/>
              <a:gd name="T41" fmla="*/ 2147483647 h 1232"/>
              <a:gd name="T42" fmla="*/ 2147483647 w 441"/>
              <a:gd name="T43" fmla="*/ 2147483647 h 1232"/>
              <a:gd name="T44" fmla="*/ 2147483647 w 441"/>
              <a:gd name="T45" fmla="*/ 2147483647 h 1232"/>
              <a:gd name="T46" fmla="*/ 2147483647 w 441"/>
              <a:gd name="T47" fmla="*/ 2147483647 h 1232"/>
              <a:gd name="T48" fmla="*/ 2147483647 w 441"/>
              <a:gd name="T49" fmla="*/ 2147483647 h 1232"/>
              <a:gd name="T50" fmla="*/ 2147483647 w 441"/>
              <a:gd name="T51" fmla="*/ 2147483647 h 1232"/>
              <a:gd name="T52" fmla="*/ 2147483647 w 441"/>
              <a:gd name="T53" fmla="*/ 2147483647 h 1232"/>
              <a:gd name="T54" fmla="*/ 2147483647 w 441"/>
              <a:gd name="T55" fmla="*/ 2147483647 h 1232"/>
              <a:gd name="T56" fmla="*/ 2147483647 w 441"/>
              <a:gd name="T57" fmla="*/ 2147483647 h 1232"/>
              <a:gd name="T58" fmla="*/ 2147483647 w 441"/>
              <a:gd name="T59" fmla="*/ 2147483647 h 1232"/>
              <a:gd name="T60" fmla="*/ 2147483647 w 441"/>
              <a:gd name="T61" fmla="*/ 2147483647 h 1232"/>
              <a:gd name="T62" fmla="*/ 2147483647 w 441"/>
              <a:gd name="T63" fmla="*/ 2147483647 h 1232"/>
              <a:gd name="T64" fmla="*/ 2147483647 w 441"/>
              <a:gd name="T65" fmla="*/ 2147483647 h 1232"/>
              <a:gd name="T66" fmla="*/ 2147483647 w 441"/>
              <a:gd name="T67" fmla="*/ 2147483647 h 1232"/>
              <a:gd name="T68" fmla="*/ 2147483647 w 441"/>
              <a:gd name="T69" fmla="*/ 2147483647 h 1232"/>
              <a:gd name="T70" fmla="*/ 2147483647 w 441"/>
              <a:gd name="T71" fmla="*/ 2147483647 h 1232"/>
              <a:gd name="T72" fmla="*/ 2147483647 w 441"/>
              <a:gd name="T73" fmla="*/ 2147483647 h 1232"/>
              <a:gd name="T74" fmla="*/ 2147483647 w 441"/>
              <a:gd name="T75" fmla="*/ 2147483647 h 1232"/>
              <a:gd name="T76" fmla="*/ 2147483647 w 441"/>
              <a:gd name="T77" fmla="*/ 2147483647 h 1232"/>
              <a:gd name="T78" fmla="*/ 2147483647 w 441"/>
              <a:gd name="T79" fmla="*/ 2147483647 h 1232"/>
              <a:gd name="T80" fmla="*/ 2147483647 w 441"/>
              <a:gd name="T81" fmla="*/ 2147483647 h 1232"/>
              <a:gd name="T82" fmla="*/ 2147483647 w 441"/>
              <a:gd name="T83" fmla="*/ 2147483647 h 1232"/>
              <a:gd name="T84" fmla="*/ 2147483647 w 441"/>
              <a:gd name="T85" fmla="*/ 2147483647 h 1232"/>
              <a:gd name="T86" fmla="*/ 2147483647 w 441"/>
              <a:gd name="T87" fmla="*/ 2147483647 h 1232"/>
              <a:gd name="T88" fmla="*/ 2147483647 w 441"/>
              <a:gd name="T89" fmla="*/ 2147483647 h 123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41"/>
              <a:gd name="T136" fmla="*/ 0 h 1232"/>
              <a:gd name="T137" fmla="*/ 441 w 441"/>
              <a:gd name="T138" fmla="*/ 1232 h 123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41" h="1232">
                <a:moveTo>
                  <a:pt x="34" y="169"/>
                </a:moveTo>
                <a:lnTo>
                  <a:pt x="23" y="147"/>
                </a:lnTo>
                <a:lnTo>
                  <a:pt x="12" y="124"/>
                </a:lnTo>
                <a:lnTo>
                  <a:pt x="0" y="101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2" y="22"/>
                </a:lnTo>
                <a:lnTo>
                  <a:pt x="23" y="11"/>
                </a:lnTo>
                <a:lnTo>
                  <a:pt x="34" y="11"/>
                </a:lnTo>
                <a:lnTo>
                  <a:pt x="57" y="0"/>
                </a:lnTo>
                <a:lnTo>
                  <a:pt x="68" y="0"/>
                </a:lnTo>
                <a:lnTo>
                  <a:pt x="79" y="0"/>
                </a:lnTo>
                <a:lnTo>
                  <a:pt x="102" y="0"/>
                </a:lnTo>
                <a:lnTo>
                  <a:pt x="125" y="11"/>
                </a:lnTo>
                <a:lnTo>
                  <a:pt x="147" y="11"/>
                </a:lnTo>
                <a:lnTo>
                  <a:pt x="159" y="22"/>
                </a:lnTo>
                <a:lnTo>
                  <a:pt x="170" y="22"/>
                </a:lnTo>
                <a:lnTo>
                  <a:pt x="181" y="34"/>
                </a:lnTo>
                <a:lnTo>
                  <a:pt x="192" y="34"/>
                </a:lnTo>
                <a:lnTo>
                  <a:pt x="215" y="34"/>
                </a:lnTo>
                <a:lnTo>
                  <a:pt x="238" y="45"/>
                </a:lnTo>
                <a:lnTo>
                  <a:pt x="283" y="45"/>
                </a:lnTo>
                <a:lnTo>
                  <a:pt x="306" y="169"/>
                </a:lnTo>
                <a:lnTo>
                  <a:pt x="317" y="282"/>
                </a:lnTo>
                <a:lnTo>
                  <a:pt x="339" y="384"/>
                </a:lnTo>
                <a:lnTo>
                  <a:pt x="351" y="486"/>
                </a:lnTo>
                <a:lnTo>
                  <a:pt x="362" y="588"/>
                </a:lnTo>
                <a:lnTo>
                  <a:pt x="373" y="667"/>
                </a:lnTo>
                <a:lnTo>
                  <a:pt x="385" y="746"/>
                </a:lnTo>
                <a:lnTo>
                  <a:pt x="396" y="825"/>
                </a:lnTo>
                <a:lnTo>
                  <a:pt x="396" y="882"/>
                </a:lnTo>
                <a:lnTo>
                  <a:pt x="407" y="938"/>
                </a:lnTo>
                <a:lnTo>
                  <a:pt x="419" y="995"/>
                </a:lnTo>
                <a:lnTo>
                  <a:pt x="419" y="1040"/>
                </a:lnTo>
                <a:lnTo>
                  <a:pt x="430" y="1074"/>
                </a:lnTo>
                <a:lnTo>
                  <a:pt x="430" y="1096"/>
                </a:lnTo>
                <a:lnTo>
                  <a:pt x="430" y="1119"/>
                </a:lnTo>
                <a:lnTo>
                  <a:pt x="441" y="1130"/>
                </a:lnTo>
                <a:lnTo>
                  <a:pt x="441" y="1142"/>
                </a:lnTo>
                <a:lnTo>
                  <a:pt x="430" y="1164"/>
                </a:lnTo>
                <a:lnTo>
                  <a:pt x="430" y="1187"/>
                </a:lnTo>
                <a:lnTo>
                  <a:pt x="419" y="1209"/>
                </a:lnTo>
                <a:lnTo>
                  <a:pt x="407" y="1221"/>
                </a:lnTo>
                <a:lnTo>
                  <a:pt x="396" y="1232"/>
                </a:lnTo>
                <a:lnTo>
                  <a:pt x="373" y="1232"/>
                </a:lnTo>
                <a:lnTo>
                  <a:pt x="362" y="1232"/>
                </a:lnTo>
                <a:lnTo>
                  <a:pt x="351" y="1232"/>
                </a:lnTo>
                <a:lnTo>
                  <a:pt x="339" y="1232"/>
                </a:lnTo>
                <a:lnTo>
                  <a:pt x="339" y="1221"/>
                </a:lnTo>
                <a:lnTo>
                  <a:pt x="328" y="1209"/>
                </a:lnTo>
                <a:lnTo>
                  <a:pt x="328" y="1198"/>
                </a:lnTo>
                <a:lnTo>
                  <a:pt x="317" y="1187"/>
                </a:lnTo>
                <a:lnTo>
                  <a:pt x="306" y="1164"/>
                </a:lnTo>
                <a:lnTo>
                  <a:pt x="306" y="1142"/>
                </a:lnTo>
                <a:lnTo>
                  <a:pt x="294" y="1130"/>
                </a:lnTo>
                <a:lnTo>
                  <a:pt x="294" y="1119"/>
                </a:lnTo>
                <a:lnTo>
                  <a:pt x="283" y="1096"/>
                </a:lnTo>
                <a:lnTo>
                  <a:pt x="272" y="1074"/>
                </a:lnTo>
                <a:lnTo>
                  <a:pt x="272" y="1051"/>
                </a:lnTo>
                <a:lnTo>
                  <a:pt x="260" y="1028"/>
                </a:lnTo>
                <a:lnTo>
                  <a:pt x="260" y="1006"/>
                </a:lnTo>
                <a:lnTo>
                  <a:pt x="249" y="972"/>
                </a:lnTo>
                <a:lnTo>
                  <a:pt x="238" y="938"/>
                </a:lnTo>
                <a:lnTo>
                  <a:pt x="238" y="904"/>
                </a:lnTo>
                <a:lnTo>
                  <a:pt x="226" y="870"/>
                </a:lnTo>
                <a:lnTo>
                  <a:pt x="215" y="825"/>
                </a:lnTo>
                <a:lnTo>
                  <a:pt x="204" y="780"/>
                </a:lnTo>
                <a:lnTo>
                  <a:pt x="192" y="735"/>
                </a:lnTo>
                <a:lnTo>
                  <a:pt x="192" y="689"/>
                </a:lnTo>
                <a:lnTo>
                  <a:pt x="181" y="633"/>
                </a:lnTo>
                <a:lnTo>
                  <a:pt x="170" y="588"/>
                </a:lnTo>
                <a:lnTo>
                  <a:pt x="159" y="542"/>
                </a:lnTo>
                <a:lnTo>
                  <a:pt x="147" y="497"/>
                </a:lnTo>
                <a:lnTo>
                  <a:pt x="136" y="452"/>
                </a:lnTo>
                <a:lnTo>
                  <a:pt x="125" y="418"/>
                </a:lnTo>
                <a:lnTo>
                  <a:pt x="125" y="384"/>
                </a:lnTo>
                <a:lnTo>
                  <a:pt x="113" y="350"/>
                </a:lnTo>
                <a:lnTo>
                  <a:pt x="102" y="316"/>
                </a:lnTo>
                <a:lnTo>
                  <a:pt x="91" y="294"/>
                </a:lnTo>
                <a:lnTo>
                  <a:pt x="91" y="260"/>
                </a:lnTo>
                <a:lnTo>
                  <a:pt x="79" y="248"/>
                </a:lnTo>
                <a:lnTo>
                  <a:pt x="68" y="226"/>
                </a:lnTo>
                <a:lnTo>
                  <a:pt x="68" y="203"/>
                </a:lnTo>
                <a:lnTo>
                  <a:pt x="57" y="192"/>
                </a:lnTo>
                <a:lnTo>
                  <a:pt x="46" y="181"/>
                </a:lnTo>
                <a:lnTo>
                  <a:pt x="34" y="16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36"/>
          <p:cNvSpPr>
            <a:spLocks/>
          </p:cNvSpPr>
          <p:nvPr/>
        </p:nvSpPr>
        <p:spPr bwMode="auto">
          <a:xfrm>
            <a:off x="5688013" y="1987550"/>
            <a:ext cx="1227137" cy="655638"/>
          </a:xfrm>
          <a:custGeom>
            <a:avLst/>
            <a:gdLst>
              <a:gd name="T0" fmla="*/ 2147483647 w 1933"/>
              <a:gd name="T1" fmla="*/ 2147483647 h 1379"/>
              <a:gd name="T2" fmla="*/ 2147483647 w 1933"/>
              <a:gd name="T3" fmla="*/ 2147483647 h 1379"/>
              <a:gd name="T4" fmla="*/ 2147483647 w 1933"/>
              <a:gd name="T5" fmla="*/ 2147483647 h 1379"/>
              <a:gd name="T6" fmla="*/ 2147483647 w 1933"/>
              <a:gd name="T7" fmla="*/ 2147483647 h 1379"/>
              <a:gd name="T8" fmla="*/ 2147483647 w 1933"/>
              <a:gd name="T9" fmla="*/ 2147483647 h 1379"/>
              <a:gd name="T10" fmla="*/ 2147483647 w 1933"/>
              <a:gd name="T11" fmla="*/ 2147483647 h 1379"/>
              <a:gd name="T12" fmla="*/ 2147483647 w 1933"/>
              <a:gd name="T13" fmla="*/ 2147483647 h 1379"/>
              <a:gd name="T14" fmla="*/ 2147483647 w 1933"/>
              <a:gd name="T15" fmla="*/ 2147483647 h 1379"/>
              <a:gd name="T16" fmla="*/ 2147483647 w 1933"/>
              <a:gd name="T17" fmla="*/ 2147483647 h 1379"/>
              <a:gd name="T18" fmla="*/ 2147483647 w 1933"/>
              <a:gd name="T19" fmla="*/ 2147483647 h 1379"/>
              <a:gd name="T20" fmla="*/ 2147483647 w 1933"/>
              <a:gd name="T21" fmla="*/ 2147483647 h 1379"/>
              <a:gd name="T22" fmla="*/ 2147483647 w 1933"/>
              <a:gd name="T23" fmla="*/ 2147483647 h 1379"/>
              <a:gd name="T24" fmla="*/ 2147483647 w 1933"/>
              <a:gd name="T25" fmla="*/ 2147483647 h 1379"/>
              <a:gd name="T26" fmla="*/ 2147483647 w 1933"/>
              <a:gd name="T27" fmla="*/ 2147483647 h 1379"/>
              <a:gd name="T28" fmla="*/ 2147483647 w 1933"/>
              <a:gd name="T29" fmla="*/ 2147483647 h 1379"/>
              <a:gd name="T30" fmla="*/ 2147483647 w 1933"/>
              <a:gd name="T31" fmla="*/ 2147483647 h 1379"/>
              <a:gd name="T32" fmla="*/ 2147483647 w 1933"/>
              <a:gd name="T33" fmla="*/ 2147483647 h 1379"/>
              <a:gd name="T34" fmla="*/ 2147483647 w 1933"/>
              <a:gd name="T35" fmla="*/ 2147483647 h 1379"/>
              <a:gd name="T36" fmla="*/ 2147483647 w 1933"/>
              <a:gd name="T37" fmla="*/ 2147483647 h 1379"/>
              <a:gd name="T38" fmla="*/ 2147483647 w 1933"/>
              <a:gd name="T39" fmla="*/ 2147483647 h 1379"/>
              <a:gd name="T40" fmla="*/ 2147483647 w 1933"/>
              <a:gd name="T41" fmla="*/ 2147483647 h 1379"/>
              <a:gd name="T42" fmla="*/ 2147483647 w 1933"/>
              <a:gd name="T43" fmla="*/ 2147483647 h 1379"/>
              <a:gd name="T44" fmla="*/ 2147483647 w 1933"/>
              <a:gd name="T45" fmla="*/ 2147483647 h 1379"/>
              <a:gd name="T46" fmla="*/ 2147483647 w 1933"/>
              <a:gd name="T47" fmla="*/ 2147483647 h 1379"/>
              <a:gd name="T48" fmla="*/ 2147483647 w 1933"/>
              <a:gd name="T49" fmla="*/ 2147483647 h 1379"/>
              <a:gd name="T50" fmla="*/ 2147483647 w 1933"/>
              <a:gd name="T51" fmla="*/ 2147483647 h 1379"/>
              <a:gd name="T52" fmla="*/ 2147483647 w 1933"/>
              <a:gd name="T53" fmla="*/ 2147483647 h 1379"/>
              <a:gd name="T54" fmla="*/ 2147483647 w 1933"/>
              <a:gd name="T55" fmla="*/ 2147483647 h 1379"/>
              <a:gd name="T56" fmla="*/ 0 w 1933"/>
              <a:gd name="T57" fmla="*/ 2147483647 h 1379"/>
              <a:gd name="T58" fmla="*/ 2147483647 w 1933"/>
              <a:gd name="T59" fmla="*/ 2147483647 h 1379"/>
              <a:gd name="T60" fmla="*/ 2147483647 w 1933"/>
              <a:gd name="T61" fmla="*/ 2147483647 h 1379"/>
              <a:gd name="T62" fmla="*/ 2147483647 w 1933"/>
              <a:gd name="T63" fmla="*/ 2147483647 h 1379"/>
              <a:gd name="T64" fmla="*/ 2147483647 w 1933"/>
              <a:gd name="T65" fmla="*/ 2147483647 h 1379"/>
              <a:gd name="T66" fmla="*/ 2147483647 w 1933"/>
              <a:gd name="T67" fmla="*/ 2147483647 h 1379"/>
              <a:gd name="T68" fmla="*/ 2147483647 w 1933"/>
              <a:gd name="T69" fmla="*/ 2147483647 h 1379"/>
              <a:gd name="T70" fmla="*/ 2147483647 w 1933"/>
              <a:gd name="T71" fmla="*/ 2147483647 h 1379"/>
              <a:gd name="T72" fmla="*/ 2147483647 w 1933"/>
              <a:gd name="T73" fmla="*/ 2147483647 h 1379"/>
              <a:gd name="T74" fmla="*/ 2147483647 w 1933"/>
              <a:gd name="T75" fmla="*/ 0 h 1379"/>
              <a:gd name="T76" fmla="*/ 2147483647 w 1933"/>
              <a:gd name="T77" fmla="*/ 2147483647 h 1379"/>
              <a:gd name="T78" fmla="*/ 2147483647 w 1933"/>
              <a:gd name="T79" fmla="*/ 2147483647 h 1379"/>
              <a:gd name="T80" fmla="*/ 2147483647 w 1933"/>
              <a:gd name="T81" fmla="*/ 2147483647 h 1379"/>
              <a:gd name="T82" fmla="*/ 2147483647 w 1933"/>
              <a:gd name="T83" fmla="*/ 2147483647 h 1379"/>
              <a:gd name="T84" fmla="*/ 2147483647 w 1933"/>
              <a:gd name="T85" fmla="*/ 2147483647 h 1379"/>
              <a:gd name="T86" fmla="*/ 2147483647 w 1933"/>
              <a:gd name="T87" fmla="*/ 2147483647 h 1379"/>
              <a:gd name="T88" fmla="*/ 2147483647 w 1933"/>
              <a:gd name="T89" fmla="*/ 2147483647 h 1379"/>
              <a:gd name="T90" fmla="*/ 2147483647 w 1933"/>
              <a:gd name="T91" fmla="*/ 2147483647 h 1379"/>
              <a:gd name="T92" fmla="*/ 2147483647 w 1933"/>
              <a:gd name="T93" fmla="*/ 2147483647 h 1379"/>
              <a:gd name="T94" fmla="*/ 2147483647 w 1933"/>
              <a:gd name="T95" fmla="*/ 2147483647 h 1379"/>
              <a:gd name="T96" fmla="*/ 2147483647 w 1933"/>
              <a:gd name="T97" fmla="*/ 2147483647 h 1379"/>
              <a:gd name="T98" fmla="*/ 2147483647 w 1933"/>
              <a:gd name="T99" fmla="*/ 2147483647 h 13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33"/>
              <a:gd name="T151" fmla="*/ 0 h 1379"/>
              <a:gd name="T152" fmla="*/ 1933 w 1933"/>
              <a:gd name="T153" fmla="*/ 1379 h 13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33" h="1379">
                <a:moveTo>
                  <a:pt x="1741" y="746"/>
                </a:moveTo>
                <a:lnTo>
                  <a:pt x="1719" y="837"/>
                </a:lnTo>
                <a:lnTo>
                  <a:pt x="1696" y="927"/>
                </a:lnTo>
                <a:lnTo>
                  <a:pt x="1685" y="995"/>
                </a:lnTo>
                <a:lnTo>
                  <a:pt x="1662" y="1063"/>
                </a:lnTo>
                <a:lnTo>
                  <a:pt x="1651" y="1119"/>
                </a:lnTo>
                <a:lnTo>
                  <a:pt x="1628" y="1176"/>
                </a:lnTo>
                <a:lnTo>
                  <a:pt x="1617" y="1221"/>
                </a:lnTo>
                <a:lnTo>
                  <a:pt x="1606" y="1255"/>
                </a:lnTo>
                <a:lnTo>
                  <a:pt x="1583" y="1278"/>
                </a:lnTo>
                <a:lnTo>
                  <a:pt x="1572" y="1312"/>
                </a:lnTo>
                <a:lnTo>
                  <a:pt x="1560" y="1334"/>
                </a:lnTo>
                <a:lnTo>
                  <a:pt x="1549" y="1357"/>
                </a:lnTo>
                <a:lnTo>
                  <a:pt x="1538" y="1368"/>
                </a:lnTo>
                <a:lnTo>
                  <a:pt x="1526" y="1379"/>
                </a:lnTo>
                <a:lnTo>
                  <a:pt x="1515" y="1379"/>
                </a:lnTo>
                <a:lnTo>
                  <a:pt x="1504" y="1379"/>
                </a:lnTo>
                <a:lnTo>
                  <a:pt x="1492" y="1379"/>
                </a:lnTo>
                <a:lnTo>
                  <a:pt x="1470" y="1379"/>
                </a:lnTo>
                <a:lnTo>
                  <a:pt x="1459" y="1368"/>
                </a:lnTo>
                <a:lnTo>
                  <a:pt x="1436" y="1357"/>
                </a:lnTo>
                <a:lnTo>
                  <a:pt x="1425" y="1346"/>
                </a:lnTo>
                <a:lnTo>
                  <a:pt x="1402" y="1334"/>
                </a:lnTo>
                <a:lnTo>
                  <a:pt x="1379" y="1312"/>
                </a:lnTo>
                <a:lnTo>
                  <a:pt x="1357" y="1289"/>
                </a:lnTo>
                <a:lnTo>
                  <a:pt x="1334" y="1266"/>
                </a:lnTo>
                <a:lnTo>
                  <a:pt x="1312" y="1255"/>
                </a:lnTo>
                <a:lnTo>
                  <a:pt x="1289" y="1232"/>
                </a:lnTo>
                <a:lnTo>
                  <a:pt x="1278" y="1210"/>
                </a:lnTo>
                <a:lnTo>
                  <a:pt x="1266" y="1199"/>
                </a:lnTo>
                <a:lnTo>
                  <a:pt x="1266" y="1176"/>
                </a:lnTo>
                <a:lnTo>
                  <a:pt x="1255" y="1165"/>
                </a:lnTo>
                <a:lnTo>
                  <a:pt x="1255" y="1142"/>
                </a:lnTo>
                <a:lnTo>
                  <a:pt x="1278" y="1153"/>
                </a:lnTo>
                <a:lnTo>
                  <a:pt x="1312" y="1153"/>
                </a:lnTo>
                <a:lnTo>
                  <a:pt x="1334" y="1142"/>
                </a:lnTo>
                <a:lnTo>
                  <a:pt x="1345" y="1142"/>
                </a:lnTo>
                <a:lnTo>
                  <a:pt x="1368" y="1131"/>
                </a:lnTo>
                <a:lnTo>
                  <a:pt x="1379" y="1119"/>
                </a:lnTo>
                <a:lnTo>
                  <a:pt x="1402" y="1108"/>
                </a:lnTo>
                <a:lnTo>
                  <a:pt x="1413" y="1097"/>
                </a:lnTo>
                <a:lnTo>
                  <a:pt x="1425" y="1074"/>
                </a:lnTo>
                <a:lnTo>
                  <a:pt x="1436" y="1052"/>
                </a:lnTo>
                <a:lnTo>
                  <a:pt x="1447" y="1018"/>
                </a:lnTo>
                <a:lnTo>
                  <a:pt x="1459" y="972"/>
                </a:lnTo>
                <a:lnTo>
                  <a:pt x="1470" y="927"/>
                </a:lnTo>
                <a:lnTo>
                  <a:pt x="1492" y="859"/>
                </a:lnTo>
                <a:lnTo>
                  <a:pt x="1504" y="792"/>
                </a:lnTo>
                <a:lnTo>
                  <a:pt x="1515" y="724"/>
                </a:lnTo>
                <a:lnTo>
                  <a:pt x="1538" y="656"/>
                </a:lnTo>
                <a:lnTo>
                  <a:pt x="1549" y="588"/>
                </a:lnTo>
                <a:lnTo>
                  <a:pt x="1549" y="532"/>
                </a:lnTo>
                <a:lnTo>
                  <a:pt x="1560" y="475"/>
                </a:lnTo>
                <a:lnTo>
                  <a:pt x="1572" y="430"/>
                </a:lnTo>
                <a:lnTo>
                  <a:pt x="1572" y="385"/>
                </a:lnTo>
                <a:lnTo>
                  <a:pt x="1572" y="351"/>
                </a:lnTo>
                <a:lnTo>
                  <a:pt x="1572" y="328"/>
                </a:lnTo>
                <a:lnTo>
                  <a:pt x="1572" y="294"/>
                </a:lnTo>
                <a:lnTo>
                  <a:pt x="1560" y="260"/>
                </a:lnTo>
                <a:lnTo>
                  <a:pt x="1549" y="238"/>
                </a:lnTo>
                <a:lnTo>
                  <a:pt x="1538" y="226"/>
                </a:lnTo>
                <a:lnTo>
                  <a:pt x="1515" y="215"/>
                </a:lnTo>
                <a:lnTo>
                  <a:pt x="1504" y="215"/>
                </a:lnTo>
                <a:lnTo>
                  <a:pt x="1481" y="215"/>
                </a:lnTo>
                <a:lnTo>
                  <a:pt x="1459" y="215"/>
                </a:lnTo>
                <a:lnTo>
                  <a:pt x="1425" y="215"/>
                </a:lnTo>
                <a:lnTo>
                  <a:pt x="1391" y="215"/>
                </a:lnTo>
                <a:lnTo>
                  <a:pt x="1345" y="215"/>
                </a:lnTo>
                <a:lnTo>
                  <a:pt x="1300" y="215"/>
                </a:lnTo>
                <a:lnTo>
                  <a:pt x="1244" y="215"/>
                </a:lnTo>
                <a:lnTo>
                  <a:pt x="1187" y="226"/>
                </a:lnTo>
                <a:lnTo>
                  <a:pt x="1119" y="238"/>
                </a:lnTo>
                <a:lnTo>
                  <a:pt x="1052" y="249"/>
                </a:lnTo>
                <a:lnTo>
                  <a:pt x="972" y="260"/>
                </a:lnTo>
                <a:lnTo>
                  <a:pt x="893" y="272"/>
                </a:lnTo>
                <a:lnTo>
                  <a:pt x="814" y="283"/>
                </a:lnTo>
                <a:lnTo>
                  <a:pt x="724" y="294"/>
                </a:lnTo>
                <a:lnTo>
                  <a:pt x="622" y="294"/>
                </a:lnTo>
                <a:lnTo>
                  <a:pt x="532" y="317"/>
                </a:lnTo>
                <a:lnTo>
                  <a:pt x="430" y="328"/>
                </a:lnTo>
                <a:lnTo>
                  <a:pt x="351" y="339"/>
                </a:lnTo>
                <a:lnTo>
                  <a:pt x="260" y="339"/>
                </a:lnTo>
                <a:lnTo>
                  <a:pt x="192" y="351"/>
                </a:lnTo>
                <a:lnTo>
                  <a:pt x="125" y="351"/>
                </a:lnTo>
                <a:lnTo>
                  <a:pt x="57" y="351"/>
                </a:lnTo>
                <a:lnTo>
                  <a:pt x="0" y="351"/>
                </a:lnTo>
                <a:lnTo>
                  <a:pt x="0" y="249"/>
                </a:lnTo>
                <a:lnTo>
                  <a:pt x="57" y="238"/>
                </a:lnTo>
                <a:lnTo>
                  <a:pt x="113" y="238"/>
                </a:lnTo>
                <a:lnTo>
                  <a:pt x="181" y="226"/>
                </a:lnTo>
                <a:lnTo>
                  <a:pt x="260" y="226"/>
                </a:lnTo>
                <a:lnTo>
                  <a:pt x="339" y="215"/>
                </a:lnTo>
                <a:lnTo>
                  <a:pt x="418" y="204"/>
                </a:lnTo>
                <a:lnTo>
                  <a:pt x="509" y="192"/>
                </a:lnTo>
                <a:lnTo>
                  <a:pt x="599" y="181"/>
                </a:lnTo>
                <a:lnTo>
                  <a:pt x="690" y="170"/>
                </a:lnTo>
                <a:lnTo>
                  <a:pt x="780" y="158"/>
                </a:lnTo>
                <a:lnTo>
                  <a:pt x="871" y="147"/>
                </a:lnTo>
                <a:lnTo>
                  <a:pt x="939" y="136"/>
                </a:lnTo>
                <a:lnTo>
                  <a:pt x="1018" y="136"/>
                </a:lnTo>
                <a:lnTo>
                  <a:pt x="1085" y="125"/>
                </a:lnTo>
                <a:lnTo>
                  <a:pt x="1142" y="113"/>
                </a:lnTo>
                <a:lnTo>
                  <a:pt x="1199" y="102"/>
                </a:lnTo>
                <a:lnTo>
                  <a:pt x="1255" y="91"/>
                </a:lnTo>
                <a:lnTo>
                  <a:pt x="1312" y="79"/>
                </a:lnTo>
                <a:lnTo>
                  <a:pt x="1345" y="68"/>
                </a:lnTo>
                <a:lnTo>
                  <a:pt x="1391" y="57"/>
                </a:lnTo>
                <a:lnTo>
                  <a:pt x="1425" y="57"/>
                </a:lnTo>
                <a:lnTo>
                  <a:pt x="1447" y="45"/>
                </a:lnTo>
                <a:lnTo>
                  <a:pt x="1470" y="34"/>
                </a:lnTo>
                <a:lnTo>
                  <a:pt x="1492" y="23"/>
                </a:lnTo>
                <a:lnTo>
                  <a:pt x="1515" y="12"/>
                </a:lnTo>
                <a:lnTo>
                  <a:pt x="1549" y="0"/>
                </a:lnTo>
                <a:lnTo>
                  <a:pt x="1572" y="0"/>
                </a:lnTo>
                <a:lnTo>
                  <a:pt x="1583" y="0"/>
                </a:lnTo>
                <a:lnTo>
                  <a:pt x="1606" y="12"/>
                </a:lnTo>
                <a:lnTo>
                  <a:pt x="1639" y="23"/>
                </a:lnTo>
                <a:lnTo>
                  <a:pt x="1651" y="34"/>
                </a:lnTo>
                <a:lnTo>
                  <a:pt x="1673" y="45"/>
                </a:lnTo>
                <a:lnTo>
                  <a:pt x="1696" y="57"/>
                </a:lnTo>
                <a:lnTo>
                  <a:pt x="1730" y="79"/>
                </a:lnTo>
                <a:lnTo>
                  <a:pt x="1764" y="91"/>
                </a:lnTo>
                <a:lnTo>
                  <a:pt x="1798" y="113"/>
                </a:lnTo>
                <a:lnTo>
                  <a:pt x="1832" y="136"/>
                </a:lnTo>
                <a:lnTo>
                  <a:pt x="1854" y="147"/>
                </a:lnTo>
                <a:lnTo>
                  <a:pt x="1877" y="170"/>
                </a:lnTo>
                <a:lnTo>
                  <a:pt x="1899" y="181"/>
                </a:lnTo>
                <a:lnTo>
                  <a:pt x="1911" y="192"/>
                </a:lnTo>
                <a:lnTo>
                  <a:pt x="1922" y="204"/>
                </a:lnTo>
                <a:lnTo>
                  <a:pt x="1933" y="215"/>
                </a:lnTo>
                <a:lnTo>
                  <a:pt x="1922" y="238"/>
                </a:lnTo>
                <a:lnTo>
                  <a:pt x="1922" y="260"/>
                </a:lnTo>
                <a:lnTo>
                  <a:pt x="1911" y="283"/>
                </a:lnTo>
                <a:lnTo>
                  <a:pt x="1888" y="294"/>
                </a:lnTo>
                <a:lnTo>
                  <a:pt x="1877" y="305"/>
                </a:lnTo>
                <a:lnTo>
                  <a:pt x="1877" y="317"/>
                </a:lnTo>
                <a:lnTo>
                  <a:pt x="1866" y="328"/>
                </a:lnTo>
                <a:lnTo>
                  <a:pt x="1854" y="351"/>
                </a:lnTo>
                <a:lnTo>
                  <a:pt x="1854" y="373"/>
                </a:lnTo>
                <a:lnTo>
                  <a:pt x="1843" y="385"/>
                </a:lnTo>
                <a:lnTo>
                  <a:pt x="1832" y="419"/>
                </a:lnTo>
                <a:lnTo>
                  <a:pt x="1820" y="441"/>
                </a:lnTo>
                <a:lnTo>
                  <a:pt x="1809" y="464"/>
                </a:lnTo>
                <a:lnTo>
                  <a:pt x="1809" y="498"/>
                </a:lnTo>
                <a:lnTo>
                  <a:pt x="1798" y="532"/>
                </a:lnTo>
                <a:lnTo>
                  <a:pt x="1786" y="577"/>
                </a:lnTo>
                <a:lnTo>
                  <a:pt x="1775" y="611"/>
                </a:lnTo>
                <a:lnTo>
                  <a:pt x="1764" y="656"/>
                </a:lnTo>
                <a:lnTo>
                  <a:pt x="1752" y="701"/>
                </a:lnTo>
                <a:lnTo>
                  <a:pt x="1741" y="74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7"/>
          <p:cNvSpPr>
            <a:spLocks/>
          </p:cNvSpPr>
          <p:nvPr/>
        </p:nvSpPr>
        <p:spPr bwMode="auto">
          <a:xfrm>
            <a:off x="5918200" y="2266950"/>
            <a:ext cx="587375" cy="112713"/>
          </a:xfrm>
          <a:custGeom>
            <a:avLst/>
            <a:gdLst>
              <a:gd name="T0" fmla="*/ 2147483647 w 927"/>
              <a:gd name="T1" fmla="*/ 2147483647 h 238"/>
              <a:gd name="T2" fmla="*/ 2147483647 w 927"/>
              <a:gd name="T3" fmla="*/ 2147483647 h 238"/>
              <a:gd name="T4" fmla="*/ 2147483647 w 927"/>
              <a:gd name="T5" fmla="*/ 2147483647 h 238"/>
              <a:gd name="T6" fmla="*/ 2147483647 w 927"/>
              <a:gd name="T7" fmla="*/ 2147483647 h 238"/>
              <a:gd name="T8" fmla="*/ 2147483647 w 927"/>
              <a:gd name="T9" fmla="*/ 2147483647 h 238"/>
              <a:gd name="T10" fmla="*/ 2147483647 w 927"/>
              <a:gd name="T11" fmla="*/ 2147483647 h 238"/>
              <a:gd name="T12" fmla="*/ 2147483647 w 927"/>
              <a:gd name="T13" fmla="*/ 2147483647 h 238"/>
              <a:gd name="T14" fmla="*/ 2147483647 w 927"/>
              <a:gd name="T15" fmla="*/ 2147483647 h 238"/>
              <a:gd name="T16" fmla="*/ 2147483647 w 927"/>
              <a:gd name="T17" fmla="*/ 2147483647 h 238"/>
              <a:gd name="T18" fmla="*/ 2147483647 w 927"/>
              <a:gd name="T19" fmla="*/ 2147483647 h 238"/>
              <a:gd name="T20" fmla="*/ 2147483647 w 927"/>
              <a:gd name="T21" fmla="*/ 2147483647 h 238"/>
              <a:gd name="T22" fmla="*/ 2147483647 w 927"/>
              <a:gd name="T23" fmla="*/ 2147483647 h 238"/>
              <a:gd name="T24" fmla="*/ 2147483647 w 927"/>
              <a:gd name="T25" fmla="*/ 2147483647 h 238"/>
              <a:gd name="T26" fmla="*/ 2147483647 w 927"/>
              <a:gd name="T27" fmla="*/ 2147483647 h 238"/>
              <a:gd name="T28" fmla="*/ 2147483647 w 927"/>
              <a:gd name="T29" fmla="*/ 2147483647 h 238"/>
              <a:gd name="T30" fmla="*/ 2147483647 w 927"/>
              <a:gd name="T31" fmla="*/ 2147483647 h 238"/>
              <a:gd name="T32" fmla="*/ 2147483647 w 927"/>
              <a:gd name="T33" fmla="*/ 2147483647 h 238"/>
              <a:gd name="T34" fmla="*/ 0 w 927"/>
              <a:gd name="T35" fmla="*/ 2147483647 h 238"/>
              <a:gd name="T36" fmla="*/ 0 w 927"/>
              <a:gd name="T37" fmla="*/ 2147483647 h 238"/>
              <a:gd name="T38" fmla="*/ 2147483647 w 927"/>
              <a:gd name="T39" fmla="*/ 2147483647 h 238"/>
              <a:gd name="T40" fmla="*/ 2147483647 w 927"/>
              <a:gd name="T41" fmla="*/ 2147483647 h 238"/>
              <a:gd name="T42" fmla="*/ 2147483647 w 927"/>
              <a:gd name="T43" fmla="*/ 2147483647 h 238"/>
              <a:gd name="T44" fmla="*/ 2147483647 w 927"/>
              <a:gd name="T45" fmla="*/ 2147483647 h 238"/>
              <a:gd name="T46" fmla="*/ 2147483647 w 927"/>
              <a:gd name="T47" fmla="*/ 2147483647 h 238"/>
              <a:gd name="T48" fmla="*/ 2147483647 w 927"/>
              <a:gd name="T49" fmla="*/ 2147483647 h 238"/>
              <a:gd name="T50" fmla="*/ 2147483647 w 927"/>
              <a:gd name="T51" fmla="*/ 2147483647 h 238"/>
              <a:gd name="T52" fmla="*/ 2147483647 w 927"/>
              <a:gd name="T53" fmla="*/ 2147483647 h 238"/>
              <a:gd name="T54" fmla="*/ 2147483647 w 927"/>
              <a:gd name="T55" fmla="*/ 2147483647 h 238"/>
              <a:gd name="T56" fmla="*/ 2147483647 w 927"/>
              <a:gd name="T57" fmla="*/ 2147483647 h 238"/>
              <a:gd name="T58" fmla="*/ 2147483647 w 927"/>
              <a:gd name="T59" fmla="*/ 2147483647 h 238"/>
              <a:gd name="T60" fmla="*/ 2147483647 w 927"/>
              <a:gd name="T61" fmla="*/ 2147483647 h 238"/>
              <a:gd name="T62" fmla="*/ 2147483647 w 927"/>
              <a:gd name="T63" fmla="*/ 2147483647 h 238"/>
              <a:gd name="T64" fmla="*/ 2147483647 w 927"/>
              <a:gd name="T65" fmla="*/ 0 h 238"/>
              <a:gd name="T66" fmla="*/ 2147483647 w 927"/>
              <a:gd name="T67" fmla="*/ 0 h 238"/>
              <a:gd name="T68" fmla="*/ 2147483647 w 927"/>
              <a:gd name="T69" fmla="*/ 0 h 238"/>
              <a:gd name="T70" fmla="*/ 2147483647 w 927"/>
              <a:gd name="T71" fmla="*/ 0 h 238"/>
              <a:gd name="T72" fmla="*/ 2147483647 w 927"/>
              <a:gd name="T73" fmla="*/ 0 h 238"/>
              <a:gd name="T74" fmla="*/ 2147483647 w 927"/>
              <a:gd name="T75" fmla="*/ 2147483647 h 238"/>
              <a:gd name="T76" fmla="*/ 2147483647 w 927"/>
              <a:gd name="T77" fmla="*/ 2147483647 h 238"/>
              <a:gd name="T78" fmla="*/ 2147483647 w 927"/>
              <a:gd name="T79" fmla="*/ 2147483647 h 238"/>
              <a:gd name="T80" fmla="*/ 2147483647 w 927"/>
              <a:gd name="T81" fmla="*/ 2147483647 h 238"/>
              <a:gd name="T82" fmla="*/ 2147483647 w 927"/>
              <a:gd name="T83" fmla="*/ 2147483647 h 238"/>
              <a:gd name="T84" fmla="*/ 2147483647 w 927"/>
              <a:gd name="T85" fmla="*/ 2147483647 h 238"/>
              <a:gd name="T86" fmla="*/ 2147483647 w 927"/>
              <a:gd name="T87" fmla="*/ 2147483647 h 238"/>
              <a:gd name="T88" fmla="*/ 2147483647 w 927"/>
              <a:gd name="T89" fmla="*/ 2147483647 h 238"/>
              <a:gd name="T90" fmla="*/ 2147483647 w 927"/>
              <a:gd name="T91" fmla="*/ 2147483647 h 238"/>
              <a:gd name="T92" fmla="*/ 2147483647 w 927"/>
              <a:gd name="T93" fmla="*/ 2147483647 h 238"/>
              <a:gd name="T94" fmla="*/ 2147483647 w 927"/>
              <a:gd name="T95" fmla="*/ 2147483647 h 238"/>
              <a:gd name="T96" fmla="*/ 2147483647 w 927"/>
              <a:gd name="T97" fmla="*/ 2147483647 h 238"/>
              <a:gd name="T98" fmla="*/ 2147483647 w 927"/>
              <a:gd name="T99" fmla="*/ 2147483647 h 238"/>
              <a:gd name="T100" fmla="*/ 2147483647 w 927"/>
              <a:gd name="T101" fmla="*/ 2147483647 h 238"/>
              <a:gd name="T102" fmla="*/ 2147483647 w 927"/>
              <a:gd name="T103" fmla="*/ 2147483647 h 238"/>
              <a:gd name="T104" fmla="*/ 2147483647 w 927"/>
              <a:gd name="T105" fmla="*/ 2147483647 h 238"/>
              <a:gd name="T106" fmla="*/ 2147483647 w 927"/>
              <a:gd name="T107" fmla="*/ 2147483647 h 238"/>
              <a:gd name="T108" fmla="*/ 2147483647 w 927"/>
              <a:gd name="T109" fmla="*/ 2147483647 h 238"/>
              <a:gd name="T110" fmla="*/ 2147483647 w 927"/>
              <a:gd name="T111" fmla="*/ 2147483647 h 238"/>
              <a:gd name="T112" fmla="*/ 2147483647 w 927"/>
              <a:gd name="T113" fmla="*/ 2147483647 h 238"/>
              <a:gd name="T114" fmla="*/ 2147483647 w 927"/>
              <a:gd name="T115" fmla="*/ 2147483647 h 238"/>
              <a:gd name="T116" fmla="*/ 2147483647 w 927"/>
              <a:gd name="T117" fmla="*/ 2147483647 h 238"/>
              <a:gd name="T118" fmla="*/ 2147483647 w 927"/>
              <a:gd name="T119" fmla="*/ 2147483647 h 238"/>
              <a:gd name="T120" fmla="*/ 2147483647 w 927"/>
              <a:gd name="T121" fmla="*/ 2147483647 h 2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27"/>
              <a:gd name="T184" fmla="*/ 0 h 238"/>
              <a:gd name="T185" fmla="*/ 927 w 927"/>
              <a:gd name="T186" fmla="*/ 238 h 2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27" h="238">
                <a:moveTo>
                  <a:pt x="565" y="170"/>
                </a:moveTo>
                <a:lnTo>
                  <a:pt x="486" y="192"/>
                </a:lnTo>
                <a:lnTo>
                  <a:pt x="407" y="204"/>
                </a:lnTo>
                <a:lnTo>
                  <a:pt x="350" y="215"/>
                </a:lnTo>
                <a:lnTo>
                  <a:pt x="294" y="226"/>
                </a:lnTo>
                <a:lnTo>
                  <a:pt x="237" y="226"/>
                </a:lnTo>
                <a:lnTo>
                  <a:pt x="203" y="238"/>
                </a:lnTo>
                <a:lnTo>
                  <a:pt x="181" y="238"/>
                </a:lnTo>
                <a:lnTo>
                  <a:pt x="158" y="238"/>
                </a:lnTo>
                <a:lnTo>
                  <a:pt x="124" y="238"/>
                </a:lnTo>
                <a:lnTo>
                  <a:pt x="102" y="226"/>
                </a:lnTo>
                <a:lnTo>
                  <a:pt x="79" y="226"/>
                </a:lnTo>
                <a:lnTo>
                  <a:pt x="56" y="215"/>
                </a:lnTo>
                <a:lnTo>
                  <a:pt x="45" y="204"/>
                </a:lnTo>
                <a:lnTo>
                  <a:pt x="34" y="204"/>
                </a:lnTo>
                <a:lnTo>
                  <a:pt x="11" y="192"/>
                </a:lnTo>
                <a:lnTo>
                  <a:pt x="11" y="170"/>
                </a:lnTo>
                <a:lnTo>
                  <a:pt x="0" y="158"/>
                </a:lnTo>
                <a:lnTo>
                  <a:pt x="0" y="147"/>
                </a:lnTo>
                <a:lnTo>
                  <a:pt x="79" y="136"/>
                </a:lnTo>
                <a:lnTo>
                  <a:pt x="158" y="113"/>
                </a:lnTo>
                <a:lnTo>
                  <a:pt x="226" y="102"/>
                </a:lnTo>
                <a:lnTo>
                  <a:pt x="294" y="79"/>
                </a:lnTo>
                <a:lnTo>
                  <a:pt x="362" y="68"/>
                </a:lnTo>
                <a:lnTo>
                  <a:pt x="418" y="57"/>
                </a:lnTo>
                <a:lnTo>
                  <a:pt x="475" y="45"/>
                </a:lnTo>
                <a:lnTo>
                  <a:pt x="520" y="34"/>
                </a:lnTo>
                <a:lnTo>
                  <a:pt x="565" y="34"/>
                </a:lnTo>
                <a:lnTo>
                  <a:pt x="599" y="23"/>
                </a:lnTo>
                <a:lnTo>
                  <a:pt x="633" y="11"/>
                </a:lnTo>
                <a:lnTo>
                  <a:pt x="667" y="11"/>
                </a:lnTo>
                <a:lnTo>
                  <a:pt x="690" y="11"/>
                </a:lnTo>
                <a:lnTo>
                  <a:pt x="712" y="0"/>
                </a:lnTo>
                <a:lnTo>
                  <a:pt x="735" y="0"/>
                </a:lnTo>
                <a:lnTo>
                  <a:pt x="746" y="0"/>
                </a:lnTo>
                <a:lnTo>
                  <a:pt x="780" y="0"/>
                </a:lnTo>
                <a:lnTo>
                  <a:pt x="803" y="0"/>
                </a:lnTo>
                <a:lnTo>
                  <a:pt x="837" y="11"/>
                </a:lnTo>
                <a:lnTo>
                  <a:pt x="870" y="11"/>
                </a:lnTo>
                <a:lnTo>
                  <a:pt x="882" y="23"/>
                </a:lnTo>
                <a:lnTo>
                  <a:pt x="893" y="23"/>
                </a:lnTo>
                <a:lnTo>
                  <a:pt x="916" y="45"/>
                </a:lnTo>
                <a:lnTo>
                  <a:pt x="916" y="57"/>
                </a:lnTo>
                <a:lnTo>
                  <a:pt x="927" y="68"/>
                </a:lnTo>
                <a:lnTo>
                  <a:pt x="916" y="79"/>
                </a:lnTo>
                <a:lnTo>
                  <a:pt x="904" y="91"/>
                </a:lnTo>
                <a:lnTo>
                  <a:pt x="893" y="91"/>
                </a:lnTo>
                <a:lnTo>
                  <a:pt x="870" y="102"/>
                </a:lnTo>
                <a:lnTo>
                  <a:pt x="859" y="113"/>
                </a:lnTo>
                <a:lnTo>
                  <a:pt x="837" y="113"/>
                </a:lnTo>
                <a:lnTo>
                  <a:pt x="814" y="124"/>
                </a:lnTo>
                <a:lnTo>
                  <a:pt x="780" y="124"/>
                </a:lnTo>
                <a:lnTo>
                  <a:pt x="757" y="136"/>
                </a:lnTo>
                <a:lnTo>
                  <a:pt x="723" y="147"/>
                </a:lnTo>
                <a:lnTo>
                  <a:pt x="690" y="147"/>
                </a:lnTo>
                <a:lnTo>
                  <a:pt x="644" y="158"/>
                </a:lnTo>
                <a:lnTo>
                  <a:pt x="610" y="170"/>
                </a:lnTo>
                <a:lnTo>
                  <a:pt x="565" y="1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9"/>
          <p:cNvSpPr>
            <a:spLocks/>
          </p:cNvSpPr>
          <p:nvPr/>
        </p:nvSpPr>
        <p:spPr bwMode="auto">
          <a:xfrm>
            <a:off x="5795963" y="2514600"/>
            <a:ext cx="809625" cy="123825"/>
          </a:xfrm>
          <a:custGeom>
            <a:avLst/>
            <a:gdLst>
              <a:gd name="T0" fmla="*/ 2147483647 w 1277"/>
              <a:gd name="T1" fmla="*/ 2147483647 h 260"/>
              <a:gd name="T2" fmla="*/ 2147483647 w 1277"/>
              <a:gd name="T3" fmla="*/ 2147483647 h 260"/>
              <a:gd name="T4" fmla="*/ 2147483647 w 1277"/>
              <a:gd name="T5" fmla="*/ 2147483647 h 260"/>
              <a:gd name="T6" fmla="*/ 2147483647 w 1277"/>
              <a:gd name="T7" fmla="*/ 2147483647 h 260"/>
              <a:gd name="T8" fmla="*/ 2147483647 w 1277"/>
              <a:gd name="T9" fmla="*/ 2147483647 h 260"/>
              <a:gd name="T10" fmla="*/ 2147483647 w 1277"/>
              <a:gd name="T11" fmla="*/ 2147483647 h 260"/>
              <a:gd name="T12" fmla="*/ 2147483647 w 1277"/>
              <a:gd name="T13" fmla="*/ 2147483647 h 260"/>
              <a:gd name="T14" fmla="*/ 2147483647 w 1277"/>
              <a:gd name="T15" fmla="*/ 2147483647 h 260"/>
              <a:gd name="T16" fmla="*/ 2147483647 w 1277"/>
              <a:gd name="T17" fmla="*/ 2147483647 h 260"/>
              <a:gd name="T18" fmla="*/ 2147483647 w 1277"/>
              <a:gd name="T19" fmla="*/ 2147483647 h 260"/>
              <a:gd name="T20" fmla="*/ 2147483647 w 1277"/>
              <a:gd name="T21" fmla="*/ 2147483647 h 260"/>
              <a:gd name="T22" fmla="*/ 2147483647 w 1277"/>
              <a:gd name="T23" fmla="*/ 2147483647 h 260"/>
              <a:gd name="T24" fmla="*/ 2147483647 w 1277"/>
              <a:gd name="T25" fmla="*/ 2147483647 h 260"/>
              <a:gd name="T26" fmla="*/ 2147483647 w 1277"/>
              <a:gd name="T27" fmla="*/ 2147483647 h 260"/>
              <a:gd name="T28" fmla="*/ 2147483647 w 1277"/>
              <a:gd name="T29" fmla="*/ 2147483647 h 260"/>
              <a:gd name="T30" fmla="*/ 2147483647 w 1277"/>
              <a:gd name="T31" fmla="*/ 2147483647 h 260"/>
              <a:gd name="T32" fmla="*/ 2147483647 w 1277"/>
              <a:gd name="T33" fmla="*/ 2147483647 h 260"/>
              <a:gd name="T34" fmla="*/ 2147483647 w 1277"/>
              <a:gd name="T35" fmla="*/ 2147483647 h 260"/>
              <a:gd name="T36" fmla="*/ 2147483647 w 1277"/>
              <a:gd name="T37" fmla="*/ 2147483647 h 260"/>
              <a:gd name="T38" fmla="*/ 0 w 1277"/>
              <a:gd name="T39" fmla="*/ 2147483647 h 260"/>
              <a:gd name="T40" fmla="*/ 0 w 1277"/>
              <a:gd name="T41" fmla="*/ 2147483647 h 260"/>
              <a:gd name="T42" fmla="*/ 2147483647 w 1277"/>
              <a:gd name="T43" fmla="*/ 2147483647 h 260"/>
              <a:gd name="T44" fmla="*/ 2147483647 w 1277"/>
              <a:gd name="T45" fmla="*/ 2147483647 h 260"/>
              <a:gd name="T46" fmla="*/ 2147483647 w 1277"/>
              <a:gd name="T47" fmla="*/ 2147483647 h 260"/>
              <a:gd name="T48" fmla="*/ 2147483647 w 1277"/>
              <a:gd name="T49" fmla="*/ 2147483647 h 260"/>
              <a:gd name="T50" fmla="*/ 2147483647 w 1277"/>
              <a:gd name="T51" fmla="*/ 2147483647 h 260"/>
              <a:gd name="T52" fmla="*/ 2147483647 w 1277"/>
              <a:gd name="T53" fmla="*/ 2147483647 h 260"/>
              <a:gd name="T54" fmla="*/ 2147483647 w 1277"/>
              <a:gd name="T55" fmla="*/ 2147483647 h 260"/>
              <a:gd name="T56" fmla="*/ 2147483647 w 1277"/>
              <a:gd name="T57" fmla="*/ 2147483647 h 260"/>
              <a:gd name="T58" fmla="*/ 2147483647 w 1277"/>
              <a:gd name="T59" fmla="*/ 2147483647 h 260"/>
              <a:gd name="T60" fmla="*/ 2147483647 w 1277"/>
              <a:gd name="T61" fmla="*/ 2147483647 h 260"/>
              <a:gd name="T62" fmla="*/ 2147483647 w 1277"/>
              <a:gd name="T63" fmla="*/ 2147483647 h 260"/>
              <a:gd name="T64" fmla="*/ 2147483647 w 1277"/>
              <a:gd name="T65" fmla="*/ 2147483647 h 260"/>
              <a:gd name="T66" fmla="*/ 2147483647 w 1277"/>
              <a:gd name="T67" fmla="*/ 2147483647 h 260"/>
              <a:gd name="T68" fmla="*/ 2147483647 w 1277"/>
              <a:gd name="T69" fmla="*/ 2147483647 h 260"/>
              <a:gd name="T70" fmla="*/ 2147483647 w 1277"/>
              <a:gd name="T71" fmla="*/ 0 h 260"/>
              <a:gd name="T72" fmla="*/ 2147483647 w 1277"/>
              <a:gd name="T73" fmla="*/ 0 h 260"/>
              <a:gd name="T74" fmla="*/ 2147483647 w 1277"/>
              <a:gd name="T75" fmla="*/ 2147483647 h 260"/>
              <a:gd name="T76" fmla="*/ 2147483647 w 1277"/>
              <a:gd name="T77" fmla="*/ 2147483647 h 2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7"/>
              <a:gd name="T118" fmla="*/ 0 h 260"/>
              <a:gd name="T119" fmla="*/ 1277 w 1277"/>
              <a:gd name="T120" fmla="*/ 260 h 26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7" h="260">
                <a:moveTo>
                  <a:pt x="1277" y="124"/>
                </a:moveTo>
                <a:lnTo>
                  <a:pt x="1221" y="136"/>
                </a:lnTo>
                <a:lnTo>
                  <a:pt x="1142" y="147"/>
                </a:lnTo>
                <a:lnTo>
                  <a:pt x="1062" y="147"/>
                </a:lnTo>
                <a:lnTo>
                  <a:pt x="983" y="158"/>
                </a:lnTo>
                <a:lnTo>
                  <a:pt x="893" y="170"/>
                </a:lnTo>
                <a:lnTo>
                  <a:pt x="802" y="181"/>
                </a:lnTo>
                <a:lnTo>
                  <a:pt x="701" y="192"/>
                </a:lnTo>
                <a:lnTo>
                  <a:pt x="599" y="204"/>
                </a:lnTo>
                <a:lnTo>
                  <a:pt x="486" y="226"/>
                </a:lnTo>
                <a:lnTo>
                  <a:pt x="395" y="238"/>
                </a:lnTo>
                <a:lnTo>
                  <a:pt x="305" y="249"/>
                </a:lnTo>
                <a:lnTo>
                  <a:pt x="226" y="249"/>
                </a:lnTo>
                <a:lnTo>
                  <a:pt x="158" y="260"/>
                </a:lnTo>
                <a:lnTo>
                  <a:pt x="124" y="260"/>
                </a:lnTo>
                <a:lnTo>
                  <a:pt x="101" y="260"/>
                </a:lnTo>
                <a:lnTo>
                  <a:pt x="68" y="260"/>
                </a:lnTo>
                <a:lnTo>
                  <a:pt x="45" y="260"/>
                </a:lnTo>
                <a:lnTo>
                  <a:pt x="22" y="260"/>
                </a:lnTo>
                <a:lnTo>
                  <a:pt x="0" y="260"/>
                </a:lnTo>
                <a:lnTo>
                  <a:pt x="0" y="147"/>
                </a:lnTo>
                <a:lnTo>
                  <a:pt x="113" y="136"/>
                </a:lnTo>
                <a:lnTo>
                  <a:pt x="226" y="113"/>
                </a:lnTo>
                <a:lnTo>
                  <a:pt x="328" y="102"/>
                </a:lnTo>
                <a:lnTo>
                  <a:pt x="429" y="91"/>
                </a:lnTo>
                <a:lnTo>
                  <a:pt x="531" y="79"/>
                </a:lnTo>
                <a:lnTo>
                  <a:pt x="622" y="79"/>
                </a:lnTo>
                <a:lnTo>
                  <a:pt x="701" y="68"/>
                </a:lnTo>
                <a:lnTo>
                  <a:pt x="791" y="57"/>
                </a:lnTo>
                <a:lnTo>
                  <a:pt x="859" y="45"/>
                </a:lnTo>
                <a:lnTo>
                  <a:pt x="938" y="34"/>
                </a:lnTo>
                <a:lnTo>
                  <a:pt x="1006" y="34"/>
                </a:lnTo>
                <a:lnTo>
                  <a:pt x="1074" y="23"/>
                </a:lnTo>
                <a:lnTo>
                  <a:pt x="1130" y="11"/>
                </a:lnTo>
                <a:lnTo>
                  <a:pt x="1187" y="11"/>
                </a:lnTo>
                <a:lnTo>
                  <a:pt x="1232" y="0"/>
                </a:lnTo>
                <a:lnTo>
                  <a:pt x="1277" y="0"/>
                </a:lnTo>
                <a:lnTo>
                  <a:pt x="1277" y="12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8"/>
          <p:cNvSpPr>
            <a:spLocks/>
          </p:cNvSpPr>
          <p:nvPr/>
        </p:nvSpPr>
        <p:spPr bwMode="auto">
          <a:xfrm>
            <a:off x="6075363" y="1679575"/>
            <a:ext cx="1155700" cy="1325563"/>
          </a:xfrm>
          <a:custGeom>
            <a:avLst/>
            <a:gdLst>
              <a:gd name="T0" fmla="*/ 2147483647 w 1820"/>
              <a:gd name="T1" fmla="*/ 2147483647 h 2781"/>
              <a:gd name="T2" fmla="*/ 2147483647 w 1820"/>
              <a:gd name="T3" fmla="*/ 2147483647 h 2781"/>
              <a:gd name="T4" fmla="*/ 2147483647 w 1820"/>
              <a:gd name="T5" fmla="*/ 2147483647 h 2781"/>
              <a:gd name="T6" fmla="*/ 2147483647 w 1820"/>
              <a:gd name="T7" fmla="*/ 2147483647 h 2781"/>
              <a:gd name="T8" fmla="*/ 2147483647 w 1820"/>
              <a:gd name="T9" fmla="*/ 2147483647 h 2781"/>
              <a:gd name="T10" fmla="*/ 2147483647 w 1820"/>
              <a:gd name="T11" fmla="*/ 2147483647 h 2781"/>
              <a:gd name="T12" fmla="*/ 2147483647 w 1820"/>
              <a:gd name="T13" fmla="*/ 2147483647 h 2781"/>
              <a:gd name="T14" fmla="*/ 2147483647 w 1820"/>
              <a:gd name="T15" fmla="*/ 2147483647 h 2781"/>
              <a:gd name="T16" fmla="*/ 2147483647 w 1820"/>
              <a:gd name="T17" fmla="*/ 2147483647 h 2781"/>
              <a:gd name="T18" fmla="*/ 2147483647 w 1820"/>
              <a:gd name="T19" fmla="*/ 2147483647 h 2781"/>
              <a:gd name="T20" fmla="*/ 2147483647 w 1820"/>
              <a:gd name="T21" fmla="*/ 2147483647 h 2781"/>
              <a:gd name="T22" fmla="*/ 2147483647 w 1820"/>
              <a:gd name="T23" fmla="*/ 2147483647 h 2781"/>
              <a:gd name="T24" fmla="*/ 2147483647 w 1820"/>
              <a:gd name="T25" fmla="*/ 2147483647 h 2781"/>
              <a:gd name="T26" fmla="*/ 2147483647 w 1820"/>
              <a:gd name="T27" fmla="*/ 2147483647 h 2781"/>
              <a:gd name="T28" fmla="*/ 2147483647 w 1820"/>
              <a:gd name="T29" fmla="*/ 2147483647 h 2781"/>
              <a:gd name="T30" fmla="*/ 2147483647 w 1820"/>
              <a:gd name="T31" fmla="*/ 2147483647 h 2781"/>
              <a:gd name="T32" fmla="*/ 2147483647 w 1820"/>
              <a:gd name="T33" fmla="*/ 2147483647 h 2781"/>
              <a:gd name="T34" fmla="*/ 2147483647 w 1820"/>
              <a:gd name="T35" fmla="*/ 2147483647 h 2781"/>
              <a:gd name="T36" fmla="*/ 2147483647 w 1820"/>
              <a:gd name="T37" fmla="*/ 2147483647 h 2781"/>
              <a:gd name="T38" fmla="*/ 2147483647 w 1820"/>
              <a:gd name="T39" fmla="*/ 2147483647 h 2781"/>
              <a:gd name="T40" fmla="*/ 2147483647 w 1820"/>
              <a:gd name="T41" fmla="*/ 2147483647 h 2781"/>
              <a:gd name="T42" fmla="*/ 2147483647 w 1820"/>
              <a:gd name="T43" fmla="*/ 2147483647 h 2781"/>
              <a:gd name="T44" fmla="*/ 2147483647 w 1820"/>
              <a:gd name="T45" fmla="*/ 2147483647 h 2781"/>
              <a:gd name="T46" fmla="*/ 2147483647 w 1820"/>
              <a:gd name="T47" fmla="*/ 2147483647 h 2781"/>
              <a:gd name="T48" fmla="*/ 2147483647 w 1820"/>
              <a:gd name="T49" fmla="*/ 2147483647 h 2781"/>
              <a:gd name="T50" fmla="*/ 2147483647 w 1820"/>
              <a:gd name="T51" fmla="*/ 2147483647 h 2781"/>
              <a:gd name="T52" fmla="*/ 2147483647 w 1820"/>
              <a:gd name="T53" fmla="*/ 2147483647 h 2781"/>
              <a:gd name="T54" fmla="*/ 2147483647 w 1820"/>
              <a:gd name="T55" fmla="*/ 2147483647 h 2781"/>
              <a:gd name="T56" fmla="*/ 2147483647 w 1820"/>
              <a:gd name="T57" fmla="*/ 2147483647 h 2781"/>
              <a:gd name="T58" fmla="*/ 2147483647 w 1820"/>
              <a:gd name="T59" fmla="*/ 2147483647 h 2781"/>
              <a:gd name="T60" fmla="*/ 2147483647 w 1820"/>
              <a:gd name="T61" fmla="*/ 2147483647 h 2781"/>
              <a:gd name="T62" fmla="*/ 2147483647 w 1820"/>
              <a:gd name="T63" fmla="*/ 2147483647 h 2781"/>
              <a:gd name="T64" fmla="*/ 2147483647 w 1820"/>
              <a:gd name="T65" fmla="*/ 2147483647 h 2781"/>
              <a:gd name="T66" fmla="*/ 2147483647 w 1820"/>
              <a:gd name="T67" fmla="*/ 2147483647 h 2781"/>
              <a:gd name="T68" fmla="*/ 2147483647 w 1820"/>
              <a:gd name="T69" fmla="*/ 2147483647 h 2781"/>
              <a:gd name="T70" fmla="*/ 2147483647 w 1820"/>
              <a:gd name="T71" fmla="*/ 2147483647 h 2781"/>
              <a:gd name="T72" fmla="*/ 2147483647 w 1820"/>
              <a:gd name="T73" fmla="*/ 2147483647 h 2781"/>
              <a:gd name="T74" fmla="*/ 2147483647 w 1820"/>
              <a:gd name="T75" fmla="*/ 2147483647 h 2781"/>
              <a:gd name="T76" fmla="*/ 0 w 1820"/>
              <a:gd name="T77" fmla="*/ 2147483647 h 2781"/>
              <a:gd name="T78" fmla="*/ 2147483647 w 1820"/>
              <a:gd name="T79" fmla="*/ 2147483647 h 2781"/>
              <a:gd name="T80" fmla="*/ 2147483647 w 1820"/>
              <a:gd name="T81" fmla="*/ 0 h 2781"/>
              <a:gd name="T82" fmla="*/ 2147483647 w 1820"/>
              <a:gd name="T83" fmla="*/ 2147483647 h 2781"/>
              <a:gd name="T84" fmla="*/ 2147483647 w 1820"/>
              <a:gd name="T85" fmla="*/ 2147483647 h 2781"/>
              <a:gd name="T86" fmla="*/ 2147483647 w 1820"/>
              <a:gd name="T87" fmla="*/ 2147483647 h 2781"/>
              <a:gd name="T88" fmla="*/ 2147483647 w 1820"/>
              <a:gd name="T89" fmla="*/ 2147483647 h 2781"/>
              <a:gd name="T90" fmla="*/ 2147483647 w 1820"/>
              <a:gd name="T91" fmla="*/ 2147483647 h 2781"/>
              <a:gd name="T92" fmla="*/ 2147483647 w 1820"/>
              <a:gd name="T93" fmla="*/ 2147483647 h 2781"/>
              <a:gd name="T94" fmla="*/ 2147483647 w 1820"/>
              <a:gd name="T95" fmla="*/ 2147483647 h 2781"/>
              <a:gd name="T96" fmla="*/ 2147483647 w 1820"/>
              <a:gd name="T97" fmla="*/ 2147483647 h 278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820"/>
              <a:gd name="T148" fmla="*/ 0 h 2781"/>
              <a:gd name="T149" fmla="*/ 1820 w 1820"/>
              <a:gd name="T150" fmla="*/ 2781 h 278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820" h="2781">
                <a:moveTo>
                  <a:pt x="271" y="927"/>
                </a:moveTo>
                <a:lnTo>
                  <a:pt x="271" y="1006"/>
                </a:lnTo>
                <a:lnTo>
                  <a:pt x="271" y="1074"/>
                </a:lnTo>
                <a:lnTo>
                  <a:pt x="271" y="1142"/>
                </a:lnTo>
                <a:lnTo>
                  <a:pt x="271" y="1209"/>
                </a:lnTo>
                <a:lnTo>
                  <a:pt x="271" y="1266"/>
                </a:lnTo>
                <a:lnTo>
                  <a:pt x="271" y="1334"/>
                </a:lnTo>
                <a:lnTo>
                  <a:pt x="271" y="1390"/>
                </a:lnTo>
                <a:lnTo>
                  <a:pt x="260" y="1447"/>
                </a:lnTo>
                <a:lnTo>
                  <a:pt x="260" y="1492"/>
                </a:lnTo>
                <a:lnTo>
                  <a:pt x="260" y="1549"/>
                </a:lnTo>
                <a:lnTo>
                  <a:pt x="260" y="1594"/>
                </a:lnTo>
                <a:lnTo>
                  <a:pt x="260" y="1639"/>
                </a:lnTo>
                <a:lnTo>
                  <a:pt x="260" y="1684"/>
                </a:lnTo>
                <a:lnTo>
                  <a:pt x="260" y="1718"/>
                </a:lnTo>
                <a:lnTo>
                  <a:pt x="260" y="1752"/>
                </a:lnTo>
                <a:lnTo>
                  <a:pt x="260" y="1786"/>
                </a:lnTo>
                <a:lnTo>
                  <a:pt x="260" y="1854"/>
                </a:lnTo>
                <a:lnTo>
                  <a:pt x="260" y="1922"/>
                </a:lnTo>
                <a:lnTo>
                  <a:pt x="260" y="1978"/>
                </a:lnTo>
                <a:lnTo>
                  <a:pt x="260" y="2035"/>
                </a:lnTo>
                <a:lnTo>
                  <a:pt x="260" y="2091"/>
                </a:lnTo>
                <a:lnTo>
                  <a:pt x="271" y="2148"/>
                </a:lnTo>
                <a:lnTo>
                  <a:pt x="271" y="2193"/>
                </a:lnTo>
                <a:lnTo>
                  <a:pt x="271" y="2238"/>
                </a:lnTo>
                <a:lnTo>
                  <a:pt x="282" y="2283"/>
                </a:lnTo>
                <a:lnTo>
                  <a:pt x="294" y="2317"/>
                </a:lnTo>
                <a:lnTo>
                  <a:pt x="305" y="2363"/>
                </a:lnTo>
                <a:lnTo>
                  <a:pt x="328" y="2397"/>
                </a:lnTo>
                <a:lnTo>
                  <a:pt x="339" y="2419"/>
                </a:lnTo>
                <a:lnTo>
                  <a:pt x="361" y="2453"/>
                </a:lnTo>
                <a:lnTo>
                  <a:pt x="384" y="2476"/>
                </a:lnTo>
                <a:lnTo>
                  <a:pt x="418" y="2487"/>
                </a:lnTo>
                <a:lnTo>
                  <a:pt x="441" y="2510"/>
                </a:lnTo>
                <a:lnTo>
                  <a:pt x="474" y="2521"/>
                </a:lnTo>
                <a:lnTo>
                  <a:pt x="508" y="2543"/>
                </a:lnTo>
                <a:lnTo>
                  <a:pt x="554" y="2555"/>
                </a:lnTo>
                <a:lnTo>
                  <a:pt x="599" y="2555"/>
                </a:lnTo>
                <a:lnTo>
                  <a:pt x="655" y="2566"/>
                </a:lnTo>
                <a:lnTo>
                  <a:pt x="712" y="2566"/>
                </a:lnTo>
                <a:lnTo>
                  <a:pt x="768" y="2566"/>
                </a:lnTo>
                <a:lnTo>
                  <a:pt x="881" y="2566"/>
                </a:lnTo>
                <a:lnTo>
                  <a:pt x="938" y="2566"/>
                </a:lnTo>
                <a:lnTo>
                  <a:pt x="983" y="2566"/>
                </a:lnTo>
                <a:lnTo>
                  <a:pt x="1028" y="2566"/>
                </a:lnTo>
                <a:lnTo>
                  <a:pt x="1074" y="2566"/>
                </a:lnTo>
                <a:lnTo>
                  <a:pt x="1119" y="2555"/>
                </a:lnTo>
                <a:lnTo>
                  <a:pt x="1153" y="2555"/>
                </a:lnTo>
                <a:lnTo>
                  <a:pt x="1221" y="2543"/>
                </a:lnTo>
                <a:lnTo>
                  <a:pt x="1288" y="2521"/>
                </a:lnTo>
                <a:lnTo>
                  <a:pt x="1356" y="2498"/>
                </a:lnTo>
                <a:lnTo>
                  <a:pt x="1413" y="2476"/>
                </a:lnTo>
                <a:lnTo>
                  <a:pt x="1447" y="2453"/>
                </a:lnTo>
                <a:lnTo>
                  <a:pt x="1469" y="2430"/>
                </a:lnTo>
                <a:lnTo>
                  <a:pt x="1492" y="2397"/>
                </a:lnTo>
                <a:lnTo>
                  <a:pt x="1515" y="2363"/>
                </a:lnTo>
                <a:lnTo>
                  <a:pt x="1537" y="2317"/>
                </a:lnTo>
                <a:lnTo>
                  <a:pt x="1560" y="2261"/>
                </a:lnTo>
                <a:lnTo>
                  <a:pt x="1571" y="2204"/>
                </a:lnTo>
                <a:lnTo>
                  <a:pt x="1582" y="2137"/>
                </a:lnTo>
                <a:lnTo>
                  <a:pt x="1582" y="2069"/>
                </a:lnTo>
                <a:lnTo>
                  <a:pt x="1594" y="2023"/>
                </a:lnTo>
                <a:lnTo>
                  <a:pt x="1605" y="1978"/>
                </a:lnTo>
                <a:lnTo>
                  <a:pt x="1605" y="1933"/>
                </a:lnTo>
                <a:lnTo>
                  <a:pt x="1616" y="1910"/>
                </a:lnTo>
                <a:lnTo>
                  <a:pt x="1628" y="1888"/>
                </a:lnTo>
                <a:lnTo>
                  <a:pt x="1639" y="1876"/>
                </a:lnTo>
                <a:lnTo>
                  <a:pt x="1650" y="1865"/>
                </a:lnTo>
                <a:lnTo>
                  <a:pt x="1662" y="1876"/>
                </a:lnTo>
                <a:lnTo>
                  <a:pt x="1673" y="1876"/>
                </a:lnTo>
                <a:lnTo>
                  <a:pt x="1684" y="1899"/>
                </a:lnTo>
                <a:lnTo>
                  <a:pt x="1684" y="1922"/>
                </a:lnTo>
                <a:lnTo>
                  <a:pt x="1695" y="1944"/>
                </a:lnTo>
                <a:lnTo>
                  <a:pt x="1707" y="1990"/>
                </a:lnTo>
                <a:lnTo>
                  <a:pt x="1707" y="2023"/>
                </a:lnTo>
                <a:lnTo>
                  <a:pt x="1718" y="2080"/>
                </a:lnTo>
                <a:lnTo>
                  <a:pt x="1718" y="2137"/>
                </a:lnTo>
                <a:lnTo>
                  <a:pt x="1729" y="2182"/>
                </a:lnTo>
                <a:lnTo>
                  <a:pt x="1741" y="2227"/>
                </a:lnTo>
                <a:lnTo>
                  <a:pt x="1752" y="2283"/>
                </a:lnTo>
                <a:lnTo>
                  <a:pt x="1763" y="2317"/>
                </a:lnTo>
                <a:lnTo>
                  <a:pt x="1775" y="2363"/>
                </a:lnTo>
                <a:lnTo>
                  <a:pt x="1786" y="2397"/>
                </a:lnTo>
                <a:lnTo>
                  <a:pt x="1797" y="2442"/>
                </a:lnTo>
                <a:lnTo>
                  <a:pt x="1808" y="2476"/>
                </a:lnTo>
                <a:lnTo>
                  <a:pt x="1820" y="2498"/>
                </a:lnTo>
                <a:lnTo>
                  <a:pt x="1820" y="2532"/>
                </a:lnTo>
                <a:lnTo>
                  <a:pt x="1820" y="2555"/>
                </a:lnTo>
                <a:lnTo>
                  <a:pt x="1808" y="2577"/>
                </a:lnTo>
                <a:lnTo>
                  <a:pt x="1797" y="2600"/>
                </a:lnTo>
                <a:lnTo>
                  <a:pt x="1775" y="2623"/>
                </a:lnTo>
                <a:lnTo>
                  <a:pt x="1741" y="2634"/>
                </a:lnTo>
                <a:lnTo>
                  <a:pt x="1718" y="2645"/>
                </a:lnTo>
                <a:lnTo>
                  <a:pt x="1673" y="2668"/>
                </a:lnTo>
                <a:lnTo>
                  <a:pt x="1605" y="2690"/>
                </a:lnTo>
                <a:lnTo>
                  <a:pt x="1515" y="2713"/>
                </a:lnTo>
                <a:lnTo>
                  <a:pt x="1424" y="2736"/>
                </a:lnTo>
                <a:lnTo>
                  <a:pt x="1379" y="2747"/>
                </a:lnTo>
                <a:lnTo>
                  <a:pt x="1322" y="2758"/>
                </a:lnTo>
                <a:lnTo>
                  <a:pt x="1255" y="2770"/>
                </a:lnTo>
                <a:lnTo>
                  <a:pt x="1198" y="2770"/>
                </a:lnTo>
                <a:lnTo>
                  <a:pt x="1119" y="2770"/>
                </a:lnTo>
                <a:lnTo>
                  <a:pt x="1051" y="2781"/>
                </a:lnTo>
                <a:lnTo>
                  <a:pt x="972" y="2781"/>
                </a:lnTo>
                <a:lnTo>
                  <a:pt x="893" y="2781"/>
                </a:lnTo>
                <a:lnTo>
                  <a:pt x="814" y="2781"/>
                </a:lnTo>
                <a:lnTo>
                  <a:pt x="734" y="2781"/>
                </a:lnTo>
                <a:lnTo>
                  <a:pt x="667" y="2770"/>
                </a:lnTo>
                <a:lnTo>
                  <a:pt x="610" y="2758"/>
                </a:lnTo>
                <a:lnTo>
                  <a:pt x="542" y="2758"/>
                </a:lnTo>
                <a:lnTo>
                  <a:pt x="497" y="2747"/>
                </a:lnTo>
                <a:lnTo>
                  <a:pt x="441" y="2724"/>
                </a:lnTo>
                <a:lnTo>
                  <a:pt x="395" y="2713"/>
                </a:lnTo>
                <a:lnTo>
                  <a:pt x="361" y="2702"/>
                </a:lnTo>
                <a:lnTo>
                  <a:pt x="328" y="2679"/>
                </a:lnTo>
                <a:lnTo>
                  <a:pt x="294" y="2657"/>
                </a:lnTo>
                <a:lnTo>
                  <a:pt x="260" y="2623"/>
                </a:lnTo>
                <a:lnTo>
                  <a:pt x="226" y="2600"/>
                </a:lnTo>
                <a:lnTo>
                  <a:pt x="203" y="2566"/>
                </a:lnTo>
                <a:lnTo>
                  <a:pt x="181" y="2532"/>
                </a:lnTo>
                <a:lnTo>
                  <a:pt x="169" y="2487"/>
                </a:lnTo>
                <a:lnTo>
                  <a:pt x="147" y="2442"/>
                </a:lnTo>
                <a:lnTo>
                  <a:pt x="135" y="2397"/>
                </a:lnTo>
                <a:lnTo>
                  <a:pt x="113" y="2351"/>
                </a:lnTo>
                <a:lnTo>
                  <a:pt x="113" y="2295"/>
                </a:lnTo>
                <a:lnTo>
                  <a:pt x="101" y="2227"/>
                </a:lnTo>
                <a:lnTo>
                  <a:pt x="101" y="2159"/>
                </a:lnTo>
                <a:lnTo>
                  <a:pt x="90" y="2091"/>
                </a:lnTo>
                <a:lnTo>
                  <a:pt x="101" y="2012"/>
                </a:lnTo>
                <a:lnTo>
                  <a:pt x="101" y="1933"/>
                </a:lnTo>
                <a:lnTo>
                  <a:pt x="101" y="1843"/>
                </a:lnTo>
                <a:lnTo>
                  <a:pt x="101" y="1752"/>
                </a:lnTo>
                <a:lnTo>
                  <a:pt x="101" y="1650"/>
                </a:lnTo>
                <a:lnTo>
                  <a:pt x="101" y="1537"/>
                </a:lnTo>
                <a:lnTo>
                  <a:pt x="101" y="1424"/>
                </a:lnTo>
                <a:lnTo>
                  <a:pt x="101" y="1300"/>
                </a:lnTo>
                <a:lnTo>
                  <a:pt x="101" y="1164"/>
                </a:lnTo>
                <a:lnTo>
                  <a:pt x="101" y="1040"/>
                </a:lnTo>
                <a:lnTo>
                  <a:pt x="101" y="927"/>
                </a:lnTo>
                <a:lnTo>
                  <a:pt x="101" y="825"/>
                </a:lnTo>
                <a:lnTo>
                  <a:pt x="101" y="723"/>
                </a:lnTo>
                <a:lnTo>
                  <a:pt x="90" y="633"/>
                </a:lnTo>
                <a:lnTo>
                  <a:pt x="90" y="542"/>
                </a:lnTo>
                <a:lnTo>
                  <a:pt x="90" y="475"/>
                </a:lnTo>
                <a:lnTo>
                  <a:pt x="79" y="407"/>
                </a:lnTo>
                <a:lnTo>
                  <a:pt x="79" y="339"/>
                </a:lnTo>
                <a:lnTo>
                  <a:pt x="79" y="282"/>
                </a:lnTo>
                <a:lnTo>
                  <a:pt x="67" y="237"/>
                </a:lnTo>
                <a:lnTo>
                  <a:pt x="67" y="203"/>
                </a:lnTo>
                <a:lnTo>
                  <a:pt x="56" y="169"/>
                </a:lnTo>
                <a:lnTo>
                  <a:pt x="45" y="147"/>
                </a:lnTo>
                <a:lnTo>
                  <a:pt x="45" y="124"/>
                </a:lnTo>
                <a:lnTo>
                  <a:pt x="34" y="113"/>
                </a:lnTo>
                <a:lnTo>
                  <a:pt x="11" y="102"/>
                </a:lnTo>
                <a:lnTo>
                  <a:pt x="11" y="90"/>
                </a:lnTo>
                <a:lnTo>
                  <a:pt x="0" y="79"/>
                </a:lnTo>
                <a:lnTo>
                  <a:pt x="0" y="68"/>
                </a:lnTo>
                <a:lnTo>
                  <a:pt x="0" y="56"/>
                </a:lnTo>
                <a:lnTo>
                  <a:pt x="0" y="45"/>
                </a:lnTo>
                <a:lnTo>
                  <a:pt x="11" y="34"/>
                </a:lnTo>
                <a:lnTo>
                  <a:pt x="11" y="22"/>
                </a:lnTo>
                <a:lnTo>
                  <a:pt x="22" y="11"/>
                </a:lnTo>
                <a:lnTo>
                  <a:pt x="34" y="0"/>
                </a:lnTo>
                <a:lnTo>
                  <a:pt x="56" y="0"/>
                </a:lnTo>
                <a:lnTo>
                  <a:pt x="79" y="11"/>
                </a:lnTo>
                <a:lnTo>
                  <a:pt x="101" y="11"/>
                </a:lnTo>
                <a:lnTo>
                  <a:pt x="124" y="22"/>
                </a:lnTo>
                <a:lnTo>
                  <a:pt x="158" y="34"/>
                </a:lnTo>
                <a:lnTo>
                  <a:pt x="192" y="45"/>
                </a:lnTo>
                <a:lnTo>
                  <a:pt x="226" y="56"/>
                </a:lnTo>
                <a:lnTo>
                  <a:pt x="260" y="79"/>
                </a:lnTo>
                <a:lnTo>
                  <a:pt x="282" y="90"/>
                </a:lnTo>
                <a:lnTo>
                  <a:pt x="305" y="102"/>
                </a:lnTo>
                <a:lnTo>
                  <a:pt x="328" y="113"/>
                </a:lnTo>
                <a:lnTo>
                  <a:pt x="339" y="124"/>
                </a:lnTo>
                <a:lnTo>
                  <a:pt x="339" y="135"/>
                </a:lnTo>
                <a:lnTo>
                  <a:pt x="350" y="135"/>
                </a:lnTo>
                <a:lnTo>
                  <a:pt x="350" y="158"/>
                </a:lnTo>
                <a:lnTo>
                  <a:pt x="339" y="181"/>
                </a:lnTo>
                <a:lnTo>
                  <a:pt x="339" y="215"/>
                </a:lnTo>
                <a:lnTo>
                  <a:pt x="328" y="237"/>
                </a:lnTo>
                <a:lnTo>
                  <a:pt x="328" y="260"/>
                </a:lnTo>
                <a:lnTo>
                  <a:pt x="328" y="271"/>
                </a:lnTo>
                <a:lnTo>
                  <a:pt x="328" y="294"/>
                </a:lnTo>
                <a:lnTo>
                  <a:pt x="316" y="316"/>
                </a:lnTo>
                <a:lnTo>
                  <a:pt x="316" y="339"/>
                </a:lnTo>
                <a:lnTo>
                  <a:pt x="316" y="373"/>
                </a:lnTo>
                <a:lnTo>
                  <a:pt x="305" y="407"/>
                </a:lnTo>
                <a:lnTo>
                  <a:pt x="305" y="452"/>
                </a:lnTo>
                <a:lnTo>
                  <a:pt x="305" y="497"/>
                </a:lnTo>
                <a:lnTo>
                  <a:pt x="294" y="542"/>
                </a:lnTo>
                <a:lnTo>
                  <a:pt x="294" y="599"/>
                </a:lnTo>
                <a:lnTo>
                  <a:pt x="294" y="656"/>
                </a:lnTo>
                <a:lnTo>
                  <a:pt x="282" y="723"/>
                </a:lnTo>
                <a:lnTo>
                  <a:pt x="282" y="780"/>
                </a:lnTo>
                <a:lnTo>
                  <a:pt x="282" y="859"/>
                </a:lnTo>
                <a:lnTo>
                  <a:pt x="271" y="92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Box 27"/>
          <p:cNvSpPr txBox="1">
            <a:spLocks noChangeArrowheads="1"/>
          </p:cNvSpPr>
          <p:nvPr/>
        </p:nvSpPr>
        <p:spPr bwMode="auto">
          <a:xfrm>
            <a:off x="1009650" y="1909763"/>
            <a:ext cx="133667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9600" b="1">
                <a:latin typeface="楷体" charset="-122"/>
                <a:ea typeface="楷体" charset="-122"/>
              </a:rPr>
              <a:t>起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84300" y="1520825"/>
            <a:ext cx="9556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方正姚体" charset="0"/>
                <a:ea typeface="方正姚体" charset="0"/>
              </a:rPr>
              <a:t>qǐ  </a:t>
            </a:r>
          </a:p>
        </p:txBody>
      </p:sp>
      <p:grpSp>
        <p:nvGrpSpPr>
          <p:cNvPr id="97284" name="Group 4"/>
          <p:cNvGrpSpPr>
            <a:grpSpLocks/>
          </p:cNvGrpSpPr>
          <p:nvPr/>
        </p:nvGrpSpPr>
        <p:grpSpPr bwMode="auto">
          <a:xfrm>
            <a:off x="4932363" y="1274763"/>
            <a:ext cx="2879725" cy="2160587"/>
            <a:chOff x="1474" y="663"/>
            <a:chExt cx="2948" cy="2835"/>
          </a:xfrm>
        </p:grpSpPr>
        <p:sp>
          <p:nvSpPr>
            <p:cNvPr id="9728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728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728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728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9728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29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19625" y="3643313"/>
            <a:ext cx="42164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书写指导：</a:t>
            </a:r>
            <a:r>
              <a:rPr lang="zh-CN" altLang="en-US" sz="2400" b="1">
                <a:latin typeface="宋体" charset="-122"/>
              </a:rPr>
              <a:t>左边的捺画舒展，托起右面的部分。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57438" y="2325688"/>
            <a:ext cx="17272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部首：</a:t>
            </a:r>
            <a:r>
              <a:rPr lang="zh-CN" altLang="en-US" sz="2000" b="1">
                <a:latin typeface="宋体" charset="-122"/>
              </a:rPr>
              <a:t>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98525" y="3403600"/>
            <a:ext cx="303053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组词：</a:t>
            </a:r>
            <a:r>
              <a:rPr lang="zh-CN" altLang="en-US" sz="2400" b="1">
                <a:latin typeface="宋体" charset="-122"/>
              </a:rPr>
              <a:t>起来  起立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7250" y="3708400"/>
            <a:ext cx="3640138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造句：</a:t>
            </a:r>
            <a:r>
              <a:rPr lang="zh-CN" altLang="en-US" sz="2400" b="1">
                <a:latin typeface="宋体" charset="-122"/>
              </a:rPr>
              <a:t>看见老奶奶上车，明明马上起来让座。</a:t>
            </a:r>
          </a:p>
        </p:txBody>
      </p: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2135188" y="1982788"/>
            <a:ext cx="200818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ctr" defTabSz="457200" eaLnBrk="1" hangingPunct="1">
              <a:buFont typeface="Arial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 dirty="0">
                <a:latin typeface="+mj-ea"/>
                <a:ea typeface="+mj-ea"/>
              </a:rPr>
              <a:t>Q</a:t>
            </a: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2351088" y="2679700"/>
            <a:ext cx="2078037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charset="-122"/>
              </a:rPr>
              <a:t>:</a:t>
            </a:r>
            <a:r>
              <a:rPr lang="zh-CN" altLang="en-US" sz="2000" b="1">
                <a:latin typeface="宋体" charset="-122"/>
              </a:rPr>
              <a:t>半包围</a:t>
            </a:r>
          </a:p>
        </p:txBody>
      </p:sp>
      <p:sp>
        <p:nvSpPr>
          <p:cNvPr id="97301" name="Rectangle 27"/>
          <p:cNvSpPr>
            <a:spLocks noChangeArrowheads="1"/>
          </p:cNvSpPr>
          <p:nvPr/>
        </p:nvSpPr>
        <p:spPr bwMode="auto">
          <a:xfrm>
            <a:off x="5421313" y="1622425"/>
            <a:ext cx="349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11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zh-CN"/>
          </a:p>
        </p:txBody>
      </p:sp>
      <p:sp>
        <p:nvSpPr>
          <p:cNvPr id="22" name="Freeform 30"/>
          <p:cNvSpPr>
            <a:spLocks/>
          </p:cNvSpPr>
          <p:nvPr/>
        </p:nvSpPr>
        <p:spPr bwMode="auto">
          <a:xfrm>
            <a:off x="5757863" y="1951038"/>
            <a:ext cx="639762" cy="144462"/>
          </a:xfrm>
          <a:custGeom>
            <a:avLst/>
            <a:gdLst>
              <a:gd name="T0" fmla="*/ 2147483647 w 1006"/>
              <a:gd name="T1" fmla="*/ 2147483647 h 305"/>
              <a:gd name="T2" fmla="*/ 2147483647 w 1006"/>
              <a:gd name="T3" fmla="*/ 2147483647 h 305"/>
              <a:gd name="T4" fmla="*/ 2147483647 w 1006"/>
              <a:gd name="T5" fmla="*/ 2147483647 h 305"/>
              <a:gd name="T6" fmla="*/ 2147483647 w 1006"/>
              <a:gd name="T7" fmla="*/ 2147483647 h 305"/>
              <a:gd name="T8" fmla="*/ 2147483647 w 1006"/>
              <a:gd name="T9" fmla="*/ 2147483647 h 305"/>
              <a:gd name="T10" fmla="*/ 2147483647 w 1006"/>
              <a:gd name="T11" fmla="*/ 2147483647 h 305"/>
              <a:gd name="T12" fmla="*/ 2147483647 w 1006"/>
              <a:gd name="T13" fmla="*/ 2147483647 h 305"/>
              <a:gd name="T14" fmla="*/ 2147483647 w 1006"/>
              <a:gd name="T15" fmla="*/ 2147483647 h 305"/>
              <a:gd name="T16" fmla="*/ 2147483647 w 1006"/>
              <a:gd name="T17" fmla="*/ 2147483647 h 305"/>
              <a:gd name="T18" fmla="*/ 2147483647 w 1006"/>
              <a:gd name="T19" fmla="*/ 2147483647 h 305"/>
              <a:gd name="T20" fmla="*/ 2147483647 w 1006"/>
              <a:gd name="T21" fmla="*/ 2147483647 h 305"/>
              <a:gd name="T22" fmla="*/ 2147483647 w 1006"/>
              <a:gd name="T23" fmla="*/ 2147483647 h 305"/>
              <a:gd name="T24" fmla="*/ 2147483647 w 1006"/>
              <a:gd name="T25" fmla="*/ 2147483647 h 305"/>
              <a:gd name="T26" fmla="*/ 2147483647 w 1006"/>
              <a:gd name="T27" fmla="*/ 2147483647 h 305"/>
              <a:gd name="T28" fmla="*/ 2147483647 w 1006"/>
              <a:gd name="T29" fmla="*/ 2147483647 h 305"/>
              <a:gd name="T30" fmla="*/ 2147483647 w 1006"/>
              <a:gd name="T31" fmla="*/ 2147483647 h 305"/>
              <a:gd name="T32" fmla="*/ 2147483647 w 1006"/>
              <a:gd name="T33" fmla="*/ 2147483647 h 305"/>
              <a:gd name="T34" fmla="*/ 0 w 1006"/>
              <a:gd name="T35" fmla="*/ 2147483647 h 305"/>
              <a:gd name="T36" fmla="*/ 0 w 1006"/>
              <a:gd name="T37" fmla="*/ 2147483647 h 305"/>
              <a:gd name="T38" fmla="*/ 0 w 1006"/>
              <a:gd name="T39" fmla="*/ 2147483647 h 305"/>
              <a:gd name="T40" fmla="*/ 2147483647 w 1006"/>
              <a:gd name="T41" fmla="*/ 2147483647 h 305"/>
              <a:gd name="T42" fmla="*/ 2147483647 w 1006"/>
              <a:gd name="T43" fmla="*/ 2147483647 h 305"/>
              <a:gd name="T44" fmla="*/ 2147483647 w 1006"/>
              <a:gd name="T45" fmla="*/ 2147483647 h 305"/>
              <a:gd name="T46" fmla="*/ 2147483647 w 1006"/>
              <a:gd name="T47" fmla="*/ 2147483647 h 305"/>
              <a:gd name="T48" fmla="*/ 2147483647 w 1006"/>
              <a:gd name="T49" fmla="*/ 2147483647 h 305"/>
              <a:gd name="T50" fmla="*/ 2147483647 w 1006"/>
              <a:gd name="T51" fmla="*/ 2147483647 h 305"/>
              <a:gd name="T52" fmla="*/ 2147483647 w 1006"/>
              <a:gd name="T53" fmla="*/ 2147483647 h 305"/>
              <a:gd name="T54" fmla="*/ 2147483647 w 1006"/>
              <a:gd name="T55" fmla="*/ 2147483647 h 305"/>
              <a:gd name="T56" fmla="*/ 2147483647 w 1006"/>
              <a:gd name="T57" fmla="*/ 2147483647 h 305"/>
              <a:gd name="T58" fmla="*/ 2147483647 w 1006"/>
              <a:gd name="T59" fmla="*/ 2147483647 h 305"/>
              <a:gd name="T60" fmla="*/ 2147483647 w 1006"/>
              <a:gd name="T61" fmla="*/ 2147483647 h 305"/>
              <a:gd name="T62" fmla="*/ 2147483647 w 1006"/>
              <a:gd name="T63" fmla="*/ 0 h 305"/>
              <a:gd name="T64" fmla="*/ 2147483647 w 1006"/>
              <a:gd name="T65" fmla="*/ 0 h 305"/>
              <a:gd name="T66" fmla="*/ 2147483647 w 1006"/>
              <a:gd name="T67" fmla="*/ 0 h 305"/>
              <a:gd name="T68" fmla="*/ 2147483647 w 1006"/>
              <a:gd name="T69" fmla="*/ 0 h 305"/>
              <a:gd name="T70" fmla="*/ 2147483647 w 1006"/>
              <a:gd name="T71" fmla="*/ 0 h 305"/>
              <a:gd name="T72" fmla="*/ 2147483647 w 1006"/>
              <a:gd name="T73" fmla="*/ 2147483647 h 305"/>
              <a:gd name="T74" fmla="*/ 2147483647 w 1006"/>
              <a:gd name="T75" fmla="*/ 2147483647 h 305"/>
              <a:gd name="T76" fmla="*/ 2147483647 w 1006"/>
              <a:gd name="T77" fmla="*/ 2147483647 h 305"/>
              <a:gd name="T78" fmla="*/ 2147483647 w 1006"/>
              <a:gd name="T79" fmla="*/ 2147483647 h 305"/>
              <a:gd name="T80" fmla="*/ 2147483647 w 1006"/>
              <a:gd name="T81" fmla="*/ 2147483647 h 305"/>
              <a:gd name="T82" fmla="*/ 2147483647 w 1006"/>
              <a:gd name="T83" fmla="*/ 2147483647 h 305"/>
              <a:gd name="T84" fmla="*/ 2147483647 w 1006"/>
              <a:gd name="T85" fmla="*/ 2147483647 h 305"/>
              <a:gd name="T86" fmla="*/ 2147483647 w 1006"/>
              <a:gd name="T87" fmla="*/ 2147483647 h 305"/>
              <a:gd name="T88" fmla="*/ 2147483647 w 1006"/>
              <a:gd name="T89" fmla="*/ 2147483647 h 305"/>
              <a:gd name="T90" fmla="*/ 2147483647 w 1006"/>
              <a:gd name="T91" fmla="*/ 2147483647 h 305"/>
              <a:gd name="T92" fmla="*/ 2147483647 w 1006"/>
              <a:gd name="T93" fmla="*/ 2147483647 h 305"/>
              <a:gd name="T94" fmla="*/ 2147483647 w 1006"/>
              <a:gd name="T95" fmla="*/ 2147483647 h 305"/>
              <a:gd name="T96" fmla="*/ 2147483647 w 1006"/>
              <a:gd name="T97" fmla="*/ 2147483647 h 305"/>
              <a:gd name="T98" fmla="*/ 2147483647 w 1006"/>
              <a:gd name="T99" fmla="*/ 2147483647 h 305"/>
              <a:gd name="T100" fmla="*/ 2147483647 w 1006"/>
              <a:gd name="T101" fmla="*/ 2147483647 h 305"/>
              <a:gd name="T102" fmla="*/ 2147483647 w 1006"/>
              <a:gd name="T103" fmla="*/ 2147483647 h 305"/>
              <a:gd name="T104" fmla="*/ 2147483647 w 1006"/>
              <a:gd name="T105" fmla="*/ 2147483647 h 305"/>
              <a:gd name="T106" fmla="*/ 2147483647 w 1006"/>
              <a:gd name="T107" fmla="*/ 2147483647 h 305"/>
              <a:gd name="T108" fmla="*/ 2147483647 w 1006"/>
              <a:gd name="T109" fmla="*/ 2147483647 h 305"/>
              <a:gd name="T110" fmla="*/ 2147483647 w 1006"/>
              <a:gd name="T111" fmla="*/ 2147483647 h 305"/>
              <a:gd name="T112" fmla="*/ 2147483647 w 1006"/>
              <a:gd name="T113" fmla="*/ 2147483647 h 305"/>
              <a:gd name="T114" fmla="*/ 2147483647 w 1006"/>
              <a:gd name="T115" fmla="*/ 2147483647 h 305"/>
              <a:gd name="T116" fmla="*/ 2147483647 w 1006"/>
              <a:gd name="T117" fmla="*/ 2147483647 h 305"/>
              <a:gd name="T118" fmla="*/ 2147483647 w 1006"/>
              <a:gd name="T119" fmla="*/ 2147483647 h 305"/>
              <a:gd name="T120" fmla="*/ 2147483647 w 1006"/>
              <a:gd name="T121" fmla="*/ 2147483647 h 3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006"/>
              <a:gd name="T184" fmla="*/ 0 h 305"/>
              <a:gd name="T185" fmla="*/ 1006 w 1006"/>
              <a:gd name="T186" fmla="*/ 305 h 30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006" h="305">
                <a:moveTo>
                  <a:pt x="622" y="215"/>
                </a:moveTo>
                <a:lnTo>
                  <a:pt x="577" y="226"/>
                </a:lnTo>
                <a:lnTo>
                  <a:pt x="531" y="237"/>
                </a:lnTo>
                <a:lnTo>
                  <a:pt x="497" y="249"/>
                </a:lnTo>
                <a:lnTo>
                  <a:pt x="452" y="260"/>
                </a:lnTo>
                <a:lnTo>
                  <a:pt x="418" y="271"/>
                </a:lnTo>
                <a:lnTo>
                  <a:pt x="384" y="271"/>
                </a:lnTo>
                <a:lnTo>
                  <a:pt x="317" y="282"/>
                </a:lnTo>
                <a:lnTo>
                  <a:pt x="271" y="294"/>
                </a:lnTo>
                <a:lnTo>
                  <a:pt x="226" y="305"/>
                </a:lnTo>
                <a:lnTo>
                  <a:pt x="192" y="305"/>
                </a:lnTo>
                <a:lnTo>
                  <a:pt x="170" y="305"/>
                </a:lnTo>
                <a:lnTo>
                  <a:pt x="124" y="305"/>
                </a:lnTo>
                <a:lnTo>
                  <a:pt x="79" y="305"/>
                </a:lnTo>
                <a:lnTo>
                  <a:pt x="57" y="294"/>
                </a:lnTo>
                <a:lnTo>
                  <a:pt x="34" y="282"/>
                </a:lnTo>
                <a:lnTo>
                  <a:pt x="11" y="271"/>
                </a:lnTo>
                <a:lnTo>
                  <a:pt x="0" y="260"/>
                </a:lnTo>
                <a:lnTo>
                  <a:pt x="0" y="237"/>
                </a:lnTo>
                <a:lnTo>
                  <a:pt x="0" y="226"/>
                </a:lnTo>
                <a:lnTo>
                  <a:pt x="90" y="192"/>
                </a:lnTo>
                <a:lnTo>
                  <a:pt x="192" y="169"/>
                </a:lnTo>
                <a:lnTo>
                  <a:pt x="283" y="135"/>
                </a:lnTo>
                <a:lnTo>
                  <a:pt x="362" y="113"/>
                </a:lnTo>
                <a:lnTo>
                  <a:pt x="441" y="90"/>
                </a:lnTo>
                <a:lnTo>
                  <a:pt x="520" y="68"/>
                </a:lnTo>
                <a:lnTo>
                  <a:pt x="577" y="56"/>
                </a:lnTo>
                <a:lnTo>
                  <a:pt x="644" y="34"/>
                </a:lnTo>
                <a:lnTo>
                  <a:pt x="701" y="22"/>
                </a:lnTo>
                <a:lnTo>
                  <a:pt x="746" y="11"/>
                </a:lnTo>
                <a:lnTo>
                  <a:pt x="791" y="11"/>
                </a:lnTo>
                <a:lnTo>
                  <a:pt x="825" y="0"/>
                </a:lnTo>
                <a:lnTo>
                  <a:pt x="859" y="0"/>
                </a:lnTo>
                <a:lnTo>
                  <a:pt x="882" y="0"/>
                </a:lnTo>
                <a:lnTo>
                  <a:pt x="904" y="0"/>
                </a:lnTo>
                <a:lnTo>
                  <a:pt x="916" y="0"/>
                </a:lnTo>
                <a:lnTo>
                  <a:pt x="938" y="11"/>
                </a:lnTo>
                <a:lnTo>
                  <a:pt x="950" y="11"/>
                </a:lnTo>
                <a:lnTo>
                  <a:pt x="972" y="22"/>
                </a:lnTo>
                <a:lnTo>
                  <a:pt x="984" y="34"/>
                </a:lnTo>
                <a:lnTo>
                  <a:pt x="995" y="45"/>
                </a:lnTo>
                <a:lnTo>
                  <a:pt x="995" y="56"/>
                </a:lnTo>
                <a:lnTo>
                  <a:pt x="1006" y="68"/>
                </a:lnTo>
                <a:lnTo>
                  <a:pt x="995" y="68"/>
                </a:lnTo>
                <a:lnTo>
                  <a:pt x="995" y="79"/>
                </a:lnTo>
                <a:lnTo>
                  <a:pt x="984" y="79"/>
                </a:lnTo>
                <a:lnTo>
                  <a:pt x="972" y="90"/>
                </a:lnTo>
                <a:lnTo>
                  <a:pt x="961" y="102"/>
                </a:lnTo>
                <a:lnTo>
                  <a:pt x="950" y="102"/>
                </a:lnTo>
                <a:lnTo>
                  <a:pt x="927" y="113"/>
                </a:lnTo>
                <a:lnTo>
                  <a:pt x="904" y="124"/>
                </a:lnTo>
                <a:lnTo>
                  <a:pt x="882" y="135"/>
                </a:lnTo>
                <a:lnTo>
                  <a:pt x="859" y="147"/>
                </a:lnTo>
                <a:lnTo>
                  <a:pt x="825" y="158"/>
                </a:lnTo>
                <a:lnTo>
                  <a:pt x="791" y="169"/>
                </a:lnTo>
                <a:lnTo>
                  <a:pt x="757" y="181"/>
                </a:lnTo>
                <a:lnTo>
                  <a:pt x="712" y="192"/>
                </a:lnTo>
                <a:lnTo>
                  <a:pt x="667" y="203"/>
                </a:lnTo>
                <a:lnTo>
                  <a:pt x="622" y="2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9"/>
          <p:cNvSpPr>
            <a:spLocks/>
          </p:cNvSpPr>
          <p:nvPr/>
        </p:nvSpPr>
        <p:spPr bwMode="auto">
          <a:xfrm>
            <a:off x="5980113" y="1604963"/>
            <a:ext cx="179387" cy="663575"/>
          </a:xfrm>
          <a:custGeom>
            <a:avLst/>
            <a:gdLst>
              <a:gd name="T0" fmla="*/ 2147483647 w 283"/>
              <a:gd name="T1" fmla="*/ 2147483647 h 1391"/>
              <a:gd name="T2" fmla="*/ 2147483647 w 283"/>
              <a:gd name="T3" fmla="*/ 2147483647 h 1391"/>
              <a:gd name="T4" fmla="*/ 2147483647 w 283"/>
              <a:gd name="T5" fmla="*/ 2147483647 h 1391"/>
              <a:gd name="T6" fmla="*/ 2147483647 w 283"/>
              <a:gd name="T7" fmla="*/ 2147483647 h 1391"/>
              <a:gd name="T8" fmla="*/ 2147483647 w 283"/>
              <a:gd name="T9" fmla="*/ 2147483647 h 1391"/>
              <a:gd name="T10" fmla="*/ 2147483647 w 283"/>
              <a:gd name="T11" fmla="*/ 2147483647 h 1391"/>
              <a:gd name="T12" fmla="*/ 2147483647 w 283"/>
              <a:gd name="T13" fmla="*/ 2147483647 h 1391"/>
              <a:gd name="T14" fmla="*/ 2147483647 w 283"/>
              <a:gd name="T15" fmla="*/ 2147483647 h 1391"/>
              <a:gd name="T16" fmla="*/ 2147483647 w 283"/>
              <a:gd name="T17" fmla="*/ 2147483647 h 1391"/>
              <a:gd name="T18" fmla="*/ 2147483647 w 283"/>
              <a:gd name="T19" fmla="*/ 2147483647 h 1391"/>
              <a:gd name="T20" fmla="*/ 2147483647 w 283"/>
              <a:gd name="T21" fmla="*/ 2147483647 h 1391"/>
              <a:gd name="T22" fmla="*/ 2147483647 w 283"/>
              <a:gd name="T23" fmla="*/ 2147483647 h 1391"/>
              <a:gd name="T24" fmla="*/ 2147483647 w 283"/>
              <a:gd name="T25" fmla="*/ 2147483647 h 1391"/>
              <a:gd name="T26" fmla="*/ 2147483647 w 283"/>
              <a:gd name="T27" fmla="*/ 2147483647 h 1391"/>
              <a:gd name="T28" fmla="*/ 2147483647 w 283"/>
              <a:gd name="T29" fmla="*/ 2147483647 h 1391"/>
              <a:gd name="T30" fmla="*/ 2147483647 w 283"/>
              <a:gd name="T31" fmla="*/ 2147483647 h 1391"/>
              <a:gd name="T32" fmla="*/ 2147483647 w 283"/>
              <a:gd name="T33" fmla="*/ 2147483647 h 1391"/>
              <a:gd name="T34" fmla="*/ 2147483647 w 283"/>
              <a:gd name="T35" fmla="*/ 2147483647 h 1391"/>
              <a:gd name="T36" fmla="*/ 2147483647 w 283"/>
              <a:gd name="T37" fmla="*/ 2147483647 h 1391"/>
              <a:gd name="T38" fmla="*/ 2147483647 w 283"/>
              <a:gd name="T39" fmla="*/ 2147483647 h 1391"/>
              <a:gd name="T40" fmla="*/ 2147483647 w 283"/>
              <a:gd name="T41" fmla="*/ 2147483647 h 1391"/>
              <a:gd name="T42" fmla="*/ 2147483647 w 283"/>
              <a:gd name="T43" fmla="*/ 2147483647 h 1391"/>
              <a:gd name="T44" fmla="*/ 2147483647 w 283"/>
              <a:gd name="T45" fmla="*/ 2147483647 h 1391"/>
              <a:gd name="T46" fmla="*/ 2147483647 w 283"/>
              <a:gd name="T47" fmla="*/ 2147483647 h 1391"/>
              <a:gd name="T48" fmla="*/ 2147483647 w 283"/>
              <a:gd name="T49" fmla="*/ 2147483647 h 1391"/>
              <a:gd name="T50" fmla="*/ 2147483647 w 283"/>
              <a:gd name="T51" fmla="*/ 2147483647 h 1391"/>
              <a:gd name="T52" fmla="*/ 2147483647 w 283"/>
              <a:gd name="T53" fmla="*/ 2147483647 h 1391"/>
              <a:gd name="T54" fmla="*/ 2147483647 w 283"/>
              <a:gd name="T55" fmla="*/ 2147483647 h 1391"/>
              <a:gd name="T56" fmla="*/ 2147483647 w 283"/>
              <a:gd name="T57" fmla="*/ 2147483647 h 1391"/>
              <a:gd name="T58" fmla="*/ 2147483647 w 283"/>
              <a:gd name="T59" fmla="*/ 2147483647 h 1391"/>
              <a:gd name="T60" fmla="*/ 2147483647 w 283"/>
              <a:gd name="T61" fmla="*/ 2147483647 h 1391"/>
              <a:gd name="T62" fmla="*/ 2147483647 w 283"/>
              <a:gd name="T63" fmla="*/ 2147483647 h 1391"/>
              <a:gd name="T64" fmla="*/ 2147483647 w 283"/>
              <a:gd name="T65" fmla="*/ 2147483647 h 1391"/>
              <a:gd name="T66" fmla="*/ 2147483647 w 283"/>
              <a:gd name="T67" fmla="*/ 2147483647 h 1391"/>
              <a:gd name="T68" fmla="*/ 2147483647 w 283"/>
              <a:gd name="T69" fmla="*/ 2147483647 h 1391"/>
              <a:gd name="T70" fmla="*/ 2147483647 w 283"/>
              <a:gd name="T71" fmla="*/ 2147483647 h 1391"/>
              <a:gd name="T72" fmla="*/ 0 w 283"/>
              <a:gd name="T73" fmla="*/ 2147483647 h 1391"/>
              <a:gd name="T74" fmla="*/ 2147483647 w 283"/>
              <a:gd name="T75" fmla="*/ 2147483647 h 1391"/>
              <a:gd name="T76" fmla="*/ 2147483647 w 283"/>
              <a:gd name="T77" fmla="*/ 2147483647 h 1391"/>
              <a:gd name="T78" fmla="*/ 2147483647 w 283"/>
              <a:gd name="T79" fmla="*/ 2147483647 h 1391"/>
              <a:gd name="T80" fmla="*/ 2147483647 w 283"/>
              <a:gd name="T81" fmla="*/ 2147483647 h 1391"/>
              <a:gd name="T82" fmla="*/ 2147483647 w 283"/>
              <a:gd name="T83" fmla="*/ 0 h 1391"/>
              <a:gd name="T84" fmla="*/ 2147483647 w 283"/>
              <a:gd name="T85" fmla="*/ 0 h 1391"/>
              <a:gd name="T86" fmla="*/ 2147483647 w 283"/>
              <a:gd name="T87" fmla="*/ 2147483647 h 1391"/>
              <a:gd name="T88" fmla="*/ 2147483647 w 283"/>
              <a:gd name="T89" fmla="*/ 2147483647 h 1391"/>
              <a:gd name="T90" fmla="*/ 2147483647 w 283"/>
              <a:gd name="T91" fmla="*/ 2147483647 h 1391"/>
              <a:gd name="T92" fmla="*/ 2147483647 w 283"/>
              <a:gd name="T93" fmla="*/ 2147483647 h 1391"/>
              <a:gd name="T94" fmla="*/ 2147483647 w 283"/>
              <a:gd name="T95" fmla="*/ 2147483647 h 1391"/>
              <a:gd name="T96" fmla="*/ 2147483647 w 283"/>
              <a:gd name="T97" fmla="*/ 2147483647 h 1391"/>
              <a:gd name="T98" fmla="*/ 2147483647 w 283"/>
              <a:gd name="T99" fmla="*/ 2147483647 h 1391"/>
              <a:gd name="T100" fmla="*/ 2147483647 w 283"/>
              <a:gd name="T101" fmla="*/ 2147483647 h 1391"/>
              <a:gd name="T102" fmla="*/ 2147483647 w 283"/>
              <a:gd name="T103" fmla="*/ 2147483647 h 1391"/>
              <a:gd name="T104" fmla="*/ 2147483647 w 283"/>
              <a:gd name="T105" fmla="*/ 2147483647 h 1391"/>
              <a:gd name="T106" fmla="*/ 2147483647 w 283"/>
              <a:gd name="T107" fmla="*/ 2147483647 h 1391"/>
              <a:gd name="T108" fmla="*/ 2147483647 w 283"/>
              <a:gd name="T109" fmla="*/ 2147483647 h 1391"/>
              <a:gd name="T110" fmla="*/ 2147483647 w 283"/>
              <a:gd name="T111" fmla="*/ 2147483647 h 1391"/>
              <a:gd name="T112" fmla="*/ 2147483647 w 283"/>
              <a:gd name="T113" fmla="*/ 2147483647 h 1391"/>
              <a:gd name="T114" fmla="*/ 2147483647 w 283"/>
              <a:gd name="T115" fmla="*/ 2147483647 h 1391"/>
              <a:gd name="T116" fmla="*/ 2147483647 w 283"/>
              <a:gd name="T117" fmla="*/ 2147483647 h 13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83"/>
              <a:gd name="T178" fmla="*/ 0 h 1391"/>
              <a:gd name="T179" fmla="*/ 283 w 283"/>
              <a:gd name="T180" fmla="*/ 1391 h 13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83" h="1391">
                <a:moveTo>
                  <a:pt x="272" y="215"/>
                </a:moveTo>
                <a:lnTo>
                  <a:pt x="272" y="238"/>
                </a:lnTo>
                <a:lnTo>
                  <a:pt x="272" y="260"/>
                </a:lnTo>
                <a:lnTo>
                  <a:pt x="261" y="294"/>
                </a:lnTo>
                <a:lnTo>
                  <a:pt x="261" y="339"/>
                </a:lnTo>
                <a:lnTo>
                  <a:pt x="261" y="385"/>
                </a:lnTo>
                <a:lnTo>
                  <a:pt x="261" y="441"/>
                </a:lnTo>
                <a:lnTo>
                  <a:pt x="249" y="509"/>
                </a:lnTo>
                <a:lnTo>
                  <a:pt x="249" y="588"/>
                </a:lnTo>
                <a:lnTo>
                  <a:pt x="249" y="667"/>
                </a:lnTo>
                <a:lnTo>
                  <a:pt x="238" y="758"/>
                </a:lnTo>
                <a:lnTo>
                  <a:pt x="238" y="848"/>
                </a:lnTo>
                <a:lnTo>
                  <a:pt x="238" y="950"/>
                </a:lnTo>
                <a:lnTo>
                  <a:pt x="227" y="1052"/>
                </a:lnTo>
                <a:lnTo>
                  <a:pt x="227" y="1165"/>
                </a:lnTo>
                <a:lnTo>
                  <a:pt x="227" y="1278"/>
                </a:lnTo>
                <a:lnTo>
                  <a:pt x="227" y="1391"/>
                </a:lnTo>
                <a:lnTo>
                  <a:pt x="102" y="1391"/>
                </a:lnTo>
                <a:lnTo>
                  <a:pt x="102" y="1233"/>
                </a:lnTo>
                <a:lnTo>
                  <a:pt x="102" y="1097"/>
                </a:lnTo>
                <a:lnTo>
                  <a:pt x="102" y="961"/>
                </a:lnTo>
                <a:lnTo>
                  <a:pt x="102" y="837"/>
                </a:lnTo>
                <a:lnTo>
                  <a:pt x="102" y="724"/>
                </a:lnTo>
                <a:lnTo>
                  <a:pt x="91" y="622"/>
                </a:lnTo>
                <a:lnTo>
                  <a:pt x="91" y="520"/>
                </a:lnTo>
                <a:lnTo>
                  <a:pt x="91" y="441"/>
                </a:lnTo>
                <a:lnTo>
                  <a:pt x="80" y="362"/>
                </a:lnTo>
                <a:lnTo>
                  <a:pt x="80" y="294"/>
                </a:lnTo>
                <a:lnTo>
                  <a:pt x="80" y="238"/>
                </a:lnTo>
                <a:lnTo>
                  <a:pt x="68" y="192"/>
                </a:lnTo>
                <a:lnTo>
                  <a:pt x="68" y="147"/>
                </a:lnTo>
                <a:lnTo>
                  <a:pt x="57" y="125"/>
                </a:lnTo>
                <a:lnTo>
                  <a:pt x="46" y="102"/>
                </a:lnTo>
                <a:lnTo>
                  <a:pt x="46" y="91"/>
                </a:lnTo>
                <a:lnTo>
                  <a:pt x="23" y="79"/>
                </a:lnTo>
                <a:lnTo>
                  <a:pt x="12" y="68"/>
                </a:lnTo>
                <a:lnTo>
                  <a:pt x="0" y="46"/>
                </a:lnTo>
                <a:lnTo>
                  <a:pt x="12" y="23"/>
                </a:lnTo>
                <a:lnTo>
                  <a:pt x="12" y="12"/>
                </a:lnTo>
                <a:lnTo>
                  <a:pt x="23" y="12"/>
                </a:lnTo>
                <a:lnTo>
                  <a:pt x="34" y="12"/>
                </a:lnTo>
                <a:lnTo>
                  <a:pt x="57" y="0"/>
                </a:lnTo>
                <a:lnTo>
                  <a:pt x="68" y="0"/>
                </a:lnTo>
                <a:lnTo>
                  <a:pt x="102" y="12"/>
                </a:lnTo>
                <a:lnTo>
                  <a:pt x="125" y="12"/>
                </a:lnTo>
                <a:lnTo>
                  <a:pt x="159" y="23"/>
                </a:lnTo>
                <a:lnTo>
                  <a:pt x="181" y="34"/>
                </a:lnTo>
                <a:lnTo>
                  <a:pt x="204" y="46"/>
                </a:lnTo>
                <a:lnTo>
                  <a:pt x="227" y="57"/>
                </a:lnTo>
                <a:lnTo>
                  <a:pt x="249" y="68"/>
                </a:lnTo>
                <a:lnTo>
                  <a:pt x="261" y="79"/>
                </a:lnTo>
                <a:lnTo>
                  <a:pt x="272" y="91"/>
                </a:lnTo>
                <a:lnTo>
                  <a:pt x="283" y="102"/>
                </a:lnTo>
                <a:lnTo>
                  <a:pt x="283" y="125"/>
                </a:lnTo>
                <a:lnTo>
                  <a:pt x="283" y="159"/>
                </a:lnTo>
                <a:lnTo>
                  <a:pt x="283" y="181"/>
                </a:lnTo>
                <a:lnTo>
                  <a:pt x="272" y="2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1"/>
          <p:cNvSpPr>
            <a:spLocks/>
          </p:cNvSpPr>
          <p:nvPr/>
        </p:nvSpPr>
        <p:spPr bwMode="auto">
          <a:xfrm>
            <a:off x="6511925" y="1858963"/>
            <a:ext cx="538163" cy="334962"/>
          </a:xfrm>
          <a:custGeom>
            <a:avLst/>
            <a:gdLst>
              <a:gd name="T0" fmla="*/ 2147483647 w 848"/>
              <a:gd name="T1" fmla="*/ 2147483647 h 701"/>
              <a:gd name="T2" fmla="*/ 2147483647 w 848"/>
              <a:gd name="T3" fmla="*/ 2147483647 h 701"/>
              <a:gd name="T4" fmla="*/ 2147483647 w 848"/>
              <a:gd name="T5" fmla="*/ 2147483647 h 701"/>
              <a:gd name="T6" fmla="*/ 2147483647 w 848"/>
              <a:gd name="T7" fmla="*/ 2147483647 h 701"/>
              <a:gd name="T8" fmla="*/ 2147483647 w 848"/>
              <a:gd name="T9" fmla="*/ 2147483647 h 701"/>
              <a:gd name="T10" fmla="*/ 2147483647 w 848"/>
              <a:gd name="T11" fmla="*/ 2147483647 h 701"/>
              <a:gd name="T12" fmla="*/ 2147483647 w 848"/>
              <a:gd name="T13" fmla="*/ 2147483647 h 701"/>
              <a:gd name="T14" fmla="*/ 2147483647 w 848"/>
              <a:gd name="T15" fmla="*/ 2147483647 h 701"/>
              <a:gd name="T16" fmla="*/ 2147483647 w 848"/>
              <a:gd name="T17" fmla="*/ 2147483647 h 701"/>
              <a:gd name="T18" fmla="*/ 2147483647 w 848"/>
              <a:gd name="T19" fmla="*/ 2147483647 h 701"/>
              <a:gd name="T20" fmla="*/ 2147483647 w 848"/>
              <a:gd name="T21" fmla="*/ 2147483647 h 701"/>
              <a:gd name="T22" fmla="*/ 2147483647 w 848"/>
              <a:gd name="T23" fmla="*/ 2147483647 h 701"/>
              <a:gd name="T24" fmla="*/ 2147483647 w 848"/>
              <a:gd name="T25" fmla="*/ 2147483647 h 701"/>
              <a:gd name="T26" fmla="*/ 2147483647 w 848"/>
              <a:gd name="T27" fmla="*/ 2147483647 h 701"/>
              <a:gd name="T28" fmla="*/ 2147483647 w 848"/>
              <a:gd name="T29" fmla="*/ 2147483647 h 701"/>
              <a:gd name="T30" fmla="*/ 2147483647 w 848"/>
              <a:gd name="T31" fmla="*/ 2147483647 h 701"/>
              <a:gd name="T32" fmla="*/ 2147483647 w 848"/>
              <a:gd name="T33" fmla="*/ 2147483647 h 701"/>
              <a:gd name="T34" fmla="*/ 2147483647 w 848"/>
              <a:gd name="T35" fmla="*/ 2147483647 h 701"/>
              <a:gd name="T36" fmla="*/ 2147483647 w 848"/>
              <a:gd name="T37" fmla="*/ 2147483647 h 701"/>
              <a:gd name="T38" fmla="*/ 2147483647 w 848"/>
              <a:gd name="T39" fmla="*/ 2147483647 h 701"/>
              <a:gd name="T40" fmla="*/ 0 w 848"/>
              <a:gd name="T41" fmla="*/ 2147483647 h 701"/>
              <a:gd name="T42" fmla="*/ 0 w 848"/>
              <a:gd name="T43" fmla="*/ 2147483647 h 701"/>
              <a:gd name="T44" fmla="*/ 2147483647 w 848"/>
              <a:gd name="T45" fmla="*/ 2147483647 h 701"/>
              <a:gd name="T46" fmla="*/ 2147483647 w 848"/>
              <a:gd name="T47" fmla="*/ 2147483647 h 701"/>
              <a:gd name="T48" fmla="*/ 2147483647 w 848"/>
              <a:gd name="T49" fmla="*/ 2147483647 h 701"/>
              <a:gd name="T50" fmla="*/ 2147483647 w 848"/>
              <a:gd name="T51" fmla="*/ 2147483647 h 701"/>
              <a:gd name="T52" fmla="*/ 2147483647 w 848"/>
              <a:gd name="T53" fmla="*/ 2147483647 h 701"/>
              <a:gd name="T54" fmla="*/ 2147483647 w 848"/>
              <a:gd name="T55" fmla="*/ 2147483647 h 701"/>
              <a:gd name="T56" fmla="*/ 2147483647 w 848"/>
              <a:gd name="T57" fmla="*/ 2147483647 h 701"/>
              <a:gd name="T58" fmla="*/ 2147483647 w 848"/>
              <a:gd name="T59" fmla="*/ 2147483647 h 701"/>
              <a:gd name="T60" fmla="*/ 2147483647 w 848"/>
              <a:gd name="T61" fmla="*/ 2147483647 h 701"/>
              <a:gd name="T62" fmla="*/ 2147483647 w 848"/>
              <a:gd name="T63" fmla="*/ 2147483647 h 701"/>
              <a:gd name="T64" fmla="*/ 2147483647 w 848"/>
              <a:gd name="T65" fmla="*/ 2147483647 h 701"/>
              <a:gd name="T66" fmla="*/ 2147483647 w 848"/>
              <a:gd name="T67" fmla="*/ 0 h 701"/>
              <a:gd name="T68" fmla="*/ 2147483647 w 848"/>
              <a:gd name="T69" fmla="*/ 2147483647 h 701"/>
              <a:gd name="T70" fmla="*/ 2147483647 w 848"/>
              <a:gd name="T71" fmla="*/ 2147483647 h 701"/>
              <a:gd name="T72" fmla="*/ 2147483647 w 848"/>
              <a:gd name="T73" fmla="*/ 2147483647 h 701"/>
              <a:gd name="T74" fmla="*/ 2147483647 w 848"/>
              <a:gd name="T75" fmla="*/ 2147483647 h 701"/>
              <a:gd name="T76" fmla="*/ 2147483647 w 848"/>
              <a:gd name="T77" fmla="*/ 2147483647 h 701"/>
              <a:gd name="T78" fmla="*/ 2147483647 w 848"/>
              <a:gd name="T79" fmla="*/ 2147483647 h 701"/>
              <a:gd name="T80" fmla="*/ 2147483647 w 848"/>
              <a:gd name="T81" fmla="*/ 2147483647 h 701"/>
              <a:gd name="T82" fmla="*/ 2147483647 w 848"/>
              <a:gd name="T83" fmla="*/ 2147483647 h 701"/>
              <a:gd name="T84" fmla="*/ 2147483647 w 848"/>
              <a:gd name="T85" fmla="*/ 2147483647 h 701"/>
              <a:gd name="T86" fmla="*/ 2147483647 w 848"/>
              <a:gd name="T87" fmla="*/ 2147483647 h 701"/>
              <a:gd name="T88" fmla="*/ 2147483647 w 848"/>
              <a:gd name="T89" fmla="*/ 2147483647 h 701"/>
              <a:gd name="T90" fmla="*/ 2147483647 w 848"/>
              <a:gd name="T91" fmla="*/ 2147483647 h 701"/>
              <a:gd name="T92" fmla="*/ 2147483647 w 848"/>
              <a:gd name="T93" fmla="*/ 2147483647 h 701"/>
              <a:gd name="T94" fmla="*/ 2147483647 w 848"/>
              <a:gd name="T95" fmla="*/ 2147483647 h 701"/>
              <a:gd name="T96" fmla="*/ 2147483647 w 848"/>
              <a:gd name="T97" fmla="*/ 2147483647 h 701"/>
              <a:gd name="T98" fmla="*/ 2147483647 w 848"/>
              <a:gd name="T99" fmla="*/ 2147483647 h 701"/>
              <a:gd name="T100" fmla="*/ 2147483647 w 848"/>
              <a:gd name="T101" fmla="*/ 2147483647 h 701"/>
              <a:gd name="T102" fmla="*/ 2147483647 w 848"/>
              <a:gd name="T103" fmla="*/ 2147483647 h 70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48"/>
              <a:gd name="T157" fmla="*/ 0 h 701"/>
              <a:gd name="T158" fmla="*/ 848 w 848"/>
              <a:gd name="T159" fmla="*/ 701 h 70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48" h="701">
                <a:moveTo>
                  <a:pt x="520" y="701"/>
                </a:moveTo>
                <a:lnTo>
                  <a:pt x="418" y="701"/>
                </a:lnTo>
                <a:lnTo>
                  <a:pt x="430" y="655"/>
                </a:lnTo>
                <a:lnTo>
                  <a:pt x="441" y="610"/>
                </a:lnTo>
                <a:lnTo>
                  <a:pt x="452" y="554"/>
                </a:lnTo>
                <a:lnTo>
                  <a:pt x="464" y="520"/>
                </a:lnTo>
                <a:lnTo>
                  <a:pt x="464" y="474"/>
                </a:lnTo>
                <a:lnTo>
                  <a:pt x="475" y="441"/>
                </a:lnTo>
                <a:lnTo>
                  <a:pt x="486" y="407"/>
                </a:lnTo>
                <a:lnTo>
                  <a:pt x="486" y="373"/>
                </a:lnTo>
                <a:lnTo>
                  <a:pt x="498" y="339"/>
                </a:lnTo>
                <a:lnTo>
                  <a:pt x="498" y="316"/>
                </a:lnTo>
                <a:lnTo>
                  <a:pt x="498" y="294"/>
                </a:lnTo>
                <a:lnTo>
                  <a:pt x="509" y="282"/>
                </a:lnTo>
                <a:lnTo>
                  <a:pt x="509" y="271"/>
                </a:lnTo>
                <a:lnTo>
                  <a:pt x="509" y="260"/>
                </a:lnTo>
                <a:lnTo>
                  <a:pt x="509" y="248"/>
                </a:lnTo>
                <a:lnTo>
                  <a:pt x="498" y="237"/>
                </a:lnTo>
                <a:lnTo>
                  <a:pt x="486" y="237"/>
                </a:lnTo>
                <a:lnTo>
                  <a:pt x="475" y="237"/>
                </a:lnTo>
                <a:lnTo>
                  <a:pt x="452" y="237"/>
                </a:lnTo>
                <a:lnTo>
                  <a:pt x="430" y="248"/>
                </a:lnTo>
                <a:lnTo>
                  <a:pt x="396" y="248"/>
                </a:lnTo>
                <a:lnTo>
                  <a:pt x="362" y="260"/>
                </a:lnTo>
                <a:lnTo>
                  <a:pt x="328" y="271"/>
                </a:lnTo>
                <a:lnTo>
                  <a:pt x="283" y="282"/>
                </a:lnTo>
                <a:lnTo>
                  <a:pt x="249" y="294"/>
                </a:lnTo>
                <a:lnTo>
                  <a:pt x="215" y="294"/>
                </a:lnTo>
                <a:lnTo>
                  <a:pt x="192" y="305"/>
                </a:lnTo>
                <a:lnTo>
                  <a:pt x="170" y="305"/>
                </a:lnTo>
                <a:lnTo>
                  <a:pt x="147" y="305"/>
                </a:lnTo>
                <a:lnTo>
                  <a:pt x="136" y="305"/>
                </a:lnTo>
                <a:lnTo>
                  <a:pt x="124" y="316"/>
                </a:lnTo>
                <a:lnTo>
                  <a:pt x="113" y="305"/>
                </a:lnTo>
                <a:lnTo>
                  <a:pt x="91" y="305"/>
                </a:lnTo>
                <a:lnTo>
                  <a:pt x="68" y="294"/>
                </a:lnTo>
                <a:lnTo>
                  <a:pt x="45" y="271"/>
                </a:lnTo>
                <a:lnTo>
                  <a:pt x="23" y="260"/>
                </a:lnTo>
                <a:lnTo>
                  <a:pt x="11" y="248"/>
                </a:lnTo>
                <a:lnTo>
                  <a:pt x="0" y="226"/>
                </a:lnTo>
                <a:lnTo>
                  <a:pt x="0" y="214"/>
                </a:lnTo>
                <a:lnTo>
                  <a:pt x="0" y="203"/>
                </a:lnTo>
                <a:lnTo>
                  <a:pt x="11" y="203"/>
                </a:lnTo>
                <a:lnTo>
                  <a:pt x="11" y="192"/>
                </a:lnTo>
                <a:lnTo>
                  <a:pt x="23" y="192"/>
                </a:lnTo>
                <a:lnTo>
                  <a:pt x="45" y="192"/>
                </a:lnTo>
                <a:lnTo>
                  <a:pt x="57" y="192"/>
                </a:lnTo>
                <a:lnTo>
                  <a:pt x="79" y="192"/>
                </a:lnTo>
                <a:lnTo>
                  <a:pt x="124" y="181"/>
                </a:lnTo>
                <a:lnTo>
                  <a:pt x="181" y="181"/>
                </a:lnTo>
                <a:lnTo>
                  <a:pt x="215" y="169"/>
                </a:lnTo>
                <a:lnTo>
                  <a:pt x="249" y="158"/>
                </a:lnTo>
                <a:lnTo>
                  <a:pt x="283" y="147"/>
                </a:lnTo>
                <a:lnTo>
                  <a:pt x="328" y="135"/>
                </a:lnTo>
                <a:lnTo>
                  <a:pt x="362" y="124"/>
                </a:lnTo>
                <a:lnTo>
                  <a:pt x="396" y="113"/>
                </a:lnTo>
                <a:lnTo>
                  <a:pt x="430" y="101"/>
                </a:lnTo>
                <a:lnTo>
                  <a:pt x="452" y="90"/>
                </a:lnTo>
                <a:lnTo>
                  <a:pt x="475" y="79"/>
                </a:lnTo>
                <a:lnTo>
                  <a:pt x="486" y="67"/>
                </a:lnTo>
                <a:lnTo>
                  <a:pt x="498" y="56"/>
                </a:lnTo>
                <a:lnTo>
                  <a:pt x="509" y="34"/>
                </a:lnTo>
                <a:lnTo>
                  <a:pt x="520" y="22"/>
                </a:lnTo>
                <a:lnTo>
                  <a:pt x="531" y="11"/>
                </a:lnTo>
                <a:lnTo>
                  <a:pt x="554" y="0"/>
                </a:lnTo>
                <a:lnTo>
                  <a:pt x="577" y="0"/>
                </a:lnTo>
                <a:lnTo>
                  <a:pt x="588" y="0"/>
                </a:lnTo>
                <a:lnTo>
                  <a:pt x="599" y="11"/>
                </a:lnTo>
                <a:lnTo>
                  <a:pt x="611" y="22"/>
                </a:lnTo>
                <a:lnTo>
                  <a:pt x="633" y="34"/>
                </a:lnTo>
                <a:lnTo>
                  <a:pt x="656" y="45"/>
                </a:lnTo>
                <a:lnTo>
                  <a:pt x="678" y="56"/>
                </a:lnTo>
                <a:lnTo>
                  <a:pt x="701" y="79"/>
                </a:lnTo>
                <a:lnTo>
                  <a:pt x="735" y="90"/>
                </a:lnTo>
                <a:lnTo>
                  <a:pt x="758" y="113"/>
                </a:lnTo>
                <a:lnTo>
                  <a:pt x="780" y="135"/>
                </a:lnTo>
                <a:lnTo>
                  <a:pt x="803" y="158"/>
                </a:lnTo>
                <a:lnTo>
                  <a:pt x="814" y="181"/>
                </a:lnTo>
                <a:lnTo>
                  <a:pt x="825" y="192"/>
                </a:lnTo>
                <a:lnTo>
                  <a:pt x="837" y="203"/>
                </a:lnTo>
                <a:lnTo>
                  <a:pt x="837" y="214"/>
                </a:lnTo>
                <a:lnTo>
                  <a:pt x="848" y="214"/>
                </a:lnTo>
                <a:lnTo>
                  <a:pt x="837" y="226"/>
                </a:lnTo>
                <a:lnTo>
                  <a:pt x="814" y="237"/>
                </a:lnTo>
                <a:lnTo>
                  <a:pt x="791" y="248"/>
                </a:lnTo>
                <a:lnTo>
                  <a:pt x="758" y="260"/>
                </a:lnTo>
                <a:lnTo>
                  <a:pt x="746" y="260"/>
                </a:lnTo>
                <a:lnTo>
                  <a:pt x="735" y="271"/>
                </a:lnTo>
                <a:lnTo>
                  <a:pt x="724" y="282"/>
                </a:lnTo>
                <a:lnTo>
                  <a:pt x="712" y="294"/>
                </a:lnTo>
                <a:lnTo>
                  <a:pt x="701" y="305"/>
                </a:lnTo>
                <a:lnTo>
                  <a:pt x="678" y="327"/>
                </a:lnTo>
                <a:lnTo>
                  <a:pt x="667" y="350"/>
                </a:lnTo>
                <a:lnTo>
                  <a:pt x="656" y="384"/>
                </a:lnTo>
                <a:lnTo>
                  <a:pt x="644" y="407"/>
                </a:lnTo>
                <a:lnTo>
                  <a:pt x="622" y="441"/>
                </a:lnTo>
                <a:lnTo>
                  <a:pt x="611" y="474"/>
                </a:lnTo>
                <a:lnTo>
                  <a:pt x="588" y="520"/>
                </a:lnTo>
                <a:lnTo>
                  <a:pt x="577" y="554"/>
                </a:lnTo>
                <a:lnTo>
                  <a:pt x="554" y="610"/>
                </a:lnTo>
                <a:lnTo>
                  <a:pt x="531" y="655"/>
                </a:lnTo>
                <a:lnTo>
                  <a:pt x="520" y="7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2"/>
          <p:cNvSpPr>
            <a:spLocks/>
          </p:cNvSpPr>
          <p:nvPr/>
        </p:nvSpPr>
        <p:spPr bwMode="auto">
          <a:xfrm>
            <a:off x="6569075" y="2155825"/>
            <a:ext cx="373063" cy="112713"/>
          </a:xfrm>
          <a:custGeom>
            <a:avLst/>
            <a:gdLst>
              <a:gd name="T0" fmla="*/ 2147483647 w 587"/>
              <a:gd name="T1" fmla="*/ 2147483647 h 238"/>
              <a:gd name="T2" fmla="*/ 2147483647 w 587"/>
              <a:gd name="T3" fmla="*/ 2147483647 h 238"/>
              <a:gd name="T4" fmla="*/ 2147483647 w 587"/>
              <a:gd name="T5" fmla="*/ 2147483647 h 238"/>
              <a:gd name="T6" fmla="*/ 2147483647 w 587"/>
              <a:gd name="T7" fmla="*/ 2147483647 h 238"/>
              <a:gd name="T8" fmla="*/ 2147483647 w 587"/>
              <a:gd name="T9" fmla="*/ 0 h 238"/>
              <a:gd name="T10" fmla="*/ 2147483647 w 587"/>
              <a:gd name="T11" fmla="*/ 0 h 238"/>
              <a:gd name="T12" fmla="*/ 2147483647 w 587"/>
              <a:gd name="T13" fmla="*/ 0 h 238"/>
              <a:gd name="T14" fmla="*/ 2147483647 w 587"/>
              <a:gd name="T15" fmla="*/ 0 h 238"/>
              <a:gd name="T16" fmla="*/ 2147483647 w 587"/>
              <a:gd name="T17" fmla="*/ 0 h 238"/>
              <a:gd name="T18" fmla="*/ 2147483647 w 587"/>
              <a:gd name="T19" fmla="*/ 2147483647 h 238"/>
              <a:gd name="T20" fmla="*/ 2147483647 w 587"/>
              <a:gd name="T21" fmla="*/ 2147483647 h 238"/>
              <a:gd name="T22" fmla="*/ 2147483647 w 587"/>
              <a:gd name="T23" fmla="*/ 2147483647 h 238"/>
              <a:gd name="T24" fmla="*/ 2147483647 w 587"/>
              <a:gd name="T25" fmla="*/ 2147483647 h 238"/>
              <a:gd name="T26" fmla="*/ 2147483647 w 587"/>
              <a:gd name="T27" fmla="*/ 2147483647 h 238"/>
              <a:gd name="T28" fmla="*/ 2147483647 w 587"/>
              <a:gd name="T29" fmla="*/ 2147483647 h 238"/>
              <a:gd name="T30" fmla="*/ 2147483647 w 587"/>
              <a:gd name="T31" fmla="*/ 2147483647 h 238"/>
              <a:gd name="T32" fmla="*/ 2147483647 w 587"/>
              <a:gd name="T33" fmla="*/ 2147483647 h 238"/>
              <a:gd name="T34" fmla="*/ 2147483647 w 587"/>
              <a:gd name="T35" fmla="*/ 2147483647 h 238"/>
              <a:gd name="T36" fmla="*/ 2147483647 w 587"/>
              <a:gd name="T37" fmla="*/ 2147483647 h 238"/>
              <a:gd name="T38" fmla="*/ 2147483647 w 587"/>
              <a:gd name="T39" fmla="*/ 2147483647 h 238"/>
              <a:gd name="T40" fmla="*/ 2147483647 w 587"/>
              <a:gd name="T41" fmla="*/ 2147483647 h 238"/>
              <a:gd name="T42" fmla="*/ 2147483647 w 587"/>
              <a:gd name="T43" fmla="*/ 2147483647 h 238"/>
              <a:gd name="T44" fmla="*/ 2147483647 w 587"/>
              <a:gd name="T45" fmla="*/ 2147483647 h 238"/>
              <a:gd name="T46" fmla="*/ 2147483647 w 587"/>
              <a:gd name="T47" fmla="*/ 2147483647 h 238"/>
              <a:gd name="T48" fmla="*/ 2147483647 w 587"/>
              <a:gd name="T49" fmla="*/ 2147483647 h 238"/>
              <a:gd name="T50" fmla="*/ 2147483647 w 587"/>
              <a:gd name="T51" fmla="*/ 2147483647 h 238"/>
              <a:gd name="T52" fmla="*/ 2147483647 w 587"/>
              <a:gd name="T53" fmla="*/ 2147483647 h 238"/>
              <a:gd name="T54" fmla="*/ 2147483647 w 587"/>
              <a:gd name="T55" fmla="*/ 2147483647 h 238"/>
              <a:gd name="T56" fmla="*/ 0 w 587"/>
              <a:gd name="T57" fmla="*/ 2147483647 h 238"/>
              <a:gd name="T58" fmla="*/ 0 w 587"/>
              <a:gd name="T59" fmla="*/ 2147483647 h 238"/>
              <a:gd name="T60" fmla="*/ 2147483647 w 587"/>
              <a:gd name="T61" fmla="*/ 2147483647 h 238"/>
              <a:gd name="T62" fmla="*/ 2147483647 w 587"/>
              <a:gd name="T63" fmla="*/ 2147483647 h 238"/>
              <a:gd name="T64" fmla="*/ 2147483647 w 587"/>
              <a:gd name="T65" fmla="*/ 2147483647 h 238"/>
              <a:gd name="T66" fmla="*/ 2147483647 w 587"/>
              <a:gd name="T67" fmla="*/ 2147483647 h 238"/>
              <a:gd name="T68" fmla="*/ 2147483647 w 587"/>
              <a:gd name="T69" fmla="*/ 2147483647 h 238"/>
              <a:gd name="T70" fmla="*/ 2147483647 w 587"/>
              <a:gd name="T71" fmla="*/ 2147483647 h 2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87"/>
              <a:gd name="T109" fmla="*/ 0 h 238"/>
              <a:gd name="T110" fmla="*/ 587 w 587"/>
              <a:gd name="T111" fmla="*/ 238 h 23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87" h="238">
                <a:moveTo>
                  <a:pt x="305" y="57"/>
                </a:moveTo>
                <a:lnTo>
                  <a:pt x="350" y="34"/>
                </a:lnTo>
                <a:lnTo>
                  <a:pt x="384" y="23"/>
                </a:lnTo>
                <a:lnTo>
                  <a:pt x="418" y="12"/>
                </a:lnTo>
                <a:lnTo>
                  <a:pt x="452" y="0"/>
                </a:lnTo>
                <a:lnTo>
                  <a:pt x="474" y="0"/>
                </a:lnTo>
                <a:lnTo>
                  <a:pt x="497" y="0"/>
                </a:lnTo>
                <a:lnTo>
                  <a:pt x="520" y="0"/>
                </a:lnTo>
                <a:lnTo>
                  <a:pt x="531" y="0"/>
                </a:lnTo>
                <a:lnTo>
                  <a:pt x="553" y="23"/>
                </a:lnTo>
                <a:lnTo>
                  <a:pt x="576" y="46"/>
                </a:lnTo>
                <a:lnTo>
                  <a:pt x="576" y="68"/>
                </a:lnTo>
                <a:lnTo>
                  <a:pt x="587" y="80"/>
                </a:lnTo>
                <a:lnTo>
                  <a:pt x="576" y="91"/>
                </a:lnTo>
                <a:lnTo>
                  <a:pt x="565" y="102"/>
                </a:lnTo>
                <a:lnTo>
                  <a:pt x="553" y="113"/>
                </a:lnTo>
                <a:lnTo>
                  <a:pt x="520" y="125"/>
                </a:lnTo>
                <a:lnTo>
                  <a:pt x="486" y="136"/>
                </a:lnTo>
                <a:lnTo>
                  <a:pt x="440" y="147"/>
                </a:lnTo>
                <a:lnTo>
                  <a:pt x="395" y="170"/>
                </a:lnTo>
                <a:lnTo>
                  <a:pt x="339" y="181"/>
                </a:lnTo>
                <a:lnTo>
                  <a:pt x="282" y="193"/>
                </a:lnTo>
                <a:lnTo>
                  <a:pt x="226" y="204"/>
                </a:lnTo>
                <a:lnTo>
                  <a:pt x="180" y="215"/>
                </a:lnTo>
                <a:lnTo>
                  <a:pt x="135" y="227"/>
                </a:lnTo>
                <a:lnTo>
                  <a:pt x="90" y="227"/>
                </a:lnTo>
                <a:lnTo>
                  <a:pt x="56" y="238"/>
                </a:lnTo>
                <a:lnTo>
                  <a:pt x="22" y="238"/>
                </a:lnTo>
                <a:lnTo>
                  <a:pt x="0" y="238"/>
                </a:lnTo>
                <a:lnTo>
                  <a:pt x="0" y="125"/>
                </a:lnTo>
                <a:lnTo>
                  <a:pt x="33" y="125"/>
                </a:lnTo>
                <a:lnTo>
                  <a:pt x="67" y="125"/>
                </a:lnTo>
                <a:lnTo>
                  <a:pt x="146" y="102"/>
                </a:lnTo>
                <a:lnTo>
                  <a:pt x="226" y="91"/>
                </a:lnTo>
                <a:lnTo>
                  <a:pt x="305" y="5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6489700" y="2193925"/>
            <a:ext cx="696913" cy="488950"/>
          </a:xfrm>
          <a:custGeom>
            <a:avLst/>
            <a:gdLst>
              <a:gd name="T0" fmla="*/ 2147483647 w 1097"/>
              <a:gd name="T1" fmla="*/ 2147483647 h 1028"/>
              <a:gd name="T2" fmla="*/ 2147483647 w 1097"/>
              <a:gd name="T3" fmla="*/ 2147483647 h 1028"/>
              <a:gd name="T4" fmla="*/ 2147483647 w 1097"/>
              <a:gd name="T5" fmla="*/ 2147483647 h 1028"/>
              <a:gd name="T6" fmla="*/ 2147483647 w 1097"/>
              <a:gd name="T7" fmla="*/ 2147483647 h 1028"/>
              <a:gd name="T8" fmla="*/ 2147483647 w 1097"/>
              <a:gd name="T9" fmla="*/ 2147483647 h 1028"/>
              <a:gd name="T10" fmla="*/ 2147483647 w 1097"/>
              <a:gd name="T11" fmla="*/ 2147483647 h 1028"/>
              <a:gd name="T12" fmla="*/ 2147483647 w 1097"/>
              <a:gd name="T13" fmla="*/ 2147483647 h 1028"/>
              <a:gd name="T14" fmla="*/ 2147483647 w 1097"/>
              <a:gd name="T15" fmla="*/ 2147483647 h 1028"/>
              <a:gd name="T16" fmla="*/ 2147483647 w 1097"/>
              <a:gd name="T17" fmla="*/ 2147483647 h 1028"/>
              <a:gd name="T18" fmla="*/ 2147483647 w 1097"/>
              <a:gd name="T19" fmla="*/ 2147483647 h 1028"/>
              <a:gd name="T20" fmla="*/ 2147483647 w 1097"/>
              <a:gd name="T21" fmla="*/ 2147483647 h 1028"/>
              <a:gd name="T22" fmla="*/ 2147483647 w 1097"/>
              <a:gd name="T23" fmla="*/ 2147483647 h 1028"/>
              <a:gd name="T24" fmla="*/ 2147483647 w 1097"/>
              <a:gd name="T25" fmla="*/ 2147483647 h 1028"/>
              <a:gd name="T26" fmla="*/ 2147483647 w 1097"/>
              <a:gd name="T27" fmla="*/ 2147483647 h 1028"/>
              <a:gd name="T28" fmla="*/ 2147483647 w 1097"/>
              <a:gd name="T29" fmla="*/ 2147483647 h 1028"/>
              <a:gd name="T30" fmla="*/ 2147483647 w 1097"/>
              <a:gd name="T31" fmla="*/ 2147483647 h 1028"/>
              <a:gd name="T32" fmla="*/ 2147483647 w 1097"/>
              <a:gd name="T33" fmla="*/ 2147483647 h 1028"/>
              <a:gd name="T34" fmla="*/ 2147483647 w 1097"/>
              <a:gd name="T35" fmla="*/ 2147483647 h 1028"/>
              <a:gd name="T36" fmla="*/ 2147483647 w 1097"/>
              <a:gd name="T37" fmla="*/ 2147483647 h 1028"/>
              <a:gd name="T38" fmla="*/ 2147483647 w 1097"/>
              <a:gd name="T39" fmla="*/ 2147483647 h 1028"/>
              <a:gd name="T40" fmla="*/ 2147483647 w 1097"/>
              <a:gd name="T41" fmla="*/ 2147483647 h 1028"/>
              <a:gd name="T42" fmla="*/ 2147483647 w 1097"/>
              <a:gd name="T43" fmla="*/ 2147483647 h 1028"/>
              <a:gd name="T44" fmla="*/ 2147483647 w 1097"/>
              <a:gd name="T45" fmla="*/ 2147483647 h 1028"/>
              <a:gd name="T46" fmla="*/ 0 w 1097"/>
              <a:gd name="T47" fmla="*/ 2147483647 h 1028"/>
              <a:gd name="T48" fmla="*/ 2147483647 w 1097"/>
              <a:gd name="T49" fmla="*/ 2147483647 h 1028"/>
              <a:gd name="T50" fmla="*/ 2147483647 w 1097"/>
              <a:gd name="T51" fmla="*/ 2147483647 h 1028"/>
              <a:gd name="T52" fmla="*/ 2147483647 w 1097"/>
              <a:gd name="T53" fmla="*/ 2147483647 h 1028"/>
              <a:gd name="T54" fmla="*/ 2147483647 w 1097"/>
              <a:gd name="T55" fmla="*/ 2147483647 h 1028"/>
              <a:gd name="T56" fmla="*/ 2147483647 w 1097"/>
              <a:gd name="T57" fmla="*/ 2147483647 h 1028"/>
              <a:gd name="T58" fmla="*/ 2147483647 w 1097"/>
              <a:gd name="T59" fmla="*/ 2147483647 h 1028"/>
              <a:gd name="T60" fmla="*/ 2147483647 w 1097"/>
              <a:gd name="T61" fmla="*/ 2147483647 h 1028"/>
              <a:gd name="T62" fmla="*/ 2147483647 w 1097"/>
              <a:gd name="T63" fmla="*/ 2147483647 h 1028"/>
              <a:gd name="T64" fmla="*/ 2147483647 w 1097"/>
              <a:gd name="T65" fmla="*/ 2147483647 h 1028"/>
              <a:gd name="T66" fmla="*/ 2147483647 w 1097"/>
              <a:gd name="T67" fmla="*/ 2147483647 h 1028"/>
              <a:gd name="T68" fmla="*/ 2147483647 w 1097"/>
              <a:gd name="T69" fmla="*/ 2147483647 h 1028"/>
              <a:gd name="T70" fmla="*/ 2147483647 w 1097"/>
              <a:gd name="T71" fmla="*/ 2147483647 h 1028"/>
              <a:gd name="T72" fmla="*/ 2147483647 w 1097"/>
              <a:gd name="T73" fmla="*/ 2147483647 h 1028"/>
              <a:gd name="T74" fmla="*/ 2147483647 w 1097"/>
              <a:gd name="T75" fmla="*/ 2147483647 h 1028"/>
              <a:gd name="T76" fmla="*/ 2147483647 w 1097"/>
              <a:gd name="T77" fmla="*/ 2147483647 h 1028"/>
              <a:gd name="T78" fmla="*/ 2147483647 w 1097"/>
              <a:gd name="T79" fmla="*/ 2147483647 h 1028"/>
              <a:gd name="T80" fmla="*/ 2147483647 w 1097"/>
              <a:gd name="T81" fmla="*/ 2147483647 h 1028"/>
              <a:gd name="T82" fmla="*/ 2147483647 w 1097"/>
              <a:gd name="T83" fmla="*/ 2147483647 h 1028"/>
              <a:gd name="T84" fmla="*/ 2147483647 w 1097"/>
              <a:gd name="T85" fmla="*/ 2147483647 h 1028"/>
              <a:gd name="T86" fmla="*/ 2147483647 w 1097"/>
              <a:gd name="T87" fmla="*/ 2147483647 h 102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7"/>
              <a:gd name="T133" fmla="*/ 0 h 1028"/>
              <a:gd name="T134" fmla="*/ 1097 w 1097"/>
              <a:gd name="T135" fmla="*/ 1028 h 102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7" h="1028">
                <a:moveTo>
                  <a:pt x="961" y="350"/>
                </a:moveTo>
                <a:lnTo>
                  <a:pt x="972" y="350"/>
                </a:lnTo>
                <a:lnTo>
                  <a:pt x="972" y="361"/>
                </a:lnTo>
                <a:lnTo>
                  <a:pt x="984" y="373"/>
                </a:lnTo>
                <a:lnTo>
                  <a:pt x="984" y="384"/>
                </a:lnTo>
                <a:lnTo>
                  <a:pt x="995" y="407"/>
                </a:lnTo>
                <a:lnTo>
                  <a:pt x="995" y="440"/>
                </a:lnTo>
                <a:lnTo>
                  <a:pt x="1006" y="474"/>
                </a:lnTo>
                <a:lnTo>
                  <a:pt x="1006" y="508"/>
                </a:lnTo>
                <a:lnTo>
                  <a:pt x="1018" y="554"/>
                </a:lnTo>
                <a:lnTo>
                  <a:pt x="1018" y="599"/>
                </a:lnTo>
                <a:lnTo>
                  <a:pt x="1029" y="633"/>
                </a:lnTo>
                <a:lnTo>
                  <a:pt x="1040" y="667"/>
                </a:lnTo>
                <a:lnTo>
                  <a:pt x="1052" y="689"/>
                </a:lnTo>
                <a:lnTo>
                  <a:pt x="1063" y="712"/>
                </a:lnTo>
                <a:lnTo>
                  <a:pt x="1074" y="734"/>
                </a:lnTo>
                <a:lnTo>
                  <a:pt x="1085" y="757"/>
                </a:lnTo>
                <a:lnTo>
                  <a:pt x="1085" y="780"/>
                </a:lnTo>
                <a:lnTo>
                  <a:pt x="1097" y="791"/>
                </a:lnTo>
                <a:lnTo>
                  <a:pt x="1085" y="814"/>
                </a:lnTo>
                <a:lnTo>
                  <a:pt x="1085" y="825"/>
                </a:lnTo>
                <a:lnTo>
                  <a:pt x="1074" y="847"/>
                </a:lnTo>
                <a:lnTo>
                  <a:pt x="1063" y="859"/>
                </a:lnTo>
                <a:lnTo>
                  <a:pt x="1040" y="870"/>
                </a:lnTo>
                <a:lnTo>
                  <a:pt x="1018" y="893"/>
                </a:lnTo>
                <a:lnTo>
                  <a:pt x="972" y="927"/>
                </a:lnTo>
                <a:lnTo>
                  <a:pt x="916" y="949"/>
                </a:lnTo>
                <a:lnTo>
                  <a:pt x="859" y="972"/>
                </a:lnTo>
                <a:lnTo>
                  <a:pt x="837" y="983"/>
                </a:lnTo>
                <a:lnTo>
                  <a:pt x="814" y="983"/>
                </a:lnTo>
                <a:lnTo>
                  <a:pt x="792" y="994"/>
                </a:lnTo>
                <a:lnTo>
                  <a:pt x="758" y="1006"/>
                </a:lnTo>
                <a:lnTo>
                  <a:pt x="724" y="1017"/>
                </a:lnTo>
                <a:lnTo>
                  <a:pt x="690" y="1017"/>
                </a:lnTo>
                <a:lnTo>
                  <a:pt x="645" y="1017"/>
                </a:lnTo>
                <a:lnTo>
                  <a:pt x="611" y="1028"/>
                </a:lnTo>
                <a:lnTo>
                  <a:pt x="565" y="1028"/>
                </a:lnTo>
                <a:lnTo>
                  <a:pt x="509" y="1028"/>
                </a:lnTo>
                <a:lnTo>
                  <a:pt x="464" y="1028"/>
                </a:lnTo>
                <a:lnTo>
                  <a:pt x="418" y="1028"/>
                </a:lnTo>
                <a:lnTo>
                  <a:pt x="385" y="1017"/>
                </a:lnTo>
                <a:lnTo>
                  <a:pt x="351" y="1017"/>
                </a:lnTo>
                <a:lnTo>
                  <a:pt x="317" y="1006"/>
                </a:lnTo>
                <a:lnTo>
                  <a:pt x="283" y="994"/>
                </a:lnTo>
                <a:lnTo>
                  <a:pt x="260" y="983"/>
                </a:lnTo>
                <a:lnTo>
                  <a:pt x="238" y="972"/>
                </a:lnTo>
                <a:lnTo>
                  <a:pt x="215" y="961"/>
                </a:lnTo>
                <a:lnTo>
                  <a:pt x="192" y="949"/>
                </a:lnTo>
                <a:lnTo>
                  <a:pt x="158" y="915"/>
                </a:lnTo>
                <a:lnTo>
                  <a:pt x="125" y="870"/>
                </a:lnTo>
                <a:lnTo>
                  <a:pt x="91" y="825"/>
                </a:lnTo>
                <a:lnTo>
                  <a:pt x="79" y="791"/>
                </a:lnTo>
                <a:lnTo>
                  <a:pt x="68" y="768"/>
                </a:lnTo>
                <a:lnTo>
                  <a:pt x="57" y="734"/>
                </a:lnTo>
                <a:lnTo>
                  <a:pt x="57" y="700"/>
                </a:lnTo>
                <a:lnTo>
                  <a:pt x="45" y="655"/>
                </a:lnTo>
                <a:lnTo>
                  <a:pt x="45" y="610"/>
                </a:lnTo>
                <a:lnTo>
                  <a:pt x="45" y="565"/>
                </a:lnTo>
                <a:lnTo>
                  <a:pt x="57" y="508"/>
                </a:lnTo>
                <a:lnTo>
                  <a:pt x="57" y="452"/>
                </a:lnTo>
                <a:lnTo>
                  <a:pt x="57" y="407"/>
                </a:lnTo>
                <a:lnTo>
                  <a:pt x="57" y="361"/>
                </a:lnTo>
                <a:lnTo>
                  <a:pt x="57" y="316"/>
                </a:lnTo>
                <a:lnTo>
                  <a:pt x="57" y="271"/>
                </a:lnTo>
                <a:lnTo>
                  <a:pt x="45" y="237"/>
                </a:lnTo>
                <a:lnTo>
                  <a:pt x="45" y="214"/>
                </a:lnTo>
                <a:lnTo>
                  <a:pt x="45" y="180"/>
                </a:lnTo>
                <a:lnTo>
                  <a:pt x="23" y="135"/>
                </a:lnTo>
                <a:lnTo>
                  <a:pt x="11" y="90"/>
                </a:lnTo>
                <a:lnTo>
                  <a:pt x="11" y="56"/>
                </a:lnTo>
                <a:lnTo>
                  <a:pt x="0" y="45"/>
                </a:lnTo>
                <a:lnTo>
                  <a:pt x="0" y="33"/>
                </a:lnTo>
                <a:lnTo>
                  <a:pt x="11" y="22"/>
                </a:lnTo>
                <a:lnTo>
                  <a:pt x="11" y="11"/>
                </a:lnTo>
                <a:lnTo>
                  <a:pt x="23" y="11"/>
                </a:lnTo>
                <a:lnTo>
                  <a:pt x="45" y="0"/>
                </a:lnTo>
                <a:lnTo>
                  <a:pt x="45" y="11"/>
                </a:lnTo>
                <a:lnTo>
                  <a:pt x="57" y="11"/>
                </a:lnTo>
                <a:lnTo>
                  <a:pt x="79" y="11"/>
                </a:lnTo>
                <a:lnTo>
                  <a:pt x="91" y="22"/>
                </a:lnTo>
                <a:lnTo>
                  <a:pt x="113" y="33"/>
                </a:lnTo>
                <a:lnTo>
                  <a:pt x="136" y="45"/>
                </a:lnTo>
                <a:lnTo>
                  <a:pt x="170" y="56"/>
                </a:lnTo>
                <a:lnTo>
                  <a:pt x="204" y="79"/>
                </a:lnTo>
                <a:lnTo>
                  <a:pt x="204" y="90"/>
                </a:lnTo>
                <a:lnTo>
                  <a:pt x="204" y="101"/>
                </a:lnTo>
                <a:lnTo>
                  <a:pt x="204" y="135"/>
                </a:lnTo>
                <a:lnTo>
                  <a:pt x="204" y="169"/>
                </a:lnTo>
                <a:lnTo>
                  <a:pt x="204" y="203"/>
                </a:lnTo>
                <a:lnTo>
                  <a:pt x="204" y="248"/>
                </a:lnTo>
                <a:lnTo>
                  <a:pt x="204" y="305"/>
                </a:lnTo>
                <a:lnTo>
                  <a:pt x="204" y="361"/>
                </a:lnTo>
                <a:lnTo>
                  <a:pt x="192" y="418"/>
                </a:lnTo>
                <a:lnTo>
                  <a:pt x="192" y="474"/>
                </a:lnTo>
                <a:lnTo>
                  <a:pt x="192" y="531"/>
                </a:lnTo>
                <a:lnTo>
                  <a:pt x="192" y="576"/>
                </a:lnTo>
                <a:lnTo>
                  <a:pt x="204" y="610"/>
                </a:lnTo>
                <a:lnTo>
                  <a:pt x="204" y="644"/>
                </a:lnTo>
                <a:lnTo>
                  <a:pt x="204" y="667"/>
                </a:lnTo>
                <a:lnTo>
                  <a:pt x="215" y="689"/>
                </a:lnTo>
                <a:lnTo>
                  <a:pt x="215" y="712"/>
                </a:lnTo>
                <a:lnTo>
                  <a:pt x="226" y="723"/>
                </a:lnTo>
                <a:lnTo>
                  <a:pt x="238" y="746"/>
                </a:lnTo>
                <a:lnTo>
                  <a:pt x="249" y="757"/>
                </a:lnTo>
                <a:lnTo>
                  <a:pt x="294" y="780"/>
                </a:lnTo>
                <a:lnTo>
                  <a:pt x="305" y="791"/>
                </a:lnTo>
                <a:lnTo>
                  <a:pt x="328" y="791"/>
                </a:lnTo>
                <a:lnTo>
                  <a:pt x="385" y="814"/>
                </a:lnTo>
                <a:lnTo>
                  <a:pt x="430" y="825"/>
                </a:lnTo>
                <a:lnTo>
                  <a:pt x="486" y="825"/>
                </a:lnTo>
                <a:lnTo>
                  <a:pt x="520" y="825"/>
                </a:lnTo>
                <a:lnTo>
                  <a:pt x="554" y="825"/>
                </a:lnTo>
                <a:lnTo>
                  <a:pt x="611" y="814"/>
                </a:lnTo>
                <a:lnTo>
                  <a:pt x="678" y="802"/>
                </a:lnTo>
                <a:lnTo>
                  <a:pt x="735" y="780"/>
                </a:lnTo>
                <a:lnTo>
                  <a:pt x="769" y="768"/>
                </a:lnTo>
                <a:lnTo>
                  <a:pt x="792" y="757"/>
                </a:lnTo>
                <a:lnTo>
                  <a:pt x="814" y="746"/>
                </a:lnTo>
                <a:lnTo>
                  <a:pt x="837" y="723"/>
                </a:lnTo>
                <a:lnTo>
                  <a:pt x="859" y="700"/>
                </a:lnTo>
                <a:lnTo>
                  <a:pt x="871" y="678"/>
                </a:lnTo>
                <a:lnTo>
                  <a:pt x="882" y="644"/>
                </a:lnTo>
                <a:lnTo>
                  <a:pt x="893" y="610"/>
                </a:lnTo>
                <a:lnTo>
                  <a:pt x="905" y="565"/>
                </a:lnTo>
                <a:lnTo>
                  <a:pt x="916" y="520"/>
                </a:lnTo>
                <a:lnTo>
                  <a:pt x="916" y="474"/>
                </a:lnTo>
                <a:lnTo>
                  <a:pt x="927" y="440"/>
                </a:lnTo>
                <a:lnTo>
                  <a:pt x="927" y="407"/>
                </a:lnTo>
                <a:lnTo>
                  <a:pt x="938" y="384"/>
                </a:lnTo>
                <a:lnTo>
                  <a:pt x="950" y="361"/>
                </a:lnTo>
                <a:lnTo>
                  <a:pt x="950" y="350"/>
                </a:lnTo>
                <a:lnTo>
                  <a:pt x="961" y="3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5435600" y="2428875"/>
            <a:ext cx="473075" cy="544513"/>
          </a:xfrm>
          <a:custGeom>
            <a:avLst/>
            <a:gdLst>
              <a:gd name="T0" fmla="*/ 2147483647 w 746"/>
              <a:gd name="T1" fmla="*/ 2147483647 h 1142"/>
              <a:gd name="T2" fmla="*/ 2147483647 w 746"/>
              <a:gd name="T3" fmla="*/ 2147483647 h 1142"/>
              <a:gd name="T4" fmla="*/ 2147483647 w 746"/>
              <a:gd name="T5" fmla="*/ 2147483647 h 1142"/>
              <a:gd name="T6" fmla="*/ 2147483647 w 746"/>
              <a:gd name="T7" fmla="*/ 2147483647 h 1142"/>
              <a:gd name="T8" fmla="*/ 0 w 746"/>
              <a:gd name="T9" fmla="*/ 2147483647 h 1142"/>
              <a:gd name="T10" fmla="*/ 2147483647 w 746"/>
              <a:gd name="T11" fmla="*/ 2147483647 h 1142"/>
              <a:gd name="T12" fmla="*/ 2147483647 w 746"/>
              <a:gd name="T13" fmla="*/ 2147483647 h 1142"/>
              <a:gd name="T14" fmla="*/ 2147483647 w 746"/>
              <a:gd name="T15" fmla="*/ 2147483647 h 1142"/>
              <a:gd name="T16" fmla="*/ 2147483647 w 746"/>
              <a:gd name="T17" fmla="*/ 2147483647 h 1142"/>
              <a:gd name="T18" fmla="*/ 2147483647 w 746"/>
              <a:gd name="T19" fmla="*/ 2147483647 h 1142"/>
              <a:gd name="T20" fmla="*/ 2147483647 w 746"/>
              <a:gd name="T21" fmla="*/ 2147483647 h 1142"/>
              <a:gd name="T22" fmla="*/ 2147483647 w 746"/>
              <a:gd name="T23" fmla="*/ 2147483647 h 1142"/>
              <a:gd name="T24" fmla="*/ 2147483647 w 746"/>
              <a:gd name="T25" fmla="*/ 2147483647 h 1142"/>
              <a:gd name="T26" fmla="*/ 2147483647 w 746"/>
              <a:gd name="T27" fmla="*/ 2147483647 h 1142"/>
              <a:gd name="T28" fmla="*/ 2147483647 w 746"/>
              <a:gd name="T29" fmla="*/ 2147483647 h 1142"/>
              <a:gd name="T30" fmla="*/ 2147483647 w 746"/>
              <a:gd name="T31" fmla="*/ 2147483647 h 1142"/>
              <a:gd name="T32" fmla="*/ 2147483647 w 746"/>
              <a:gd name="T33" fmla="*/ 2147483647 h 1142"/>
              <a:gd name="T34" fmla="*/ 2147483647 w 746"/>
              <a:gd name="T35" fmla="*/ 2147483647 h 1142"/>
              <a:gd name="T36" fmla="*/ 2147483647 w 746"/>
              <a:gd name="T37" fmla="*/ 2147483647 h 1142"/>
              <a:gd name="T38" fmla="*/ 2147483647 w 746"/>
              <a:gd name="T39" fmla="*/ 2147483647 h 1142"/>
              <a:gd name="T40" fmla="*/ 2147483647 w 746"/>
              <a:gd name="T41" fmla="*/ 2147483647 h 1142"/>
              <a:gd name="T42" fmla="*/ 2147483647 w 746"/>
              <a:gd name="T43" fmla="*/ 2147483647 h 1142"/>
              <a:gd name="T44" fmla="*/ 2147483647 w 746"/>
              <a:gd name="T45" fmla="*/ 2147483647 h 1142"/>
              <a:gd name="T46" fmla="*/ 2147483647 w 746"/>
              <a:gd name="T47" fmla="*/ 0 h 1142"/>
              <a:gd name="T48" fmla="*/ 2147483647 w 746"/>
              <a:gd name="T49" fmla="*/ 2147483647 h 1142"/>
              <a:gd name="T50" fmla="*/ 2147483647 w 746"/>
              <a:gd name="T51" fmla="*/ 2147483647 h 1142"/>
              <a:gd name="T52" fmla="*/ 2147483647 w 746"/>
              <a:gd name="T53" fmla="*/ 2147483647 h 1142"/>
              <a:gd name="T54" fmla="*/ 2147483647 w 746"/>
              <a:gd name="T55" fmla="*/ 2147483647 h 1142"/>
              <a:gd name="T56" fmla="*/ 2147483647 w 746"/>
              <a:gd name="T57" fmla="*/ 2147483647 h 1142"/>
              <a:gd name="T58" fmla="*/ 2147483647 w 746"/>
              <a:gd name="T59" fmla="*/ 2147483647 h 1142"/>
              <a:gd name="T60" fmla="*/ 2147483647 w 746"/>
              <a:gd name="T61" fmla="*/ 2147483647 h 1142"/>
              <a:gd name="T62" fmla="*/ 2147483647 w 746"/>
              <a:gd name="T63" fmla="*/ 2147483647 h 1142"/>
              <a:gd name="T64" fmla="*/ 2147483647 w 746"/>
              <a:gd name="T65" fmla="*/ 2147483647 h 1142"/>
              <a:gd name="T66" fmla="*/ 2147483647 w 746"/>
              <a:gd name="T67" fmla="*/ 2147483647 h 1142"/>
              <a:gd name="T68" fmla="*/ 2147483647 w 746"/>
              <a:gd name="T69" fmla="*/ 2147483647 h 1142"/>
              <a:gd name="T70" fmla="*/ 2147483647 w 746"/>
              <a:gd name="T71" fmla="*/ 2147483647 h 1142"/>
              <a:gd name="T72" fmla="*/ 2147483647 w 746"/>
              <a:gd name="T73" fmla="*/ 2147483647 h 11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46"/>
              <a:gd name="T112" fmla="*/ 0 h 1142"/>
              <a:gd name="T113" fmla="*/ 746 w 746"/>
              <a:gd name="T114" fmla="*/ 1142 h 11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46" h="1142">
                <a:moveTo>
                  <a:pt x="204" y="1017"/>
                </a:moveTo>
                <a:lnTo>
                  <a:pt x="159" y="1051"/>
                </a:lnTo>
                <a:lnTo>
                  <a:pt x="125" y="1085"/>
                </a:lnTo>
                <a:lnTo>
                  <a:pt x="91" y="1108"/>
                </a:lnTo>
                <a:lnTo>
                  <a:pt x="68" y="1119"/>
                </a:lnTo>
                <a:lnTo>
                  <a:pt x="46" y="1142"/>
                </a:lnTo>
                <a:lnTo>
                  <a:pt x="23" y="1142"/>
                </a:lnTo>
                <a:lnTo>
                  <a:pt x="12" y="1142"/>
                </a:lnTo>
                <a:lnTo>
                  <a:pt x="0" y="1142"/>
                </a:lnTo>
                <a:lnTo>
                  <a:pt x="0" y="1131"/>
                </a:lnTo>
                <a:lnTo>
                  <a:pt x="12" y="1108"/>
                </a:lnTo>
                <a:lnTo>
                  <a:pt x="23" y="1097"/>
                </a:lnTo>
                <a:lnTo>
                  <a:pt x="34" y="1074"/>
                </a:lnTo>
                <a:lnTo>
                  <a:pt x="57" y="1040"/>
                </a:lnTo>
                <a:lnTo>
                  <a:pt x="79" y="1017"/>
                </a:lnTo>
                <a:lnTo>
                  <a:pt x="102" y="984"/>
                </a:lnTo>
                <a:lnTo>
                  <a:pt x="136" y="950"/>
                </a:lnTo>
                <a:lnTo>
                  <a:pt x="159" y="916"/>
                </a:lnTo>
                <a:lnTo>
                  <a:pt x="192" y="870"/>
                </a:lnTo>
                <a:lnTo>
                  <a:pt x="215" y="825"/>
                </a:lnTo>
                <a:lnTo>
                  <a:pt x="249" y="780"/>
                </a:lnTo>
                <a:lnTo>
                  <a:pt x="283" y="724"/>
                </a:lnTo>
                <a:lnTo>
                  <a:pt x="317" y="667"/>
                </a:lnTo>
                <a:lnTo>
                  <a:pt x="351" y="599"/>
                </a:lnTo>
                <a:lnTo>
                  <a:pt x="373" y="543"/>
                </a:lnTo>
                <a:lnTo>
                  <a:pt x="407" y="486"/>
                </a:lnTo>
                <a:lnTo>
                  <a:pt x="430" y="430"/>
                </a:lnTo>
                <a:lnTo>
                  <a:pt x="453" y="384"/>
                </a:lnTo>
                <a:lnTo>
                  <a:pt x="475" y="339"/>
                </a:lnTo>
                <a:lnTo>
                  <a:pt x="486" y="294"/>
                </a:lnTo>
                <a:lnTo>
                  <a:pt x="509" y="260"/>
                </a:lnTo>
                <a:lnTo>
                  <a:pt x="520" y="226"/>
                </a:lnTo>
                <a:lnTo>
                  <a:pt x="520" y="203"/>
                </a:lnTo>
                <a:lnTo>
                  <a:pt x="520" y="170"/>
                </a:lnTo>
                <a:lnTo>
                  <a:pt x="520" y="147"/>
                </a:lnTo>
                <a:lnTo>
                  <a:pt x="520" y="124"/>
                </a:lnTo>
                <a:lnTo>
                  <a:pt x="520" y="113"/>
                </a:lnTo>
                <a:lnTo>
                  <a:pt x="520" y="90"/>
                </a:lnTo>
                <a:lnTo>
                  <a:pt x="509" y="79"/>
                </a:lnTo>
                <a:lnTo>
                  <a:pt x="509" y="68"/>
                </a:lnTo>
                <a:lnTo>
                  <a:pt x="486" y="57"/>
                </a:lnTo>
                <a:lnTo>
                  <a:pt x="486" y="45"/>
                </a:lnTo>
                <a:lnTo>
                  <a:pt x="486" y="23"/>
                </a:lnTo>
                <a:lnTo>
                  <a:pt x="509" y="11"/>
                </a:lnTo>
                <a:lnTo>
                  <a:pt x="520" y="0"/>
                </a:lnTo>
                <a:lnTo>
                  <a:pt x="532" y="0"/>
                </a:lnTo>
                <a:lnTo>
                  <a:pt x="543" y="0"/>
                </a:lnTo>
                <a:lnTo>
                  <a:pt x="566" y="11"/>
                </a:lnTo>
                <a:lnTo>
                  <a:pt x="588" y="11"/>
                </a:lnTo>
                <a:lnTo>
                  <a:pt x="611" y="11"/>
                </a:lnTo>
                <a:lnTo>
                  <a:pt x="633" y="23"/>
                </a:lnTo>
                <a:lnTo>
                  <a:pt x="679" y="45"/>
                </a:lnTo>
                <a:lnTo>
                  <a:pt x="713" y="68"/>
                </a:lnTo>
                <a:lnTo>
                  <a:pt x="735" y="90"/>
                </a:lnTo>
                <a:lnTo>
                  <a:pt x="746" y="113"/>
                </a:lnTo>
                <a:lnTo>
                  <a:pt x="746" y="124"/>
                </a:lnTo>
                <a:lnTo>
                  <a:pt x="746" y="147"/>
                </a:lnTo>
                <a:lnTo>
                  <a:pt x="746" y="170"/>
                </a:lnTo>
                <a:lnTo>
                  <a:pt x="735" y="192"/>
                </a:lnTo>
                <a:lnTo>
                  <a:pt x="724" y="226"/>
                </a:lnTo>
                <a:lnTo>
                  <a:pt x="713" y="260"/>
                </a:lnTo>
                <a:lnTo>
                  <a:pt x="701" y="294"/>
                </a:lnTo>
                <a:lnTo>
                  <a:pt x="690" y="339"/>
                </a:lnTo>
                <a:lnTo>
                  <a:pt x="645" y="430"/>
                </a:lnTo>
                <a:lnTo>
                  <a:pt x="588" y="520"/>
                </a:lnTo>
                <a:lnTo>
                  <a:pt x="543" y="599"/>
                </a:lnTo>
                <a:lnTo>
                  <a:pt x="486" y="678"/>
                </a:lnTo>
                <a:lnTo>
                  <a:pt x="430" y="769"/>
                </a:lnTo>
                <a:lnTo>
                  <a:pt x="351" y="859"/>
                </a:lnTo>
                <a:lnTo>
                  <a:pt x="283" y="938"/>
                </a:lnTo>
                <a:lnTo>
                  <a:pt x="204" y="10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8"/>
          <p:cNvSpPr>
            <a:spLocks/>
          </p:cNvSpPr>
          <p:nvPr/>
        </p:nvSpPr>
        <p:spPr bwMode="auto">
          <a:xfrm>
            <a:off x="5449888" y="2176463"/>
            <a:ext cx="1004887" cy="231775"/>
          </a:xfrm>
          <a:custGeom>
            <a:avLst/>
            <a:gdLst>
              <a:gd name="T0" fmla="*/ 2147483647 w 1583"/>
              <a:gd name="T1" fmla="*/ 2147483647 h 486"/>
              <a:gd name="T2" fmla="*/ 2147483647 w 1583"/>
              <a:gd name="T3" fmla="*/ 2147483647 h 486"/>
              <a:gd name="T4" fmla="*/ 2147483647 w 1583"/>
              <a:gd name="T5" fmla="*/ 2147483647 h 486"/>
              <a:gd name="T6" fmla="*/ 2147483647 w 1583"/>
              <a:gd name="T7" fmla="*/ 2147483647 h 486"/>
              <a:gd name="T8" fmla="*/ 2147483647 w 1583"/>
              <a:gd name="T9" fmla="*/ 2147483647 h 486"/>
              <a:gd name="T10" fmla="*/ 2147483647 w 1583"/>
              <a:gd name="T11" fmla="*/ 0 h 486"/>
              <a:gd name="T12" fmla="*/ 2147483647 w 1583"/>
              <a:gd name="T13" fmla="*/ 0 h 486"/>
              <a:gd name="T14" fmla="*/ 2147483647 w 1583"/>
              <a:gd name="T15" fmla="*/ 2147483647 h 486"/>
              <a:gd name="T16" fmla="*/ 2147483647 w 1583"/>
              <a:gd name="T17" fmla="*/ 2147483647 h 486"/>
              <a:gd name="T18" fmla="*/ 2147483647 w 1583"/>
              <a:gd name="T19" fmla="*/ 2147483647 h 486"/>
              <a:gd name="T20" fmla="*/ 2147483647 w 1583"/>
              <a:gd name="T21" fmla="*/ 2147483647 h 486"/>
              <a:gd name="T22" fmla="*/ 2147483647 w 1583"/>
              <a:gd name="T23" fmla="*/ 2147483647 h 486"/>
              <a:gd name="T24" fmla="*/ 2147483647 w 1583"/>
              <a:gd name="T25" fmla="*/ 2147483647 h 486"/>
              <a:gd name="T26" fmla="*/ 2147483647 w 1583"/>
              <a:gd name="T27" fmla="*/ 2147483647 h 486"/>
              <a:gd name="T28" fmla="*/ 2147483647 w 1583"/>
              <a:gd name="T29" fmla="*/ 2147483647 h 486"/>
              <a:gd name="T30" fmla="*/ 2147483647 w 1583"/>
              <a:gd name="T31" fmla="*/ 2147483647 h 486"/>
              <a:gd name="T32" fmla="*/ 2147483647 w 1583"/>
              <a:gd name="T33" fmla="*/ 2147483647 h 486"/>
              <a:gd name="T34" fmla="*/ 2147483647 w 1583"/>
              <a:gd name="T35" fmla="*/ 2147483647 h 486"/>
              <a:gd name="T36" fmla="*/ 2147483647 w 1583"/>
              <a:gd name="T37" fmla="*/ 2147483647 h 486"/>
              <a:gd name="T38" fmla="*/ 2147483647 w 1583"/>
              <a:gd name="T39" fmla="*/ 2147483647 h 486"/>
              <a:gd name="T40" fmla="*/ 2147483647 w 1583"/>
              <a:gd name="T41" fmla="*/ 2147483647 h 486"/>
              <a:gd name="T42" fmla="*/ 2147483647 w 1583"/>
              <a:gd name="T43" fmla="*/ 2147483647 h 486"/>
              <a:gd name="T44" fmla="*/ 2147483647 w 1583"/>
              <a:gd name="T45" fmla="*/ 2147483647 h 486"/>
              <a:gd name="T46" fmla="*/ 2147483647 w 1583"/>
              <a:gd name="T47" fmla="*/ 2147483647 h 486"/>
              <a:gd name="T48" fmla="*/ 2147483647 w 1583"/>
              <a:gd name="T49" fmla="*/ 2147483647 h 486"/>
              <a:gd name="T50" fmla="*/ 2147483647 w 1583"/>
              <a:gd name="T51" fmla="*/ 2147483647 h 486"/>
              <a:gd name="T52" fmla="*/ 2147483647 w 1583"/>
              <a:gd name="T53" fmla="*/ 2147483647 h 486"/>
              <a:gd name="T54" fmla="*/ 0 w 1583"/>
              <a:gd name="T55" fmla="*/ 2147483647 h 486"/>
              <a:gd name="T56" fmla="*/ 0 w 1583"/>
              <a:gd name="T57" fmla="*/ 2147483647 h 486"/>
              <a:gd name="T58" fmla="*/ 2147483647 w 1583"/>
              <a:gd name="T59" fmla="*/ 2147483647 h 486"/>
              <a:gd name="T60" fmla="*/ 2147483647 w 1583"/>
              <a:gd name="T61" fmla="*/ 2147483647 h 486"/>
              <a:gd name="T62" fmla="*/ 2147483647 w 1583"/>
              <a:gd name="T63" fmla="*/ 2147483647 h 486"/>
              <a:gd name="T64" fmla="*/ 2147483647 w 1583"/>
              <a:gd name="T65" fmla="*/ 2147483647 h 486"/>
              <a:gd name="T66" fmla="*/ 2147483647 w 1583"/>
              <a:gd name="T67" fmla="*/ 2147483647 h 486"/>
              <a:gd name="T68" fmla="*/ 2147483647 w 1583"/>
              <a:gd name="T69" fmla="*/ 2147483647 h 486"/>
              <a:gd name="T70" fmla="*/ 2147483647 w 1583"/>
              <a:gd name="T71" fmla="*/ 2147483647 h 486"/>
              <a:gd name="T72" fmla="*/ 2147483647 w 1583"/>
              <a:gd name="T73" fmla="*/ 2147483647 h 486"/>
              <a:gd name="T74" fmla="*/ 2147483647 w 1583"/>
              <a:gd name="T75" fmla="*/ 2147483647 h 486"/>
              <a:gd name="T76" fmla="*/ 2147483647 w 1583"/>
              <a:gd name="T77" fmla="*/ 2147483647 h 486"/>
              <a:gd name="T78" fmla="*/ 2147483647 w 1583"/>
              <a:gd name="T79" fmla="*/ 2147483647 h 486"/>
              <a:gd name="T80" fmla="*/ 2147483647 w 1583"/>
              <a:gd name="T81" fmla="*/ 2147483647 h 4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583"/>
              <a:gd name="T124" fmla="*/ 0 h 486"/>
              <a:gd name="T125" fmla="*/ 1583 w 1583"/>
              <a:gd name="T126" fmla="*/ 486 h 48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583" h="486">
                <a:moveTo>
                  <a:pt x="1029" y="113"/>
                </a:moveTo>
                <a:lnTo>
                  <a:pt x="1040" y="101"/>
                </a:lnTo>
                <a:lnTo>
                  <a:pt x="1063" y="101"/>
                </a:lnTo>
                <a:lnTo>
                  <a:pt x="1074" y="90"/>
                </a:lnTo>
                <a:lnTo>
                  <a:pt x="1097" y="79"/>
                </a:lnTo>
                <a:lnTo>
                  <a:pt x="1130" y="79"/>
                </a:lnTo>
                <a:lnTo>
                  <a:pt x="1153" y="67"/>
                </a:lnTo>
                <a:lnTo>
                  <a:pt x="1187" y="56"/>
                </a:lnTo>
                <a:lnTo>
                  <a:pt x="1221" y="34"/>
                </a:lnTo>
                <a:lnTo>
                  <a:pt x="1277" y="22"/>
                </a:lnTo>
                <a:lnTo>
                  <a:pt x="1334" y="11"/>
                </a:lnTo>
                <a:lnTo>
                  <a:pt x="1390" y="0"/>
                </a:lnTo>
                <a:lnTo>
                  <a:pt x="1436" y="0"/>
                </a:lnTo>
                <a:lnTo>
                  <a:pt x="1458" y="0"/>
                </a:lnTo>
                <a:lnTo>
                  <a:pt x="1470" y="11"/>
                </a:lnTo>
                <a:lnTo>
                  <a:pt x="1492" y="11"/>
                </a:lnTo>
                <a:lnTo>
                  <a:pt x="1515" y="22"/>
                </a:lnTo>
                <a:lnTo>
                  <a:pt x="1526" y="45"/>
                </a:lnTo>
                <a:lnTo>
                  <a:pt x="1549" y="56"/>
                </a:lnTo>
                <a:lnTo>
                  <a:pt x="1560" y="79"/>
                </a:lnTo>
                <a:lnTo>
                  <a:pt x="1583" y="113"/>
                </a:lnTo>
                <a:lnTo>
                  <a:pt x="1481" y="135"/>
                </a:lnTo>
                <a:lnTo>
                  <a:pt x="1379" y="158"/>
                </a:lnTo>
                <a:lnTo>
                  <a:pt x="1289" y="192"/>
                </a:lnTo>
                <a:lnTo>
                  <a:pt x="1198" y="214"/>
                </a:lnTo>
                <a:lnTo>
                  <a:pt x="1108" y="237"/>
                </a:lnTo>
                <a:lnTo>
                  <a:pt x="1029" y="260"/>
                </a:lnTo>
                <a:lnTo>
                  <a:pt x="950" y="271"/>
                </a:lnTo>
                <a:lnTo>
                  <a:pt x="882" y="294"/>
                </a:lnTo>
                <a:lnTo>
                  <a:pt x="814" y="316"/>
                </a:lnTo>
                <a:lnTo>
                  <a:pt x="757" y="328"/>
                </a:lnTo>
                <a:lnTo>
                  <a:pt x="701" y="339"/>
                </a:lnTo>
                <a:lnTo>
                  <a:pt x="644" y="361"/>
                </a:lnTo>
                <a:lnTo>
                  <a:pt x="599" y="373"/>
                </a:lnTo>
                <a:lnTo>
                  <a:pt x="554" y="384"/>
                </a:lnTo>
                <a:lnTo>
                  <a:pt x="520" y="395"/>
                </a:lnTo>
                <a:lnTo>
                  <a:pt x="486" y="407"/>
                </a:lnTo>
                <a:lnTo>
                  <a:pt x="418" y="429"/>
                </a:lnTo>
                <a:lnTo>
                  <a:pt x="362" y="441"/>
                </a:lnTo>
                <a:lnTo>
                  <a:pt x="316" y="452"/>
                </a:lnTo>
                <a:lnTo>
                  <a:pt x="283" y="463"/>
                </a:lnTo>
                <a:lnTo>
                  <a:pt x="249" y="474"/>
                </a:lnTo>
                <a:lnTo>
                  <a:pt x="226" y="486"/>
                </a:lnTo>
                <a:lnTo>
                  <a:pt x="203" y="486"/>
                </a:lnTo>
                <a:lnTo>
                  <a:pt x="192" y="486"/>
                </a:lnTo>
                <a:lnTo>
                  <a:pt x="169" y="486"/>
                </a:lnTo>
                <a:lnTo>
                  <a:pt x="147" y="474"/>
                </a:lnTo>
                <a:lnTo>
                  <a:pt x="113" y="463"/>
                </a:lnTo>
                <a:lnTo>
                  <a:pt x="102" y="452"/>
                </a:lnTo>
                <a:lnTo>
                  <a:pt x="79" y="429"/>
                </a:lnTo>
                <a:lnTo>
                  <a:pt x="56" y="429"/>
                </a:lnTo>
                <a:lnTo>
                  <a:pt x="45" y="418"/>
                </a:lnTo>
                <a:lnTo>
                  <a:pt x="23" y="407"/>
                </a:lnTo>
                <a:lnTo>
                  <a:pt x="11" y="395"/>
                </a:lnTo>
                <a:lnTo>
                  <a:pt x="11" y="384"/>
                </a:lnTo>
                <a:lnTo>
                  <a:pt x="0" y="373"/>
                </a:lnTo>
                <a:lnTo>
                  <a:pt x="0" y="361"/>
                </a:lnTo>
                <a:lnTo>
                  <a:pt x="0" y="350"/>
                </a:lnTo>
                <a:lnTo>
                  <a:pt x="0" y="339"/>
                </a:lnTo>
                <a:lnTo>
                  <a:pt x="11" y="339"/>
                </a:lnTo>
                <a:lnTo>
                  <a:pt x="34" y="328"/>
                </a:lnTo>
                <a:lnTo>
                  <a:pt x="68" y="328"/>
                </a:lnTo>
                <a:lnTo>
                  <a:pt x="102" y="328"/>
                </a:lnTo>
                <a:lnTo>
                  <a:pt x="136" y="316"/>
                </a:lnTo>
                <a:lnTo>
                  <a:pt x="181" y="305"/>
                </a:lnTo>
                <a:lnTo>
                  <a:pt x="237" y="294"/>
                </a:lnTo>
                <a:lnTo>
                  <a:pt x="271" y="294"/>
                </a:lnTo>
                <a:lnTo>
                  <a:pt x="305" y="282"/>
                </a:lnTo>
                <a:lnTo>
                  <a:pt x="350" y="271"/>
                </a:lnTo>
                <a:lnTo>
                  <a:pt x="407" y="260"/>
                </a:lnTo>
                <a:lnTo>
                  <a:pt x="463" y="248"/>
                </a:lnTo>
                <a:lnTo>
                  <a:pt x="520" y="237"/>
                </a:lnTo>
                <a:lnTo>
                  <a:pt x="599" y="214"/>
                </a:lnTo>
                <a:lnTo>
                  <a:pt x="678" y="192"/>
                </a:lnTo>
                <a:lnTo>
                  <a:pt x="746" y="169"/>
                </a:lnTo>
                <a:lnTo>
                  <a:pt x="814" y="158"/>
                </a:lnTo>
                <a:lnTo>
                  <a:pt x="870" y="135"/>
                </a:lnTo>
                <a:lnTo>
                  <a:pt x="916" y="124"/>
                </a:lnTo>
                <a:lnTo>
                  <a:pt x="961" y="124"/>
                </a:lnTo>
                <a:lnTo>
                  <a:pt x="995" y="113"/>
                </a:lnTo>
                <a:lnTo>
                  <a:pt x="1017" y="113"/>
                </a:lnTo>
                <a:lnTo>
                  <a:pt x="1029" y="11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6"/>
          <p:cNvSpPr>
            <a:spLocks/>
          </p:cNvSpPr>
          <p:nvPr/>
        </p:nvSpPr>
        <p:spPr bwMode="auto">
          <a:xfrm>
            <a:off x="6038850" y="2279650"/>
            <a:ext cx="120650" cy="439738"/>
          </a:xfrm>
          <a:custGeom>
            <a:avLst/>
            <a:gdLst>
              <a:gd name="T0" fmla="*/ 2147483647 w 192"/>
              <a:gd name="T1" fmla="*/ 2147483647 h 927"/>
              <a:gd name="T2" fmla="*/ 2147483647 w 192"/>
              <a:gd name="T3" fmla="*/ 2147483647 h 927"/>
              <a:gd name="T4" fmla="*/ 2147483647 w 192"/>
              <a:gd name="T5" fmla="*/ 2147483647 h 927"/>
              <a:gd name="T6" fmla="*/ 2147483647 w 192"/>
              <a:gd name="T7" fmla="*/ 2147483647 h 927"/>
              <a:gd name="T8" fmla="*/ 2147483647 w 192"/>
              <a:gd name="T9" fmla="*/ 2147483647 h 927"/>
              <a:gd name="T10" fmla="*/ 2147483647 w 192"/>
              <a:gd name="T11" fmla="*/ 2147483647 h 927"/>
              <a:gd name="T12" fmla="*/ 2147483647 w 192"/>
              <a:gd name="T13" fmla="*/ 2147483647 h 927"/>
              <a:gd name="T14" fmla="*/ 2147483647 w 192"/>
              <a:gd name="T15" fmla="*/ 2147483647 h 927"/>
              <a:gd name="T16" fmla="*/ 2147483647 w 192"/>
              <a:gd name="T17" fmla="*/ 2147483647 h 927"/>
              <a:gd name="T18" fmla="*/ 2147483647 w 192"/>
              <a:gd name="T19" fmla="*/ 2147483647 h 927"/>
              <a:gd name="T20" fmla="*/ 2147483647 w 192"/>
              <a:gd name="T21" fmla="*/ 2147483647 h 927"/>
              <a:gd name="T22" fmla="*/ 2147483647 w 192"/>
              <a:gd name="T23" fmla="*/ 2147483647 h 927"/>
              <a:gd name="T24" fmla="*/ 2147483647 w 192"/>
              <a:gd name="T25" fmla="*/ 2147483647 h 927"/>
              <a:gd name="T26" fmla="*/ 2147483647 w 192"/>
              <a:gd name="T27" fmla="*/ 2147483647 h 927"/>
              <a:gd name="T28" fmla="*/ 2147483647 w 192"/>
              <a:gd name="T29" fmla="*/ 2147483647 h 927"/>
              <a:gd name="T30" fmla="*/ 2147483647 w 192"/>
              <a:gd name="T31" fmla="*/ 2147483647 h 927"/>
              <a:gd name="T32" fmla="*/ 2147483647 w 192"/>
              <a:gd name="T33" fmla="*/ 2147483647 h 927"/>
              <a:gd name="T34" fmla="*/ 2147483647 w 192"/>
              <a:gd name="T35" fmla="*/ 2147483647 h 927"/>
              <a:gd name="T36" fmla="*/ 2147483647 w 192"/>
              <a:gd name="T37" fmla="*/ 2147483647 h 927"/>
              <a:gd name="T38" fmla="*/ 2147483647 w 192"/>
              <a:gd name="T39" fmla="*/ 2147483647 h 927"/>
              <a:gd name="T40" fmla="*/ 2147483647 w 192"/>
              <a:gd name="T41" fmla="*/ 2147483647 h 927"/>
              <a:gd name="T42" fmla="*/ 2147483647 w 192"/>
              <a:gd name="T43" fmla="*/ 2147483647 h 927"/>
              <a:gd name="T44" fmla="*/ 2147483647 w 192"/>
              <a:gd name="T45" fmla="*/ 2147483647 h 927"/>
              <a:gd name="T46" fmla="*/ 2147483647 w 192"/>
              <a:gd name="T47" fmla="*/ 2147483647 h 927"/>
              <a:gd name="T48" fmla="*/ 2147483647 w 192"/>
              <a:gd name="T49" fmla="*/ 2147483647 h 927"/>
              <a:gd name="T50" fmla="*/ 2147483647 w 192"/>
              <a:gd name="T51" fmla="*/ 2147483647 h 927"/>
              <a:gd name="T52" fmla="*/ 2147483647 w 192"/>
              <a:gd name="T53" fmla="*/ 2147483647 h 927"/>
              <a:gd name="T54" fmla="*/ 2147483647 w 192"/>
              <a:gd name="T55" fmla="*/ 2147483647 h 927"/>
              <a:gd name="T56" fmla="*/ 2147483647 w 192"/>
              <a:gd name="T57" fmla="*/ 2147483647 h 927"/>
              <a:gd name="T58" fmla="*/ 0 w 192"/>
              <a:gd name="T59" fmla="*/ 0 h 927"/>
              <a:gd name="T60" fmla="*/ 2147483647 w 192"/>
              <a:gd name="T61" fmla="*/ 2147483647 h 927"/>
              <a:gd name="T62" fmla="*/ 2147483647 w 192"/>
              <a:gd name="T63" fmla="*/ 2147483647 h 927"/>
              <a:gd name="T64" fmla="*/ 2147483647 w 192"/>
              <a:gd name="T65" fmla="*/ 2147483647 h 927"/>
              <a:gd name="T66" fmla="*/ 2147483647 w 192"/>
              <a:gd name="T67" fmla="*/ 2147483647 h 927"/>
              <a:gd name="T68" fmla="*/ 2147483647 w 192"/>
              <a:gd name="T69" fmla="*/ 2147483647 h 927"/>
              <a:gd name="T70" fmla="*/ 2147483647 w 192"/>
              <a:gd name="T71" fmla="*/ 2147483647 h 927"/>
              <a:gd name="T72" fmla="*/ 2147483647 w 192"/>
              <a:gd name="T73" fmla="*/ 2147483647 h 927"/>
              <a:gd name="T74" fmla="*/ 2147483647 w 192"/>
              <a:gd name="T75" fmla="*/ 2147483647 h 927"/>
              <a:gd name="T76" fmla="*/ 2147483647 w 192"/>
              <a:gd name="T77" fmla="*/ 2147483647 h 92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92"/>
              <a:gd name="T118" fmla="*/ 0 h 927"/>
              <a:gd name="T119" fmla="*/ 192 w 192"/>
              <a:gd name="T120" fmla="*/ 927 h 92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92" h="927">
                <a:moveTo>
                  <a:pt x="192" y="114"/>
                </a:moveTo>
                <a:lnTo>
                  <a:pt x="192" y="125"/>
                </a:lnTo>
                <a:lnTo>
                  <a:pt x="192" y="147"/>
                </a:lnTo>
                <a:lnTo>
                  <a:pt x="192" y="170"/>
                </a:lnTo>
                <a:lnTo>
                  <a:pt x="181" y="193"/>
                </a:lnTo>
                <a:lnTo>
                  <a:pt x="181" y="215"/>
                </a:lnTo>
                <a:lnTo>
                  <a:pt x="170" y="227"/>
                </a:lnTo>
                <a:lnTo>
                  <a:pt x="170" y="260"/>
                </a:lnTo>
                <a:lnTo>
                  <a:pt x="170" y="283"/>
                </a:lnTo>
                <a:lnTo>
                  <a:pt x="170" y="317"/>
                </a:lnTo>
                <a:lnTo>
                  <a:pt x="158" y="351"/>
                </a:lnTo>
                <a:lnTo>
                  <a:pt x="158" y="396"/>
                </a:lnTo>
                <a:lnTo>
                  <a:pt x="158" y="441"/>
                </a:lnTo>
                <a:lnTo>
                  <a:pt x="158" y="487"/>
                </a:lnTo>
                <a:lnTo>
                  <a:pt x="158" y="543"/>
                </a:lnTo>
                <a:lnTo>
                  <a:pt x="158" y="588"/>
                </a:lnTo>
                <a:lnTo>
                  <a:pt x="158" y="656"/>
                </a:lnTo>
                <a:lnTo>
                  <a:pt x="158" y="713"/>
                </a:lnTo>
                <a:lnTo>
                  <a:pt x="158" y="781"/>
                </a:lnTo>
                <a:lnTo>
                  <a:pt x="147" y="860"/>
                </a:lnTo>
                <a:lnTo>
                  <a:pt x="147" y="927"/>
                </a:lnTo>
                <a:lnTo>
                  <a:pt x="23" y="916"/>
                </a:lnTo>
                <a:lnTo>
                  <a:pt x="23" y="792"/>
                </a:lnTo>
                <a:lnTo>
                  <a:pt x="23" y="667"/>
                </a:lnTo>
                <a:lnTo>
                  <a:pt x="23" y="543"/>
                </a:lnTo>
                <a:lnTo>
                  <a:pt x="23" y="430"/>
                </a:lnTo>
                <a:lnTo>
                  <a:pt x="11" y="317"/>
                </a:lnTo>
                <a:lnTo>
                  <a:pt x="11" y="204"/>
                </a:lnTo>
                <a:lnTo>
                  <a:pt x="11" y="102"/>
                </a:lnTo>
                <a:lnTo>
                  <a:pt x="0" y="0"/>
                </a:lnTo>
                <a:lnTo>
                  <a:pt x="45" y="23"/>
                </a:lnTo>
                <a:lnTo>
                  <a:pt x="90" y="46"/>
                </a:lnTo>
                <a:lnTo>
                  <a:pt x="124" y="57"/>
                </a:lnTo>
                <a:lnTo>
                  <a:pt x="147" y="68"/>
                </a:lnTo>
                <a:lnTo>
                  <a:pt x="170" y="91"/>
                </a:lnTo>
                <a:lnTo>
                  <a:pt x="181" y="91"/>
                </a:lnTo>
                <a:lnTo>
                  <a:pt x="192" y="102"/>
                </a:lnTo>
                <a:lnTo>
                  <a:pt x="192" y="11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7"/>
          <p:cNvSpPr>
            <a:spLocks/>
          </p:cNvSpPr>
          <p:nvPr/>
        </p:nvSpPr>
        <p:spPr bwMode="auto">
          <a:xfrm>
            <a:off x="5786438" y="2579688"/>
            <a:ext cx="1587500" cy="474662"/>
          </a:xfrm>
          <a:custGeom>
            <a:avLst/>
            <a:gdLst>
              <a:gd name="T0" fmla="*/ 2147483647 w 2499"/>
              <a:gd name="T1" fmla="*/ 2147483647 h 994"/>
              <a:gd name="T2" fmla="*/ 2147483647 w 2499"/>
              <a:gd name="T3" fmla="*/ 2147483647 h 994"/>
              <a:gd name="T4" fmla="*/ 2147483647 w 2499"/>
              <a:gd name="T5" fmla="*/ 2147483647 h 994"/>
              <a:gd name="T6" fmla="*/ 2147483647 w 2499"/>
              <a:gd name="T7" fmla="*/ 2147483647 h 994"/>
              <a:gd name="T8" fmla="*/ 2147483647 w 2499"/>
              <a:gd name="T9" fmla="*/ 2147483647 h 994"/>
              <a:gd name="T10" fmla="*/ 2147483647 w 2499"/>
              <a:gd name="T11" fmla="*/ 2147483647 h 994"/>
              <a:gd name="T12" fmla="*/ 2147483647 w 2499"/>
              <a:gd name="T13" fmla="*/ 2147483647 h 994"/>
              <a:gd name="T14" fmla="*/ 2147483647 w 2499"/>
              <a:gd name="T15" fmla="*/ 2147483647 h 994"/>
              <a:gd name="T16" fmla="*/ 2147483647 w 2499"/>
              <a:gd name="T17" fmla="*/ 2147483647 h 994"/>
              <a:gd name="T18" fmla="*/ 2147483647 w 2499"/>
              <a:gd name="T19" fmla="*/ 2147483647 h 994"/>
              <a:gd name="T20" fmla="*/ 2147483647 w 2499"/>
              <a:gd name="T21" fmla="*/ 2147483647 h 994"/>
              <a:gd name="T22" fmla="*/ 2147483647 w 2499"/>
              <a:gd name="T23" fmla="*/ 2147483647 h 994"/>
              <a:gd name="T24" fmla="*/ 2147483647 w 2499"/>
              <a:gd name="T25" fmla="*/ 2147483647 h 994"/>
              <a:gd name="T26" fmla="*/ 2147483647 w 2499"/>
              <a:gd name="T27" fmla="*/ 2147483647 h 994"/>
              <a:gd name="T28" fmla="*/ 2147483647 w 2499"/>
              <a:gd name="T29" fmla="*/ 2147483647 h 994"/>
              <a:gd name="T30" fmla="*/ 2147483647 w 2499"/>
              <a:gd name="T31" fmla="*/ 2147483647 h 994"/>
              <a:gd name="T32" fmla="*/ 2147483647 w 2499"/>
              <a:gd name="T33" fmla="*/ 2147483647 h 994"/>
              <a:gd name="T34" fmla="*/ 2147483647 w 2499"/>
              <a:gd name="T35" fmla="*/ 2147483647 h 994"/>
              <a:gd name="T36" fmla="*/ 2147483647 w 2499"/>
              <a:gd name="T37" fmla="*/ 2147483647 h 994"/>
              <a:gd name="T38" fmla="*/ 2147483647 w 2499"/>
              <a:gd name="T39" fmla="*/ 2147483647 h 994"/>
              <a:gd name="T40" fmla="*/ 2147483647 w 2499"/>
              <a:gd name="T41" fmla="*/ 2147483647 h 994"/>
              <a:gd name="T42" fmla="*/ 2147483647 w 2499"/>
              <a:gd name="T43" fmla="*/ 2147483647 h 994"/>
              <a:gd name="T44" fmla="*/ 2147483647 w 2499"/>
              <a:gd name="T45" fmla="*/ 2147483647 h 994"/>
              <a:gd name="T46" fmla="*/ 2147483647 w 2499"/>
              <a:gd name="T47" fmla="*/ 2147483647 h 994"/>
              <a:gd name="T48" fmla="*/ 2147483647 w 2499"/>
              <a:gd name="T49" fmla="*/ 2147483647 h 994"/>
              <a:gd name="T50" fmla="*/ 2147483647 w 2499"/>
              <a:gd name="T51" fmla="*/ 2147483647 h 994"/>
              <a:gd name="T52" fmla="*/ 2147483647 w 2499"/>
              <a:gd name="T53" fmla="*/ 2147483647 h 994"/>
              <a:gd name="T54" fmla="*/ 2147483647 w 2499"/>
              <a:gd name="T55" fmla="*/ 2147483647 h 994"/>
              <a:gd name="T56" fmla="*/ 2147483647 w 2499"/>
              <a:gd name="T57" fmla="*/ 2147483647 h 994"/>
              <a:gd name="T58" fmla="*/ 2147483647 w 2499"/>
              <a:gd name="T59" fmla="*/ 2147483647 h 994"/>
              <a:gd name="T60" fmla="*/ 2147483647 w 2499"/>
              <a:gd name="T61" fmla="*/ 2147483647 h 994"/>
              <a:gd name="T62" fmla="*/ 2147483647 w 2499"/>
              <a:gd name="T63" fmla="*/ 2147483647 h 994"/>
              <a:gd name="T64" fmla="*/ 2147483647 w 2499"/>
              <a:gd name="T65" fmla="*/ 2147483647 h 994"/>
              <a:gd name="T66" fmla="*/ 2147483647 w 2499"/>
              <a:gd name="T67" fmla="*/ 2147483647 h 994"/>
              <a:gd name="T68" fmla="*/ 0 w 2499"/>
              <a:gd name="T69" fmla="*/ 2147483647 h 994"/>
              <a:gd name="T70" fmla="*/ 2147483647 w 2499"/>
              <a:gd name="T71" fmla="*/ 2147483647 h 994"/>
              <a:gd name="T72" fmla="*/ 2147483647 w 2499"/>
              <a:gd name="T73" fmla="*/ 2147483647 h 994"/>
              <a:gd name="T74" fmla="*/ 2147483647 w 2499"/>
              <a:gd name="T75" fmla="*/ 2147483647 h 994"/>
              <a:gd name="T76" fmla="*/ 2147483647 w 2499"/>
              <a:gd name="T77" fmla="*/ 2147483647 h 994"/>
              <a:gd name="T78" fmla="*/ 2147483647 w 2499"/>
              <a:gd name="T79" fmla="*/ 2147483647 h 994"/>
              <a:gd name="T80" fmla="*/ 2147483647 w 2499"/>
              <a:gd name="T81" fmla="*/ 2147483647 h 994"/>
              <a:gd name="T82" fmla="*/ 2147483647 w 2499"/>
              <a:gd name="T83" fmla="*/ 2147483647 h 994"/>
              <a:gd name="T84" fmla="*/ 2147483647 w 2499"/>
              <a:gd name="T85" fmla="*/ 2147483647 h 994"/>
              <a:gd name="T86" fmla="*/ 2147483647 w 2499"/>
              <a:gd name="T87" fmla="*/ 2147483647 h 994"/>
              <a:gd name="T88" fmla="*/ 2147483647 w 2499"/>
              <a:gd name="T89" fmla="*/ 2147483647 h 994"/>
              <a:gd name="T90" fmla="*/ 2147483647 w 2499"/>
              <a:gd name="T91" fmla="*/ 2147483647 h 994"/>
              <a:gd name="T92" fmla="*/ 2147483647 w 2499"/>
              <a:gd name="T93" fmla="*/ 2147483647 h 994"/>
              <a:gd name="T94" fmla="*/ 2147483647 w 2499"/>
              <a:gd name="T95" fmla="*/ 2147483647 h 9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99"/>
              <a:gd name="T145" fmla="*/ 0 h 994"/>
              <a:gd name="T146" fmla="*/ 2499 w 2499"/>
              <a:gd name="T147" fmla="*/ 994 h 99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99" h="994">
                <a:moveTo>
                  <a:pt x="2114" y="667"/>
                </a:moveTo>
                <a:lnTo>
                  <a:pt x="2171" y="655"/>
                </a:lnTo>
                <a:lnTo>
                  <a:pt x="2205" y="655"/>
                </a:lnTo>
                <a:lnTo>
                  <a:pt x="2250" y="655"/>
                </a:lnTo>
                <a:lnTo>
                  <a:pt x="2284" y="655"/>
                </a:lnTo>
                <a:lnTo>
                  <a:pt x="2318" y="655"/>
                </a:lnTo>
                <a:lnTo>
                  <a:pt x="2352" y="655"/>
                </a:lnTo>
                <a:lnTo>
                  <a:pt x="2374" y="655"/>
                </a:lnTo>
                <a:lnTo>
                  <a:pt x="2397" y="655"/>
                </a:lnTo>
                <a:lnTo>
                  <a:pt x="2420" y="655"/>
                </a:lnTo>
                <a:lnTo>
                  <a:pt x="2442" y="667"/>
                </a:lnTo>
                <a:lnTo>
                  <a:pt x="2453" y="667"/>
                </a:lnTo>
                <a:lnTo>
                  <a:pt x="2476" y="667"/>
                </a:lnTo>
                <a:lnTo>
                  <a:pt x="2487" y="667"/>
                </a:lnTo>
                <a:lnTo>
                  <a:pt x="2499" y="678"/>
                </a:lnTo>
                <a:lnTo>
                  <a:pt x="2487" y="689"/>
                </a:lnTo>
                <a:lnTo>
                  <a:pt x="2476" y="700"/>
                </a:lnTo>
                <a:lnTo>
                  <a:pt x="2465" y="723"/>
                </a:lnTo>
                <a:lnTo>
                  <a:pt x="2431" y="734"/>
                </a:lnTo>
                <a:lnTo>
                  <a:pt x="2397" y="757"/>
                </a:lnTo>
                <a:lnTo>
                  <a:pt x="2352" y="780"/>
                </a:lnTo>
                <a:lnTo>
                  <a:pt x="2307" y="814"/>
                </a:lnTo>
                <a:lnTo>
                  <a:pt x="2250" y="836"/>
                </a:lnTo>
                <a:lnTo>
                  <a:pt x="2193" y="870"/>
                </a:lnTo>
                <a:lnTo>
                  <a:pt x="2137" y="893"/>
                </a:lnTo>
                <a:lnTo>
                  <a:pt x="2092" y="915"/>
                </a:lnTo>
                <a:lnTo>
                  <a:pt x="2046" y="927"/>
                </a:lnTo>
                <a:lnTo>
                  <a:pt x="2001" y="949"/>
                </a:lnTo>
                <a:lnTo>
                  <a:pt x="1967" y="960"/>
                </a:lnTo>
                <a:lnTo>
                  <a:pt x="1933" y="972"/>
                </a:lnTo>
                <a:lnTo>
                  <a:pt x="1911" y="972"/>
                </a:lnTo>
                <a:lnTo>
                  <a:pt x="1866" y="983"/>
                </a:lnTo>
                <a:lnTo>
                  <a:pt x="1820" y="994"/>
                </a:lnTo>
                <a:lnTo>
                  <a:pt x="1786" y="994"/>
                </a:lnTo>
                <a:lnTo>
                  <a:pt x="1764" y="994"/>
                </a:lnTo>
                <a:lnTo>
                  <a:pt x="1741" y="994"/>
                </a:lnTo>
                <a:lnTo>
                  <a:pt x="1741" y="983"/>
                </a:lnTo>
                <a:lnTo>
                  <a:pt x="1730" y="983"/>
                </a:lnTo>
                <a:lnTo>
                  <a:pt x="1707" y="983"/>
                </a:lnTo>
                <a:lnTo>
                  <a:pt x="1696" y="972"/>
                </a:lnTo>
                <a:lnTo>
                  <a:pt x="1673" y="960"/>
                </a:lnTo>
                <a:lnTo>
                  <a:pt x="1651" y="949"/>
                </a:lnTo>
                <a:lnTo>
                  <a:pt x="1628" y="938"/>
                </a:lnTo>
                <a:lnTo>
                  <a:pt x="1594" y="927"/>
                </a:lnTo>
                <a:lnTo>
                  <a:pt x="1572" y="915"/>
                </a:lnTo>
                <a:lnTo>
                  <a:pt x="1538" y="904"/>
                </a:lnTo>
                <a:lnTo>
                  <a:pt x="1493" y="881"/>
                </a:lnTo>
                <a:lnTo>
                  <a:pt x="1459" y="859"/>
                </a:lnTo>
                <a:lnTo>
                  <a:pt x="1413" y="836"/>
                </a:lnTo>
                <a:lnTo>
                  <a:pt x="1368" y="814"/>
                </a:lnTo>
                <a:lnTo>
                  <a:pt x="1312" y="791"/>
                </a:lnTo>
                <a:lnTo>
                  <a:pt x="1255" y="768"/>
                </a:lnTo>
                <a:lnTo>
                  <a:pt x="1199" y="734"/>
                </a:lnTo>
                <a:lnTo>
                  <a:pt x="1142" y="712"/>
                </a:lnTo>
                <a:lnTo>
                  <a:pt x="1086" y="678"/>
                </a:lnTo>
                <a:lnTo>
                  <a:pt x="1018" y="644"/>
                </a:lnTo>
                <a:lnTo>
                  <a:pt x="950" y="610"/>
                </a:lnTo>
                <a:lnTo>
                  <a:pt x="882" y="576"/>
                </a:lnTo>
                <a:lnTo>
                  <a:pt x="803" y="531"/>
                </a:lnTo>
                <a:lnTo>
                  <a:pt x="724" y="497"/>
                </a:lnTo>
                <a:lnTo>
                  <a:pt x="645" y="452"/>
                </a:lnTo>
                <a:lnTo>
                  <a:pt x="566" y="407"/>
                </a:lnTo>
                <a:lnTo>
                  <a:pt x="475" y="361"/>
                </a:lnTo>
                <a:lnTo>
                  <a:pt x="385" y="316"/>
                </a:lnTo>
                <a:lnTo>
                  <a:pt x="294" y="260"/>
                </a:lnTo>
                <a:lnTo>
                  <a:pt x="192" y="214"/>
                </a:lnTo>
                <a:lnTo>
                  <a:pt x="102" y="158"/>
                </a:lnTo>
                <a:lnTo>
                  <a:pt x="0" y="101"/>
                </a:lnTo>
                <a:lnTo>
                  <a:pt x="45" y="0"/>
                </a:lnTo>
                <a:lnTo>
                  <a:pt x="170" y="56"/>
                </a:lnTo>
                <a:lnTo>
                  <a:pt x="283" y="113"/>
                </a:lnTo>
                <a:lnTo>
                  <a:pt x="396" y="169"/>
                </a:lnTo>
                <a:lnTo>
                  <a:pt x="509" y="226"/>
                </a:lnTo>
                <a:lnTo>
                  <a:pt x="611" y="271"/>
                </a:lnTo>
                <a:lnTo>
                  <a:pt x="701" y="316"/>
                </a:lnTo>
                <a:lnTo>
                  <a:pt x="792" y="361"/>
                </a:lnTo>
                <a:lnTo>
                  <a:pt x="882" y="395"/>
                </a:lnTo>
                <a:lnTo>
                  <a:pt x="961" y="429"/>
                </a:lnTo>
                <a:lnTo>
                  <a:pt x="1040" y="463"/>
                </a:lnTo>
                <a:lnTo>
                  <a:pt x="1119" y="486"/>
                </a:lnTo>
                <a:lnTo>
                  <a:pt x="1187" y="520"/>
                </a:lnTo>
                <a:lnTo>
                  <a:pt x="1244" y="531"/>
                </a:lnTo>
                <a:lnTo>
                  <a:pt x="1300" y="553"/>
                </a:lnTo>
                <a:lnTo>
                  <a:pt x="1357" y="565"/>
                </a:lnTo>
                <a:lnTo>
                  <a:pt x="1402" y="576"/>
                </a:lnTo>
                <a:lnTo>
                  <a:pt x="1493" y="610"/>
                </a:lnTo>
                <a:lnTo>
                  <a:pt x="1583" y="621"/>
                </a:lnTo>
                <a:lnTo>
                  <a:pt x="1662" y="644"/>
                </a:lnTo>
                <a:lnTo>
                  <a:pt x="1753" y="655"/>
                </a:lnTo>
                <a:lnTo>
                  <a:pt x="1843" y="667"/>
                </a:lnTo>
                <a:lnTo>
                  <a:pt x="1933" y="667"/>
                </a:lnTo>
                <a:lnTo>
                  <a:pt x="2024" y="667"/>
                </a:lnTo>
                <a:lnTo>
                  <a:pt x="2114" y="6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6102350" y="2435225"/>
            <a:ext cx="309563" cy="85725"/>
          </a:xfrm>
          <a:custGeom>
            <a:avLst/>
            <a:gdLst>
              <a:gd name="T0" fmla="*/ 2147483647 w 486"/>
              <a:gd name="T1" fmla="*/ 2147483647 h 181"/>
              <a:gd name="T2" fmla="*/ 2147483647 w 486"/>
              <a:gd name="T3" fmla="*/ 2147483647 h 181"/>
              <a:gd name="T4" fmla="*/ 2147483647 w 486"/>
              <a:gd name="T5" fmla="*/ 2147483647 h 181"/>
              <a:gd name="T6" fmla="*/ 2147483647 w 486"/>
              <a:gd name="T7" fmla="*/ 2147483647 h 181"/>
              <a:gd name="T8" fmla="*/ 2147483647 w 486"/>
              <a:gd name="T9" fmla="*/ 2147483647 h 181"/>
              <a:gd name="T10" fmla="*/ 2147483647 w 486"/>
              <a:gd name="T11" fmla="*/ 2147483647 h 181"/>
              <a:gd name="T12" fmla="*/ 2147483647 w 486"/>
              <a:gd name="T13" fmla="*/ 2147483647 h 181"/>
              <a:gd name="T14" fmla="*/ 2147483647 w 486"/>
              <a:gd name="T15" fmla="*/ 2147483647 h 181"/>
              <a:gd name="T16" fmla="*/ 0 w 486"/>
              <a:gd name="T17" fmla="*/ 2147483647 h 181"/>
              <a:gd name="T18" fmla="*/ 0 w 486"/>
              <a:gd name="T19" fmla="*/ 2147483647 h 181"/>
              <a:gd name="T20" fmla="*/ 2147483647 w 486"/>
              <a:gd name="T21" fmla="*/ 2147483647 h 181"/>
              <a:gd name="T22" fmla="*/ 2147483647 w 486"/>
              <a:gd name="T23" fmla="*/ 2147483647 h 181"/>
              <a:gd name="T24" fmla="*/ 2147483647 w 486"/>
              <a:gd name="T25" fmla="*/ 2147483647 h 181"/>
              <a:gd name="T26" fmla="*/ 2147483647 w 486"/>
              <a:gd name="T27" fmla="*/ 2147483647 h 181"/>
              <a:gd name="T28" fmla="*/ 2147483647 w 486"/>
              <a:gd name="T29" fmla="*/ 2147483647 h 181"/>
              <a:gd name="T30" fmla="*/ 2147483647 w 486"/>
              <a:gd name="T31" fmla="*/ 0 h 181"/>
              <a:gd name="T32" fmla="*/ 2147483647 w 486"/>
              <a:gd name="T33" fmla="*/ 0 h 181"/>
              <a:gd name="T34" fmla="*/ 2147483647 w 486"/>
              <a:gd name="T35" fmla="*/ 0 h 181"/>
              <a:gd name="T36" fmla="*/ 2147483647 w 486"/>
              <a:gd name="T37" fmla="*/ 0 h 181"/>
              <a:gd name="T38" fmla="*/ 2147483647 w 486"/>
              <a:gd name="T39" fmla="*/ 0 h 181"/>
              <a:gd name="T40" fmla="*/ 2147483647 w 486"/>
              <a:gd name="T41" fmla="*/ 2147483647 h 181"/>
              <a:gd name="T42" fmla="*/ 2147483647 w 486"/>
              <a:gd name="T43" fmla="*/ 2147483647 h 181"/>
              <a:gd name="T44" fmla="*/ 2147483647 w 486"/>
              <a:gd name="T45" fmla="*/ 2147483647 h 181"/>
              <a:gd name="T46" fmla="*/ 2147483647 w 486"/>
              <a:gd name="T47" fmla="*/ 2147483647 h 181"/>
              <a:gd name="T48" fmla="*/ 2147483647 w 486"/>
              <a:gd name="T49" fmla="*/ 2147483647 h 181"/>
              <a:gd name="T50" fmla="*/ 2147483647 w 486"/>
              <a:gd name="T51" fmla="*/ 2147483647 h 181"/>
              <a:gd name="T52" fmla="*/ 2147483647 w 486"/>
              <a:gd name="T53" fmla="*/ 2147483647 h 181"/>
              <a:gd name="T54" fmla="*/ 2147483647 w 486"/>
              <a:gd name="T55" fmla="*/ 2147483647 h 181"/>
              <a:gd name="T56" fmla="*/ 2147483647 w 486"/>
              <a:gd name="T57" fmla="*/ 2147483647 h 181"/>
              <a:gd name="T58" fmla="*/ 2147483647 w 486"/>
              <a:gd name="T59" fmla="*/ 2147483647 h 181"/>
              <a:gd name="T60" fmla="*/ 2147483647 w 486"/>
              <a:gd name="T61" fmla="*/ 2147483647 h 181"/>
              <a:gd name="T62" fmla="*/ 2147483647 w 486"/>
              <a:gd name="T63" fmla="*/ 2147483647 h 181"/>
              <a:gd name="T64" fmla="*/ 2147483647 w 486"/>
              <a:gd name="T65" fmla="*/ 2147483647 h 181"/>
              <a:gd name="T66" fmla="*/ 2147483647 w 486"/>
              <a:gd name="T67" fmla="*/ 2147483647 h 181"/>
              <a:gd name="T68" fmla="*/ 2147483647 w 486"/>
              <a:gd name="T69" fmla="*/ 2147483647 h 1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86"/>
              <a:gd name="T106" fmla="*/ 0 h 181"/>
              <a:gd name="T107" fmla="*/ 486 w 486"/>
              <a:gd name="T108" fmla="*/ 181 h 18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86" h="181">
                <a:moveTo>
                  <a:pt x="271" y="136"/>
                </a:moveTo>
                <a:lnTo>
                  <a:pt x="237" y="147"/>
                </a:lnTo>
                <a:lnTo>
                  <a:pt x="192" y="159"/>
                </a:lnTo>
                <a:lnTo>
                  <a:pt x="147" y="159"/>
                </a:lnTo>
                <a:lnTo>
                  <a:pt x="113" y="170"/>
                </a:lnTo>
                <a:lnTo>
                  <a:pt x="79" y="170"/>
                </a:lnTo>
                <a:lnTo>
                  <a:pt x="45" y="181"/>
                </a:lnTo>
                <a:lnTo>
                  <a:pt x="22" y="181"/>
                </a:lnTo>
                <a:lnTo>
                  <a:pt x="0" y="181"/>
                </a:lnTo>
                <a:lnTo>
                  <a:pt x="0" y="46"/>
                </a:lnTo>
                <a:lnTo>
                  <a:pt x="56" y="46"/>
                </a:lnTo>
                <a:lnTo>
                  <a:pt x="101" y="34"/>
                </a:lnTo>
                <a:lnTo>
                  <a:pt x="147" y="23"/>
                </a:lnTo>
                <a:lnTo>
                  <a:pt x="181" y="12"/>
                </a:lnTo>
                <a:lnTo>
                  <a:pt x="203" y="12"/>
                </a:lnTo>
                <a:lnTo>
                  <a:pt x="237" y="0"/>
                </a:lnTo>
                <a:lnTo>
                  <a:pt x="271" y="0"/>
                </a:lnTo>
                <a:lnTo>
                  <a:pt x="316" y="0"/>
                </a:lnTo>
                <a:lnTo>
                  <a:pt x="350" y="0"/>
                </a:lnTo>
                <a:lnTo>
                  <a:pt x="373" y="0"/>
                </a:lnTo>
                <a:lnTo>
                  <a:pt x="407" y="12"/>
                </a:lnTo>
                <a:lnTo>
                  <a:pt x="429" y="12"/>
                </a:lnTo>
                <a:lnTo>
                  <a:pt x="452" y="23"/>
                </a:lnTo>
                <a:lnTo>
                  <a:pt x="475" y="46"/>
                </a:lnTo>
                <a:lnTo>
                  <a:pt x="475" y="57"/>
                </a:lnTo>
                <a:lnTo>
                  <a:pt x="486" y="68"/>
                </a:lnTo>
                <a:lnTo>
                  <a:pt x="475" y="79"/>
                </a:lnTo>
                <a:lnTo>
                  <a:pt x="463" y="79"/>
                </a:lnTo>
                <a:lnTo>
                  <a:pt x="452" y="91"/>
                </a:lnTo>
                <a:lnTo>
                  <a:pt x="429" y="102"/>
                </a:lnTo>
                <a:lnTo>
                  <a:pt x="395" y="102"/>
                </a:lnTo>
                <a:lnTo>
                  <a:pt x="361" y="113"/>
                </a:lnTo>
                <a:lnTo>
                  <a:pt x="328" y="125"/>
                </a:lnTo>
                <a:lnTo>
                  <a:pt x="271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6" name="矩形 3"/>
          <p:cNvSpPr>
            <a:spLocks noChangeArrowheads="1"/>
          </p:cNvSpPr>
          <p:nvPr/>
        </p:nvSpPr>
        <p:spPr bwMode="auto">
          <a:xfrm>
            <a:off x="788988" y="1501775"/>
            <a:ext cx="7489825" cy="2146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三、选择合适的量词填空。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仿宋" charset="-122"/>
                <a:ea typeface="仿宋" charset="-122"/>
              </a:rPr>
              <a:t>①封　②支　③场　④沓　⑤句　⑥束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一（　　）电影　　    一（　　）纸　　　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一（　　）话          一（　　）钢笔　　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一（　　）信　　    　一（　　）鲜花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92275" y="2787650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③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32363" y="2716213"/>
            <a:ext cx="527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④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47813" y="3292475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⑤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32363" y="3292475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②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9250" y="3940175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932363" y="3867150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⑥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2325" y="1654175"/>
            <a:ext cx="7569200" cy="1730375"/>
          </a:xfrm>
          <a:prstGeom prst="rect">
            <a:avLst/>
          </a:prstGeom>
        </p:spPr>
        <p:txBody>
          <a:bodyPr>
            <a:spAutoFit/>
          </a:bodyPr>
          <a:lstStyle>
            <a:lvl1pPr marL="625475" indent="-625475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四、照样子写词语。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又蹦又跳　　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　  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　　　　　　　　　　　　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拍拍肩膀　　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电影　　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台灯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叫了起来　　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了起来　　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了起来</a:t>
            </a:r>
          </a:p>
        </p:txBody>
      </p:sp>
      <p:sp>
        <p:nvSpPr>
          <p:cNvPr id="102403" name="矩形 16"/>
          <p:cNvSpPr>
            <a:spLocks noChangeArrowheads="1"/>
          </p:cNvSpPr>
          <p:nvPr/>
        </p:nvSpPr>
        <p:spPr bwMode="auto">
          <a:xfrm>
            <a:off x="1562100" y="2170113"/>
            <a:ext cx="4937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2404" name="矩形 17"/>
          <p:cNvSpPr>
            <a:spLocks noChangeArrowheads="1"/>
          </p:cNvSpPr>
          <p:nvPr/>
        </p:nvSpPr>
        <p:spPr bwMode="auto">
          <a:xfrm>
            <a:off x="2179638" y="2166938"/>
            <a:ext cx="4937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2405" name="矩形 18"/>
          <p:cNvSpPr>
            <a:spLocks noChangeArrowheads="1"/>
          </p:cNvSpPr>
          <p:nvPr/>
        </p:nvSpPr>
        <p:spPr bwMode="auto">
          <a:xfrm>
            <a:off x="1544638" y="2573338"/>
            <a:ext cx="8032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．．</a:t>
            </a:r>
          </a:p>
        </p:txBody>
      </p:sp>
      <p:sp>
        <p:nvSpPr>
          <p:cNvPr id="102406" name="矩形 19"/>
          <p:cNvSpPr>
            <a:spLocks noChangeArrowheads="1"/>
          </p:cNvSpPr>
          <p:nvPr/>
        </p:nvSpPr>
        <p:spPr bwMode="auto">
          <a:xfrm>
            <a:off x="1560513" y="2965450"/>
            <a:ext cx="4937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87675" y="228441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又哭又闹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16650" y="2132013"/>
            <a:ext cx="14224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又说又笑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87675" y="2859088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看看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24525" y="2859088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修修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59113" y="3435350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哭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580063" y="3435350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笑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612775" y="1620838"/>
            <a:ext cx="7954963" cy="2146300"/>
          </a:xfrm>
          <a:prstGeom prst="rect">
            <a:avLst/>
          </a:prstGeom>
        </p:spPr>
        <p:txBody>
          <a:bodyPr>
            <a:spAutoFit/>
          </a:bodyPr>
          <a:lstStyle>
            <a:lvl1pPr marL="630238" indent="-630238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一、选择正确的音节填空。（填序号）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　　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①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cháo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　 ②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zhāo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　　   ①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xiāo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　　②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xuē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朝外（　 ）朝阳（ 　） 剥削（　 ） 削好（　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①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chónɡ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②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zhònɡ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　 　   ①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xiān</a:t>
            </a:r>
            <a:r>
              <a:rPr lang="zh-CN" altLang="en-US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　　　②</a:t>
            </a:r>
            <a:r>
              <a:rPr lang="en-US" altLang="zh-CN" sz="2400" b="1">
                <a:solidFill>
                  <a:srgbClr val="000000"/>
                </a:solidFill>
                <a:latin typeface="方正姚体" charset="0"/>
                <a:ea typeface="方正姚体" charset="0"/>
              </a:rPr>
              <a:t>xiǎn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重量（　 ）重新（　 ） 鲜艳（ 　 ）朝鲜（ 　）</a:t>
            </a: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234950"/>
            <a:ext cx="2586037" cy="450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2563813" y="960438"/>
            <a:ext cx="4016375" cy="368300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仿宋" charset="-122"/>
                <a:ea typeface="仿宋" charset="-122"/>
              </a:rPr>
              <a:t>习题源于</a:t>
            </a:r>
            <a:r>
              <a:rPr lang="en-US" altLang="zh-CN" b="1">
                <a:solidFill>
                  <a:srgbClr val="000000"/>
                </a:solidFill>
                <a:latin typeface="仿宋" charset="-122"/>
                <a:ea typeface="仿宋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仿宋" charset="-122"/>
                <a:ea typeface="仿宋" charset="-122"/>
              </a:rPr>
              <a:t>典中点</a:t>
            </a:r>
            <a:r>
              <a:rPr lang="en-US" altLang="zh-CN" b="1">
                <a:solidFill>
                  <a:srgbClr val="000000"/>
                </a:solidFill>
                <a:latin typeface="仿宋" charset="-122"/>
                <a:ea typeface="仿宋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仿宋" charset="-122"/>
                <a:ea typeface="仿宋" charset="-122"/>
              </a:rPr>
              <a:t>的“基础练习”</a:t>
            </a:r>
          </a:p>
        </p:txBody>
      </p:sp>
      <p:sp>
        <p:nvSpPr>
          <p:cNvPr id="100357" name="矩形 2"/>
          <p:cNvSpPr>
            <a:spLocks noChangeArrowheads="1"/>
          </p:cNvSpPr>
          <p:nvPr/>
        </p:nvSpPr>
        <p:spPr bwMode="auto">
          <a:xfrm>
            <a:off x="1339850" y="2543175"/>
            <a:ext cx="4953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58" name="矩形 21"/>
          <p:cNvSpPr>
            <a:spLocks noChangeArrowheads="1"/>
          </p:cNvSpPr>
          <p:nvPr/>
        </p:nvSpPr>
        <p:spPr bwMode="auto">
          <a:xfrm>
            <a:off x="3105150" y="2546350"/>
            <a:ext cx="4937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59" name="矩形 23"/>
          <p:cNvSpPr>
            <a:spLocks noChangeArrowheads="1"/>
          </p:cNvSpPr>
          <p:nvPr/>
        </p:nvSpPr>
        <p:spPr bwMode="auto">
          <a:xfrm>
            <a:off x="5170488" y="2546350"/>
            <a:ext cx="4937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60" name="矩形 26"/>
          <p:cNvSpPr>
            <a:spLocks noChangeArrowheads="1"/>
          </p:cNvSpPr>
          <p:nvPr/>
        </p:nvSpPr>
        <p:spPr bwMode="auto">
          <a:xfrm>
            <a:off x="6721475" y="2552700"/>
            <a:ext cx="4953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61" name="矩形 27"/>
          <p:cNvSpPr>
            <a:spLocks noChangeArrowheads="1"/>
          </p:cNvSpPr>
          <p:nvPr/>
        </p:nvSpPr>
        <p:spPr bwMode="auto">
          <a:xfrm>
            <a:off x="1309688" y="3330575"/>
            <a:ext cx="4937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62" name="矩形 28"/>
          <p:cNvSpPr>
            <a:spLocks noChangeArrowheads="1"/>
          </p:cNvSpPr>
          <p:nvPr/>
        </p:nvSpPr>
        <p:spPr bwMode="auto">
          <a:xfrm>
            <a:off x="3073400" y="3333750"/>
            <a:ext cx="4937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63" name="矩形 29"/>
          <p:cNvSpPr>
            <a:spLocks noChangeArrowheads="1"/>
          </p:cNvSpPr>
          <p:nvPr/>
        </p:nvSpPr>
        <p:spPr bwMode="auto">
          <a:xfrm>
            <a:off x="4902200" y="3346450"/>
            <a:ext cx="4937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00364" name="矩形 30"/>
          <p:cNvSpPr>
            <a:spLocks noChangeArrowheads="1"/>
          </p:cNvSpPr>
          <p:nvPr/>
        </p:nvSpPr>
        <p:spPr bwMode="auto">
          <a:xfrm>
            <a:off x="7053263" y="3340100"/>
            <a:ext cx="49371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63713" y="2932113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348038" y="2932113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②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48263" y="285908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②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77050" y="2787650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619250" y="4011613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②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69" name="矩形 7168"/>
          <p:cNvSpPr>
            <a:spLocks noChangeArrowheads="1"/>
          </p:cNvSpPr>
          <p:nvPr/>
        </p:nvSpPr>
        <p:spPr bwMode="auto">
          <a:xfrm>
            <a:off x="3203575" y="3940175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0" name="矩形 7169"/>
          <p:cNvSpPr>
            <a:spLocks noChangeArrowheads="1"/>
          </p:cNvSpPr>
          <p:nvPr/>
        </p:nvSpPr>
        <p:spPr bwMode="auto">
          <a:xfrm>
            <a:off x="5219700" y="4011613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1" name="矩形 7170"/>
          <p:cNvSpPr>
            <a:spLocks noChangeArrowheads="1"/>
          </p:cNvSpPr>
          <p:nvPr/>
        </p:nvSpPr>
        <p:spPr bwMode="auto">
          <a:xfrm>
            <a:off x="6948488" y="3940175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7169" grpId="0"/>
      <p:bldP spid="7170" grpId="0"/>
      <p:bldP spid="717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650" y="123825"/>
            <a:ext cx="7777163" cy="3925888"/>
          </a:xfrm>
          <a:prstGeom prst="rect">
            <a:avLst/>
          </a:prstGeom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．照样子写句子。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我们就能自己修台灯了。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自己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……_____________________________________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(2)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爸爸，我们天天想你。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天天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……_____________________________________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(3)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那我们一起重新写吧！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一起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……_____________________________________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55875" y="1347788"/>
            <a:ext cx="3417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我会自己洗衣服。</a:t>
            </a: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11413" y="2355850"/>
            <a:ext cx="3287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奶奶天天去跳广场舞。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43213" y="3435350"/>
            <a:ext cx="35734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我和妈妈一起去公园。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843558"/>
            <a:ext cx="8508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想一想</a:t>
            </a:r>
            <a:r>
              <a:rPr kumimoji="1"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</a:t>
            </a:r>
            <a:endParaRPr kumimoji="1"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pPr algn="ctr"/>
            <a:r>
              <a:rPr kumimoji="1"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课文</a:t>
            </a:r>
            <a:r>
              <a:rPr kumimoji="1"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讲了一个什么故事？</a:t>
            </a:r>
            <a:endParaRPr kumimoji="1" lang="en-US" altLang="zh-CN" sz="48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4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2614916"/>
            <a:ext cx="3131840" cy="252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32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806450" y="1274763"/>
            <a:ext cx="7645400" cy="2562225"/>
          </a:xfrm>
          <a:prstGeom prst="rect">
            <a:avLst/>
          </a:prstGeom>
        </p:spPr>
        <p:txBody>
          <a:bodyPr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宋体" charset="-122"/>
              </a:rPr>
              <a:t>二、小练笔。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小朋友们最想念谁？最想对他（她）说什么？把自己想说的话写一写吧。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b="1">
                <a:latin typeface="宋体" charset="-122"/>
              </a:rPr>
              <a:t>亲爱的</a:t>
            </a:r>
            <a:r>
              <a:rPr lang="en-US" altLang="zh-CN" sz="2400" b="1">
                <a:latin typeface="宋体" charset="-122"/>
              </a:rPr>
              <a:t>______</a:t>
            </a:r>
            <a:r>
              <a:rPr lang="zh-CN" altLang="en-US" sz="2400" b="1">
                <a:latin typeface="宋体" charset="-122"/>
              </a:rPr>
              <a:t>，我很</a:t>
            </a:r>
            <a:r>
              <a:rPr lang="en-US" altLang="zh-CN" sz="2400" b="1">
                <a:latin typeface="宋体" charset="-122"/>
              </a:rPr>
              <a:t>______</a:t>
            </a:r>
            <a:r>
              <a:rPr lang="zh-CN" altLang="en-US" sz="2400" b="1">
                <a:latin typeface="宋体" charset="-122"/>
              </a:rPr>
              <a:t>。最近我过得</a:t>
            </a:r>
            <a:r>
              <a:rPr lang="en-US" altLang="zh-CN" sz="2400" b="1">
                <a:latin typeface="宋体" charset="-122"/>
              </a:rPr>
              <a:t>________</a:t>
            </a:r>
            <a:r>
              <a:rPr lang="zh-CN" altLang="en-US" sz="2400" b="1">
                <a:latin typeface="宋体" charset="-122"/>
              </a:rPr>
              <a:t>，</a:t>
            </a:r>
            <a:r>
              <a:rPr lang="en-US" altLang="zh-CN" sz="2400" b="1">
                <a:latin typeface="宋体" charset="-122"/>
              </a:rPr>
              <a:t>________________________________________________________________________</a:t>
            </a:r>
            <a:r>
              <a:rPr lang="zh-CN" altLang="en-US" sz="2400" b="1">
                <a:latin typeface="宋体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187624" y="3363838"/>
            <a:ext cx="7613650" cy="1187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charset="-122"/>
              </a:rPr>
              <a:t>昨天，我上课发言积极，老师表扬了我；今天，我为家人盛饭，他们都夸我懂事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99726" y="2996692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表哥</a:t>
            </a:r>
            <a:endParaRPr lang="zh-CN" altLang="en-US">
              <a:latin typeface="Arial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07904" y="2996692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想你</a:t>
            </a:r>
            <a:endParaRPr lang="zh-CN" altLang="en-US">
              <a:latin typeface="Arial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44208" y="2996692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很开心</a:t>
            </a: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13159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（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1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）露西第一次给爸爸写信提到了什么事情？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1779662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爸爸不在我们不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开心</a:t>
            </a:r>
            <a:endParaRPr lang="en-US" altLang="zh-CN" sz="2800" kern="100" dirty="0" smtClean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zh-CN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zh-CN" sz="2800" kern="1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的台灯坏了没法</a:t>
            </a:r>
            <a:r>
              <a:rPr lang="zh-CN" altLang="zh-CN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修</a:t>
            </a:r>
            <a:endParaRPr lang="en-US" altLang="zh-CN" sz="2800" kern="100" dirty="0" smtClean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zh-CN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家里</a:t>
            </a:r>
            <a:r>
              <a:rPr lang="zh-CN" altLang="en-US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很</a:t>
            </a:r>
            <a:r>
              <a:rPr lang="zh-CN" altLang="zh-CN" sz="2800" kern="1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冷清</a:t>
            </a:r>
            <a:r>
              <a:rPr lang="zh-CN" altLang="zh-CN" sz="2800" kern="1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zh-CN" sz="28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6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2614916"/>
            <a:ext cx="3131840" cy="252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01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059582"/>
            <a:ext cx="9036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（</a:t>
            </a:r>
            <a:r>
              <a:rPr kumimoji="1" lang="en-US" altLang="zh-CN" sz="2800" dirty="0">
                <a:latin typeface="KaiTi" charset="-122"/>
                <a:ea typeface="KaiTi" charset="-122"/>
                <a:cs typeface="KaiTi" charset="-122"/>
              </a:rPr>
              <a:t>2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）露西第二次给爸爸写信又写了什么事情？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635646"/>
            <a:ext cx="58989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过得很</a:t>
            </a:r>
            <a:r>
              <a:rPr lang="zh-CN" altLang="zh-CN" sz="28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好</a:t>
            </a:r>
            <a:endParaRPr lang="en-US" altLang="zh-CN" sz="2800" dirty="0" smtClean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zh-CN" sz="28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小狗好</a:t>
            </a:r>
            <a:endParaRPr lang="en-US" altLang="zh-CN" sz="2800" dirty="0" smtClean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zh-CN" sz="28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螺丝</a:t>
            </a:r>
            <a:r>
              <a:rPr lang="zh-CN" altLang="zh-CN" sz="28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刀放哪里了，我们自己修台</a:t>
            </a:r>
            <a:r>
              <a:rPr lang="zh-CN" altLang="zh-CN" sz="28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灯</a:t>
            </a:r>
            <a:endParaRPr lang="en-US" altLang="zh-CN" sz="2800" dirty="0" smtClean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zh-CN" sz="2800" dirty="0" smtClean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下</a:t>
            </a:r>
            <a:r>
              <a:rPr lang="zh-CN" altLang="zh-CN" sz="2800" dirty="0">
                <a:solidFill>
                  <a:srgbClr val="0000FF"/>
                </a:solidFill>
                <a:latin typeface="KaiTi" charset="-122"/>
                <a:ea typeface="KaiTi" charset="-122"/>
                <a:cs typeface="KaiTi" charset="-122"/>
              </a:rPr>
              <a:t>个星期去看电影</a:t>
            </a:r>
            <a:endParaRPr lang="zh-CN" altLang="en-US" sz="2800" dirty="0">
              <a:solidFill>
                <a:srgbClr val="0000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2789330"/>
            <a:ext cx="2915816" cy="2354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7"/>
          <p:cNvSpPr txBox="1">
            <a:spLocks noChangeArrowheads="1"/>
          </p:cNvSpPr>
          <p:nvPr/>
        </p:nvSpPr>
        <p:spPr bwMode="auto">
          <a:xfrm>
            <a:off x="363199" y="1419622"/>
            <a:ext cx="8064896" cy="267765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7239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KaiTi" charset="-122"/>
                <a:ea typeface="KaiTi" charset="-122"/>
                <a:cs typeface="KaiTi" charset="-122"/>
              </a:rPr>
              <a:t>这篇课文写的是一个小女孩露西给爸爸写信的事。露西前后写了两次，第一次的内容很伤感，第二次在妈妈的感染下，露西告诉爸爸，在家生活的很好。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3199" y="449871"/>
            <a:ext cx="850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smtClean="0">
                <a:solidFill>
                  <a:srgbClr val="0000FF"/>
                </a:solidFill>
                <a:latin typeface="STXingkai" charset="-122"/>
                <a:ea typeface="STXingkai" charset="-122"/>
                <a:cs typeface="STXingkai" charset="-122"/>
              </a:rPr>
              <a:t>课文</a:t>
            </a:r>
            <a:r>
              <a:rPr kumimoji="1" lang="zh-CN" altLang="en-US" sz="4800" dirty="0">
                <a:solidFill>
                  <a:srgbClr val="0000FF"/>
                </a:solidFill>
                <a:latin typeface="STXingkai" charset="-122"/>
                <a:ea typeface="STXingkai" charset="-122"/>
                <a:cs typeface="STXingkai" charset="-122"/>
              </a:rPr>
              <a:t>讲了一个什么故事？</a:t>
            </a:r>
            <a:endParaRPr kumimoji="1" lang="en-US" altLang="zh-CN" sz="4800" dirty="0">
              <a:solidFill>
                <a:srgbClr val="0000FF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7" name="Picture 2" descr="C:\Users\Administrator\Desktop\Img40171023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3370707"/>
            <a:ext cx="2195737" cy="177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</TotalTime>
  <Words>3478</Words>
  <Application>Microsoft Macintosh PowerPoint</Application>
  <PresentationFormat>全屏显示(16:9)</PresentationFormat>
  <Paragraphs>504</Paragraphs>
  <Slides>60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6" baseType="lpstr">
      <vt:lpstr>Adobe 黑体 Std R</vt:lpstr>
      <vt:lpstr>Calibri</vt:lpstr>
      <vt:lpstr>Hiragino Sans GB W3</vt:lpstr>
      <vt:lpstr>KaiTi</vt:lpstr>
      <vt:lpstr>STXingkai</vt:lpstr>
      <vt:lpstr>Times New Roman</vt:lpstr>
      <vt:lpstr>等线</vt:lpstr>
      <vt:lpstr>方正姚体</vt:lpstr>
      <vt:lpstr>仿宋</vt:lpstr>
      <vt:lpstr>黑体</vt:lpstr>
      <vt:lpstr>楷体</vt:lpstr>
      <vt:lpstr>楷体_GB2312</vt:lpstr>
      <vt:lpstr>宋体</vt:lpstr>
      <vt:lpstr>优翼</vt:lpstr>
      <vt:lpstr>Arial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找一找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Manager>
  <Compan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刘伊宁</cp:lastModifiedBy>
  <cp:revision>285</cp:revision>
  <dcterms:created xsi:type="dcterms:W3CDTF">2016-10-29T08:56:49Z</dcterms:created>
  <dcterms:modified xsi:type="dcterms:W3CDTF">2017-10-19T01:33:07Z</dcterms:modified>
  <cp:contentStatus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内容">
    <vt:lpwstr>状元成才路</vt:lpwstr>
  </property>
</Properties>
</file>