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8" r:id="rId4"/>
    <p:sldId id="257" r:id="rId5"/>
    <p:sldId id="320" r:id="rId6"/>
    <p:sldId id="259" r:id="rId7"/>
    <p:sldId id="260" r:id="rId8"/>
    <p:sldId id="322" r:id="rId9"/>
    <p:sldId id="326" r:id="rId10"/>
    <p:sldId id="324" r:id="rId11"/>
    <p:sldId id="325" r:id="rId12"/>
    <p:sldId id="323" r:id="rId13"/>
    <p:sldId id="261" r:id="rId14"/>
    <p:sldId id="321" r:id="rId15"/>
    <p:sldId id="272" r:id="rId16"/>
    <p:sldId id="302" r:id="rId17"/>
    <p:sldId id="303" r:id="rId18"/>
    <p:sldId id="304" r:id="rId19"/>
    <p:sldId id="305" r:id="rId20"/>
    <p:sldId id="306" r:id="rId21"/>
    <p:sldId id="327" r:id="rId22"/>
    <p:sldId id="328" r:id="rId23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 varScale="1">
        <p:scale>
          <a:sx n="108" d="100"/>
          <a:sy n="108" d="100"/>
        </p:scale>
        <p:origin x="-170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 dirty="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 dirty="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 dirty="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 dirty="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 dirty="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 dirty="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 dirty="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 dirty="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 dirty="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 dirty="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 dirty="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white">
      <p:bgPr>
        <a:blipFill dpi="0" rotWithShape="1">
          <a:blip r:embed="rId12">
            <a:alphaModFix amt="60000"/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 dirty="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9" name="标题 1"/>
          <p:cNvSpPr>
            <a:spLocks noGrp="1"/>
          </p:cNvSpPr>
          <p:nvPr>
            <p:ph type="ctrTitle"/>
          </p:nvPr>
        </p:nvSpPr>
        <p:spPr>
          <a:xfrm>
            <a:off x="571500" y="2357438"/>
            <a:ext cx="7772400" cy="1470025"/>
          </a:xfrm>
          <a:ln/>
        </p:spPr>
        <p:txBody>
          <a:bodyPr wrap="square" lIns="91440" tIns="45720" rIns="91440" bIns="45720" anchor="ctr"/>
          <a:p>
            <a:pPr eaLnBrk="1" hangingPunct="1"/>
            <a:r>
              <a:rPr lang="zh-CN" altLang="en-US" dirty="0"/>
              <a:t>语文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214438" y="1857375"/>
            <a:ext cx="6400800" cy="1752600"/>
          </a:xfrm>
          <a:ln>
            <a:miter/>
          </a:ln>
        </p:spPr>
        <p:txBody>
          <a:bodyPr vert="horz" wrap="square" lIns="91440" tIns="45720" rIns="91440" bIns="45720" numCol="1" rtlCol="0" anchor="t" anchorCtr="0" compatLnSpc="1">
            <a:normAutofit/>
          </a:bodyPr>
          <a:lstStyle/>
          <a:p>
            <a:pPr marL="0" marR="0" lvl="0" indent="0" algn="ctr" defTabSz="914400" rtl="0" eaLnBrk="1" fontAlgn="auto" latinLnBrk="0" hangingPunct="1"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一年级上册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265" name="Picture 3" descr="E:\语文一插图拼音（陈旻）\5.2.jpg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428875" y="785813"/>
            <a:ext cx="4265613" cy="4794250"/>
          </a:xfrm>
          <a:ln/>
        </p:spPr>
      </p:pic>
      <p:sp>
        <p:nvSpPr>
          <p:cNvPr id="11266" name="TextBox 4"/>
          <p:cNvSpPr txBox="1"/>
          <p:nvPr/>
        </p:nvSpPr>
        <p:spPr>
          <a:xfrm>
            <a:off x="3929063" y="5857875"/>
            <a:ext cx="1714500" cy="5238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/>
            <a:r>
              <a:rPr lang="zh-CN" altLang="en-US" sz="2800" dirty="0">
                <a:latin typeface="Calibri" panose="020F0502020204030204" pitchFamily="34" charset="0"/>
                <a:ea typeface="宋体" panose="02010600030101010101" pitchFamily="2" charset="-122"/>
              </a:rPr>
              <a:t>图二</a:t>
            </a:r>
            <a:endParaRPr lang="zh-CN" altLang="en-US" sz="28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89" name="标题 1"/>
          <p:cNvSpPr>
            <a:spLocks noGrp="1"/>
          </p:cNvSpPr>
          <p:nvPr>
            <p:ph type="title"/>
          </p:nvPr>
        </p:nvSpPr>
        <p:spPr>
          <a:ln/>
        </p:spPr>
        <p:txBody>
          <a:bodyPr wrap="square" lIns="91440" tIns="45720" rIns="91440" bIns="45720" anchor="ctr"/>
          <a:p>
            <a:pPr eaLnBrk="1" hangingPunct="1"/>
            <a:r>
              <a:rPr lang="zh-CN" altLang="en-US" dirty="0"/>
              <a:t>说一说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ln>
            <a:miter/>
          </a:ln>
        </p:spPr>
        <p:txBody>
          <a:bodyPr vert="horz" wrap="square" lIns="91440" tIns="45720" rIns="91440" bIns="45720" numCol="1" rtlCol="0" anchor="t" anchorCtr="0" compatLnSpc="1">
            <a:normAutofit lnSpcReduction="10000"/>
          </a:bodyPr>
          <a:lstStyle/>
          <a:p>
            <a:pPr marL="342900" marR="0" lvl="0" indent="-342900" algn="just" defTabSz="914400" rtl="0" eaLnBrk="1" fontAlgn="auto" latinLnBrk="0" hangingPunct="1"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图二中的小朋友正在写字。他把作业本放平，两臂平放桌上，左手按本，右手执笔。同时做到头正、肩平、背直，胸离课桌一拳远，眼离本子一尺远。仔细观察他右手的执笔姿势，你会发现，他用右手拇指和食指握住笔杆下端，距离笔尖约一寸，同时用中指在内侧抵住笔杆，无名指和小指支住中指，笔杆握得松紧适度，笔杆上端稍稍向右偏，紧贴虎口，与纸面约成</a:t>
            </a:r>
            <a:r>
              <a:rPr kumimoji="0" lang="en-US" alt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45</a:t>
            </a:r>
            <a:r>
              <a:rPr kumimoji="0" lang="zh-CN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度角。这样的写字姿势最正确。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3" name="标题 1"/>
          <p:cNvSpPr>
            <a:spLocks noGrp="1"/>
          </p:cNvSpPr>
          <p:nvPr>
            <p:ph type="title"/>
          </p:nvPr>
        </p:nvSpPr>
        <p:spPr>
          <a:ln/>
        </p:spPr>
        <p:txBody>
          <a:bodyPr wrap="square" lIns="91440" tIns="45720" rIns="91440" bIns="45720" anchor="ctr"/>
          <a:p>
            <a:pPr eaLnBrk="1" hangingPunct="1"/>
            <a:r>
              <a:rPr lang="zh-CN" altLang="en-US" dirty="0"/>
              <a:t>识字</a:t>
            </a:r>
            <a:endParaRPr lang="zh-CN" altLang="en-US" dirty="0"/>
          </a:p>
        </p:txBody>
      </p:sp>
      <p:sp>
        <p:nvSpPr>
          <p:cNvPr id="13314" name="内容占位符 2"/>
          <p:cNvSpPr>
            <a:spLocks noGrp="1"/>
          </p:cNvSpPr>
          <p:nvPr>
            <p:ph idx="1"/>
          </p:nvPr>
        </p:nvSpPr>
        <p:spPr>
          <a:ln/>
        </p:spPr>
        <p:txBody>
          <a:bodyPr wrap="square" lIns="91440" tIns="45720" rIns="91440" bIns="45720" anchor="t"/>
          <a:p>
            <a:pPr eaLnBrk="1" hangingPunct="1"/>
            <a:r>
              <a:rPr lang="en-US" altLang="zh-CN" dirty="0"/>
              <a:t>1. </a:t>
            </a:r>
            <a:r>
              <a:rPr lang="zh-CN" altLang="en-US" dirty="0"/>
              <a:t>天地人</a:t>
            </a:r>
            <a:endParaRPr lang="en-US" altLang="zh-CN" dirty="0"/>
          </a:p>
          <a:p>
            <a:pPr algn="just" eaLnBrk="1" hangingPunct="1"/>
            <a:r>
              <a:rPr lang="zh-CN" altLang="en-US" dirty="0"/>
              <a:t>茫茫宇宙中有一颗蔚蓝色的星球，她就是地球。地球孕育了人类，是人类的母亲。站在这美丽的地球上，我们脚下有地，头顶有天，眼中要有他人。让我们学会关爱自己、关心他人，让你、我、他和谐相处吧！</a:t>
            </a:r>
            <a:endParaRPr lang="zh-CN" altLang="en-US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7" name="标题 1"/>
          <p:cNvSpPr>
            <a:spLocks noGrp="1"/>
          </p:cNvSpPr>
          <p:nvPr>
            <p:ph type="title"/>
          </p:nvPr>
        </p:nvSpPr>
        <p:spPr>
          <a:ln/>
        </p:spPr>
        <p:txBody>
          <a:bodyPr wrap="square" lIns="91440" tIns="45720" rIns="91440" bIns="45720" anchor="ctr"/>
          <a:p>
            <a:pPr eaLnBrk="1" hangingPunct="1"/>
            <a:r>
              <a:rPr lang="zh-CN" altLang="en-US" dirty="0"/>
              <a:t>地球</a:t>
            </a:r>
            <a:endParaRPr lang="zh-CN" altLang="en-US" dirty="0"/>
          </a:p>
        </p:txBody>
      </p:sp>
      <p:pic>
        <p:nvPicPr>
          <p:cNvPr id="14338" name="Picture 2" descr="E:\语文一插图拼音（陈旻）\地球.jpg"/>
          <p:cNvPicPr>
            <a:picLocks noGrp="1" noChangeAspect="1"/>
          </p:cNvPicPr>
          <p:nvPr>
            <p:ph idx="1"/>
          </p:nvPr>
        </p:nvPicPr>
        <p:blipFill>
          <a:blip r:embed="rId1"/>
          <a:srcRect r="1251" b="4349"/>
          <a:stretch>
            <a:fillRect/>
          </a:stretch>
        </p:blipFill>
        <p:spPr>
          <a:xfrm>
            <a:off x="2286000" y="1357313"/>
            <a:ext cx="4552950" cy="4697412"/>
          </a:xfrm>
          <a:ln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1" name="标题 1"/>
          <p:cNvSpPr>
            <a:spLocks noGrp="1"/>
          </p:cNvSpPr>
          <p:nvPr>
            <p:ph type="title"/>
          </p:nvPr>
        </p:nvSpPr>
        <p:spPr>
          <a:ln/>
        </p:spPr>
        <p:txBody>
          <a:bodyPr wrap="square" lIns="91440" tIns="45720" rIns="91440" bIns="45720" anchor="ctr"/>
          <a:p>
            <a:pPr eaLnBrk="1" hangingPunct="1"/>
            <a:r>
              <a:rPr lang="zh-CN" altLang="en-US" dirty="0"/>
              <a:t>我会认生字：天</a:t>
            </a:r>
            <a:endParaRPr lang="zh-CN" altLang="en-US" dirty="0"/>
          </a:p>
        </p:txBody>
      </p:sp>
      <p:pic>
        <p:nvPicPr>
          <p:cNvPr id="15362" name="图片 3" descr="01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2938" y="1714500"/>
            <a:ext cx="7818437" cy="43973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5" name="标题 1"/>
          <p:cNvSpPr>
            <a:spLocks noGrp="1"/>
          </p:cNvSpPr>
          <p:nvPr>
            <p:ph type="title"/>
          </p:nvPr>
        </p:nvSpPr>
        <p:spPr>
          <a:ln/>
        </p:spPr>
        <p:txBody>
          <a:bodyPr wrap="square" lIns="91440" tIns="45720" rIns="91440" bIns="45720" anchor="ctr"/>
          <a:p>
            <a:pPr eaLnBrk="1" hangingPunct="1"/>
            <a:r>
              <a:rPr lang="zh-CN" altLang="en-US" dirty="0"/>
              <a:t>地</a:t>
            </a:r>
            <a:endParaRPr lang="zh-CN" altLang="en-US" dirty="0"/>
          </a:p>
        </p:txBody>
      </p:sp>
      <p:pic>
        <p:nvPicPr>
          <p:cNvPr id="16386" name="图片 3" descr="02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85875" y="1500188"/>
            <a:ext cx="6440488" cy="48942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09" name="标题 1"/>
          <p:cNvSpPr>
            <a:spLocks noGrp="1"/>
          </p:cNvSpPr>
          <p:nvPr>
            <p:ph type="title"/>
          </p:nvPr>
        </p:nvSpPr>
        <p:spPr>
          <a:ln/>
        </p:spPr>
        <p:txBody>
          <a:bodyPr wrap="square" lIns="91440" tIns="45720" rIns="91440" bIns="45720" anchor="ctr"/>
          <a:p>
            <a:pPr eaLnBrk="1" hangingPunct="1"/>
            <a:r>
              <a:rPr lang="zh-CN" altLang="en-US" dirty="0"/>
              <a:t>人</a:t>
            </a:r>
            <a:endParaRPr lang="zh-CN" altLang="en-US" dirty="0"/>
          </a:p>
        </p:txBody>
      </p:sp>
      <p:pic>
        <p:nvPicPr>
          <p:cNvPr id="17410" name="Picture 3" descr="E:\语文一插图（陈旻）\06.jpg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682750" y="1600200"/>
            <a:ext cx="5778500" cy="4525963"/>
          </a:xfrm>
          <a:ln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3" name="标题 1"/>
          <p:cNvSpPr>
            <a:spLocks noGrp="1"/>
          </p:cNvSpPr>
          <p:nvPr>
            <p:ph type="title"/>
          </p:nvPr>
        </p:nvSpPr>
        <p:spPr>
          <a:ln/>
        </p:spPr>
        <p:txBody>
          <a:bodyPr wrap="square" lIns="91440" tIns="45720" rIns="91440" bIns="45720" anchor="ctr"/>
          <a:p>
            <a:pPr eaLnBrk="1" hangingPunct="1"/>
            <a:r>
              <a:rPr lang="zh-CN" altLang="en-US" dirty="0"/>
              <a:t>你</a:t>
            </a:r>
            <a:endParaRPr lang="zh-CN" altLang="en-US" dirty="0"/>
          </a:p>
        </p:txBody>
      </p:sp>
      <p:pic>
        <p:nvPicPr>
          <p:cNvPr id="18434" name="图片 3" descr="03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6125" y="1357313"/>
            <a:ext cx="2560638" cy="50688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7" name="标题 1"/>
          <p:cNvSpPr>
            <a:spLocks noGrp="1"/>
          </p:cNvSpPr>
          <p:nvPr>
            <p:ph type="title"/>
          </p:nvPr>
        </p:nvSpPr>
        <p:spPr>
          <a:ln/>
        </p:spPr>
        <p:txBody>
          <a:bodyPr wrap="square" lIns="91440" tIns="45720" rIns="91440" bIns="45720" anchor="ctr"/>
          <a:p>
            <a:pPr eaLnBrk="1" hangingPunct="1"/>
            <a:r>
              <a:rPr lang="zh-CN" altLang="en-US" dirty="0"/>
              <a:t>我</a:t>
            </a:r>
            <a:endParaRPr lang="zh-CN" altLang="en-US" dirty="0"/>
          </a:p>
        </p:txBody>
      </p:sp>
      <p:pic>
        <p:nvPicPr>
          <p:cNvPr id="19458" name="图片 3" descr="05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57438" y="1643063"/>
            <a:ext cx="4294187" cy="44370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1" name="标题 1"/>
          <p:cNvSpPr>
            <a:spLocks noGrp="1"/>
          </p:cNvSpPr>
          <p:nvPr>
            <p:ph type="title"/>
          </p:nvPr>
        </p:nvSpPr>
        <p:spPr>
          <a:ln/>
        </p:spPr>
        <p:txBody>
          <a:bodyPr wrap="square" lIns="91440" tIns="45720" rIns="91440" bIns="45720" anchor="ctr"/>
          <a:p>
            <a:pPr eaLnBrk="1" hangingPunct="1"/>
            <a:r>
              <a:rPr lang="zh-CN" altLang="en-US" dirty="0"/>
              <a:t>他</a:t>
            </a:r>
            <a:endParaRPr lang="zh-CN" altLang="en-US" dirty="0"/>
          </a:p>
        </p:txBody>
      </p:sp>
      <p:pic>
        <p:nvPicPr>
          <p:cNvPr id="20482" name="图片 3" descr="04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57375" y="1214438"/>
            <a:ext cx="5357813" cy="5054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3" name="标题 1"/>
          <p:cNvSpPr>
            <a:spLocks noGrp="1"/>
          </p:cNvSpPr>
          <p:nvPr>
            <p:ph type="title"/>
          </p:nvPr>
        </p:nvSpPr>
        <p:spPr>
          <a:ln/>
        </p:spPr>
        <p:txBody>
          <a:bodyPr wrap="square" lIns="91440" tIns="45720" rIns="91440" bIns="45720" anchor="ctr"/>
          <a:p>
            <a:pPr eaLnBrk="1" hangingPunct="1"/>
            <a:r>
              <a:rPr lang="zh-CN" altLang="en-US" dirty="0"/>
              <a:t>我是小学生</a:t>
            </a:r>
            <a:endParaRPr lang="zh-CN" altLang="en-US" dirty="0"/>
          </a:p>
        </p:txBody>
      </p:sp>
      <p:sp>
        <p:nvSpPr>
          <p:cNvPr id="3074" name="内容占位符 2"/>
          <p:cNvSpPr>
            <a:spLocks noGrp="1"/>
          </p:cNvSpPr>
          <p:nvPr>
            <p:ph idx="1"/>
          </p:nvPr>
        </p:nvSpPr>
        <p:spPr>
          <a:ln/>
        </p:spPr>
        <p:txBody>
          <a:bodyPr wrap="square" lIns="91440" tIns="45720" rIns="91440" bIns="45720" anchor="t"/>
          <a:p>
            <a:pPr eaLnBrk="1" hangingPunct="1"/>
            <a:r>
              <a:rPr lang="zh-CN" altLang="en-US" dirty="0"/>
              <a:t>亲爱的小朋友，从现在开始，你就是一名光荣的小学生了。当你背着小书包走在上学路上时，心里是不是又高兴又自豪呢？你知道吗？今天，和你一起步入小学的有全国各个民族的小朋友。大家一起努力吧！相信你们长大后，会把祖国建设得更加美好。</a:t>
            </a:r>
            <a:endParaRPr lang="zh-CN" altLang="en-US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内容占位符 2"/>
          <p:cNvSpPr>
            <a:spLocks noGrp="1"/>
          </p:cNvSpPr>
          <p:nvPr>
            <p:ph idx="1"/>
          </p:nvPr>
        </p:nvSpPr>
        <p:spPr>
          <a:ln/>
        </p:spPr>
        <p:txBody>
          <a:bodyPr wrap="square" lIns="91440" tIns="45720" rIns="91440" bIns="45720" anchor="t"/>
          <a:p>
            <a:pPr eaLnBrk="1" hangingPunct="1"/>
            <a:r>
              <a:rPr lang="zh-CN" altLang="en-US" dirty="0"/>
              <a:t>你、我、他分别是什么人称？</a:t>
            </a:r>
            <a:endParaRPr lang="en-US" altLang="zh-CN" dirty="0"/>
          </a:p>
          <a:p>
            <a:pPr eaLnBrk="1" hangingPunct="1"/>
            <a:r>
              <a:rPr lang="zh-CN" altLang="en-US" dirty="0"/>
              <a:t>“你”是第二人称，“我”是第一人称，“他”是第三人称。</a:t>
            </a:r>
            <a:endParaRPr lang="zh-CN" altLang="en-US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29" name="标题 1"/>
          <p:cNvSpPr>
            <a:spLocks noGrp="1"/>
          </p:cNvSpPr>
          <p:nvPr>
            <p:ph type="title"/>
          </p:nvPr>
        </p:nvSpPr>
        <p:spPr>
          <a:ln/>
        </p:spPr>
        <p:txBody>
          <a:bodyPr wrap="square" lIns="91440" tIns="45720" rIns="91440" bIns="45720" anchor="ctr"/>
          <a:p>
            <a:pPr eaLnBrk="1" hangingPunct="1"/>
            <a:r>
              <a:rPr lang="zh-CN" altLang="en-US" dirty="0"/>
              <a:t>儿歌</a:t>
            </a:r>
            <a:r>
              <a:rPr lang="en-US" altLang="zh-CN" dirty="0"/>
              <a:t>《</a:t>
            </a:r>
            <a:r>
              <a:rPr lang="zh-CN" altLang="en-US" dirty="0"/>
              <a:t>你我他</a:t>
            </a:r>
            <a:r>
              <a:rPr lang="en-US" altLang="zh-CN" dirty="0"/>
              <a:t>》</a:t>
            </a:r>
            <a:endParaRPr lang="zh-CN" altLang="en-US" dirty="0"/>
          </a:p>
        </p:txBody>
      </p:sp>
      <p:sp>
        <p:nvSpPr>
          <p:cNvPr id="22530" name="内容占位符 2"/>
          <p:cNvSpPr>
            <a:spLocks noGrp="1"/>
          </p:cNvSpPr>
          <p:nvPr>
            <p:ph idx="1"/>
          </p:nvPr>
        </p:nvSpPr>
        <p:spPr>
          <a:ln/>
        </p:spPr>
        <p:txBody>
          <a:bodyPr wrap="square" lIns="91440" tIns="45720" rIns="91440" bIns="45720" anchor="t"/>
          <a:p>
            <a:pPr eaLnBrk="1" hangingPunct="1"/>
            <a:r>
              <a:rPr lang="zh-CN" altLang="en-US" dirty="0"/>
              <a:t>你是妈妈，他是爸爸，我是乖巧的小娃娃。</a:t>
            </a:r>
            <a:endParaRPr lang="en-US" altLang="zh-CN" dirty="0"/>
          </a:p>
          <a:p>
            <a:pPr algn="just" eaLnBrk="1" hangingPunct="1"/>
            <a:r>
              <a:rPr lang="zh-CN" altLang="en-US" dirty="0"/>
              <a:t>妈妈对我说：“孩子，孩子，你是妈妈的好娃娃。”</a:t>
            </a:r>
            <a:endParaRPr lang="en-US" altLang="zh-CN" dirty="0"/>
          </a:p>
          <a:p>
            <a:pPr eaLnBrk="1" hangingPunct="1"/>
            <a:r>
              <a:rPr lang="zh-CN" altLang="en-US" dirty="0"/>
              <a:t>爸爸对我说：“娃娃，娃娃，妈妈对你说的啥？”</a:t>
            </a:r>
            <a:endParaRPr lang="en-US" altLang="zh-CN" dirty="0"/>
          </a:p>
          <a:p>
            <a:pPr eaLnBrk="1" hangingPunct="1"/>
            <a:r>
              <a:rPr lang="zh-CN" altLang="en-US" dirty="0"/>
              <a:t>我对爸爸说：“爸爸，爸爸，妈妈说我是她的好娃娃。”</a:t>
            </a:r>
            <a:endParaRPr lang="zh-CN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7" name="标题 1"/>
          <p:cNvSpPr>
            <a:spLocks noGrp="1"/>
          </p:cNvSpPr>
          <p:nvPr>
            <p:ph type="title"/>
          </p:nvPr>
        </p:nvSpPr>
        <p:spPr>
          <a:ln/>
        </p:spPr>
        <p:txBody>
          <a:bodyPr wrap="square" lIns="91440" tIns="45720" rIns="91440" bIns="45720" anchor="ctr"/>
          <a:p>
            <a:pPr eaLnBrk="1" hangingPunct="1"/>
            <a:r>
              <a:rPr lang="zh-CN" altLang="en-US" dirty="0"/>
              <a:t>我是中国人</a:t>
            </a:r>
            <a:endParaRPr lang="zh-CN" altLang="en-US" dirty="0"/>
          </a:p>
        </p:txBody>
      </p:sp>
      <p:pic>
        <p:nvPicPr>
          <p:cNvPr id="4098" name="内容占位符 3" descr="QQ截图20160729152733.jpg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195513" y="2306638"/>
            <a:ext cx="4752975" cy="3114675"/>
          </a:xfrm>
          <a:ln/>
        </p:spPr>
      </p:pic>
      <p:pic>
        <p:nvPicPr>
          <p:cNvPr id="4099" name="图片 4" descr="QQ截图2016072915283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750" y="1643063"/>
            <a:ext cx="6543675" cy="43338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1" name="标题 1"/>
          <p:cNvSpPr>
            <a:spLocks noGrp="1"/>
          </p:cNvSpPr>
          <p:nvPr>
            <p:ph type="title"/>
          </p:nvPr>
        </p:nvSpPr>
        <p:spPr>
          <a:ln/>
        </p:spPr>
        <p:txBody>
          <a:bodyPr wrap="square" lIns="91440" tIns="45720" rIns="91440" bIns="45720" anchor="ctr"/>
          <a:p>
            <a:pPr eaLnBrk="1" hangingPunct="1"/>
            <a:r>
              <a:rPr lang="zh-CN" altLang="en-US" dirty="0"/>
              <a:t>天安门</a:t>
            </a:r>
            <a:endParaRPr lang="zh-CN" altLang="en-US" dirty="0"/>
          </a:p>
        </p:txBody>
      </p:sp>
      <p:pic>
        <p:nvPicPr>
          <p:cNvPr id="5122" name="Picture 2" descr="E:\语文一插图拼音（陈旻）\天安门.jpg"/>
          <p:cNvPicPr>
            <a:picLocks noGrp="1" noChangeAspect="1"/>
          </p:cNvPicPr>
          <p:nvPr>
            <p:ph idx="1"/>
          </p:nvPr>
        </p:nvPicPr>
        <p:blipFill>
          <a:blip r:embed="rId1"/>
          <a:srcRect r="1572" b="4349"/>
          <a:stretch>
            <a:fillRect/>
          </a:stretch>
        </p:blipFill>
        <p:spPr>
          <a:xfrm>
            <a:off x="1179513" y="1600200"/>
            <a:ext cx="6678612" cy="4329113"/>
          </a:xfrm>
          <a:ln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5" name="标题 1"/>
          <p:cNvSpPr>
            <a:spLocks noGrp="1"/>
          </p:cNvSpPr>
          <p:nvPr>
            <p:ph type="title"/>
          </p:nvPr>
        </p:nvSpPr>
        <p:spPr>
          <a:ln/>
        </p:spPr>
        <p:txBody>
          <a:bodyPr wrap="square" lIns="91440" tIns="45720" rIns="91440" bIns="45720" anchor="ctr"/>
          <a:p>
            <a:pPr eaLnBrk="1" hangingPunct="1"/>
            <a:r>
              <a:rPr lang="zh-CN" altLang="en-US" dirty="0"/>
              <a:t>说一说</a:t>
            </a:r>
            <a:endParaRPr lang="zh-CN" altLang="en-US" dirty="0"/>
          </a:p>
        </p:txBody>
      </p:sp>
      <p:sp>
        <p:nvSpPr>
          <p:cNvPr id="6146" name="内容占位符 2"/>
          <p:cNvSpPr>
            <a:spLocks noGrp="1"/>
          </p:cNvSpPr>
          <p:nvPr>
            <p:ph idx="1"/>
          </p:nvPr>
        </p:nvSpPr>
        <p:spPr>
          <a:ln/>
        </p:spPr>
        <p:txBody>
          <a:bodyPr wrap="square" lIns="91440" tIns="45720" rIns="91440" bIns="45720" anchor="t"/>
          <a:p>
            <a:pPr algn="just" eaLnBrk="1" hangingPunct="1"/>
            <a:r>
              <a:rPr lang="zh-CN" altLang="en-US" dirty="0"/>
              <a:t>我们伟大的祖国有五十六个民族。各族儿女在辽阔、富饶的祖国大地上快乐地生活着。这五十六个民族在漫长的历史发展中和睦相处，团结互助，用自己辛勤的劳动，创造了灿烂的中华文化。五十六个民族，五十六朵花，五十六个兄弟姐妹是一家，让我们五十六个民族的小朋友手拉手、心连心，自豪地说：“我们都是中国人，我们爱我们的祖国。”</a:t>
            </a:r>
            <a:endParaRPr lang="zh-CN" alt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69" name="标题 1"/>
          <p:cNvSpPr>
            <a:spLocks noGrp="1"/>
          </p:cNvSpPr>
          <p:nvPr>
            <p:ph type="title"/>
          </p:nvPr>
        </p:nvSpPr>
        <p:spPr>
          <a:ln/>
        </p:spPr>
        <p:txBody>
          <a:bodyPr wrap="square" lIns="91440" tIns="45720" rIns="91440" bIns="45720" anchor="ctr"/>
          <a:p>
            <a:pPr eaLnBrk="1" hangingPunct="1"/>
            <a:r>
              <a:rPr lang="zh-CN" altLang="en-US" dirty="0"/>
              <a:t>儿歌</a:t>
            </a:r>
            <a:r>
              <a:rPr lang="en-US" altLang="zh-CN" dirty="0"/>
              <a:t>《</a:t>
            </a:r>
            <a:r>
              <a:rPr lang="zh-CN" altLang="en-US" dirty="0"/>
              <a:t>上课了</a:t>
            </a:r>
            <a:r>
              <a:rPr lang="en-US" altLang="zh-CN" dirty="0"/>
              <a:t>》</a:t>
            </a:r>
            <a:endParaRPr lang="zh-CN" altLang="en-US" dirty="0"/>
          </a:p>
        </p:txBody>
      </p:sp>
      <p:sp>
        <p:nvSpPr>
          <p:cNvPr id="7170" name="内容占位符 2"/>
          <p:cNvSpPr>
            <a:spLocks noGrp="1"/>
          </p:cNvSpPr>
          <p:nvPr>
            <p:ph idx="1"/>
          </p:nvPr>
        </p:nvSpPr>
        <p:spPr>
          <a:ln/>
        </p:spPr>
        <p:txBody>
          <a:bodyPr wrap="square" lIns="91440" tIns="45720" rIns="91440" bIns="45720" anchor="t"/>
          <a:p>
            <a:pPr eaLnBrk="1" hangingPunct="1"/>
            <a:r>
              <a:rPr lang="zh-CN" altLang="en-US" dirty="0"/>
              <a:t>叮铃铃，上课了，快进教室来坐好。</a:t>
            </a:r>
            <a:endParaRPr lang="en-US" altLang="zh-CN" dirty="0"/>
          </a:p>
          <a:p>
            <a:pPr eaLnBrk="1" hangingPunct="1"/>
            <a:r>
              <a:rPr lang="zh-CN" altLang="en-US" dirty="0"/>
              <a:t>学习用品放整齐，等待老师来上课。</a:t>
            </a:r>
            <a:endParaRPr lang="en-US" altLang="zh-CN" dirty="0"/>
          </a:p>
          <a:p>
            <a:pPr eaLnBrk="1" hangingPunct="1"/>
            <a:r>
              <a:rPr lang="zh-CN" altLang="en-US" dirty="0"/>
              <a:t>老师说话认真听，提出问题多动脑。</a:t>
            </a:r>
            <a:endParaRPr lang="en-US" altLang="zh-CN" dirty="0"/>
          </a:p>
          <a:p>
            <a:pPr eaLnBrk="1" hangingPunct="1"/>
            <a:r>
              <a:rPr lang="zh-CN" altLang="en-US" dirty="0"/>
              <a:t>回答问题声音响，大家夸我学习好。</a:t>
            </a:r>
            <a:endParaRPr lang="zh-CN" alt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193" name="Picture 4" descr="E:\语文一插图拼音（陈旻）\5.3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28938" y="3571875"/>
            <a:ext cx="4286250" cy="30368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4" name="标题 1"/>
          <p:cNvSpPr>
            <a:spLocks noGrp="1"/>
          </p:cNvSpPr>
          <p:nvPr>
            <p:ph type="title"/>
          </p:nvPr>
        </p:nvSpPr>
        <p:spPr>
          <a:ln/>
        </p:spPr>
        <p:txBody>
          <a:bodyPr wrap="square" lIns="91440" tIns="45720" rIns="91440" bIns="45720" anchor="ctr"/>
          <a:p>
            <a:pPr eaLnBrk="1" hangingPunct="1"/>
            <a:r>
              <a:rPr lang="zh-CN" altLang="en-US" dirty="0"/>
              <a:t>我爱学语文</a:t>
            </a:r>
            <a:endParaRPr lang="zh-CN" altLang="en-US" dirty="0"/>
          </a:p>
        </p:txBody>
      </p:sp>
      <p:pic>
        <p:nvPicPr>
          <p:cNvPr id="8195" name="Picture 2" descr="E:\语文一插图拼音（陈旻）\5.1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28625" y="1277938"/>
            <a:ext cx="2571750" cy="2722562"/>
          </a:xfrm>
          <a:ln/>
        </p:spPr>
      </p:pic>
      <p:pic>
        <p:nvPicPr>
          <p:cNvPr id="8196" name="Picture 3" descr="E:\语文一插图拼音（陈旻）\5.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72188" y="1285875"/>
            <a:ext cx="2243137" cy="25241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217" name="Picture 2" descr="E:\语文一插图拼音（陈旻）\5.1.jpg"/>
          <p:cNvPicPr>
            <a:picLocks noGrp="1" noChangeAspect="1"/>
          </p:cNvPicPr>
          <p:nvPr>
            <p:ph idx="1"/>
          </p:nvPr>
        </p:nvPicPr>
        <p:blipFill>
          <a:blip r:embed="rId1"/>
          <a:srcRect t="13290"/>
          <a:stretch>
            <a:fillRect/>
          </a:stretch>
        </p:blipFill>
        <p:spPr>
          <a:xfrm>
            <a:off x="2143125" y="1214438"/>
            <a:ext cx="4572000" cy="4195762"/>
          </a:xfrm>
          <a:ln/>
        </p:spPr>
      </p:pic>
      <p:sp>
        <p:nvSpPr>
          <p:cNvPr id="9218" name="TextBox 5"/>
          <p:cNvSpPr txBox="1"/>
          <p:nvPr/>
        </p:nvSpPr>
        <p:spPr>
          <a:xfrm>
            <a:off x="3571875" y="5715000"/>
            <a:ext cx="2071688" cy="5238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/>
            <a:r>
              <a:rPr lang="zh-CN" altLang="en-US" sz="2800" dirty="0">
                <a:latin typeface="Calibri" panose="020F0502020204030204" pitchFamily="34" charset="0"/>
                <a:ea typeface="宋体" panose="02010600030101010101" pitchFamily="2" charset="-122"/>
              </a:rPr>
              <a:t>图一</a:t>
            </a:r>
            <a:endParaRPr lang="zh-CN" altLang="en-US" sz="28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1" name="标题 1"/>
          <p:cNvSpPr>
            <a:spLocks noGrp="1"/>
          </p:cNvSpPr>
          <p:nvPr>
            <p:ph type="title"/>
          </p:nvPr>
        </p:nvSpPr>
        <p:spPr>
          <a:ln/>
        </p:spPr>
        <p:txBody>
          <a:bodyPr wrap="square" lIns="91440" tIns="45720" rIns="91440" bIns="45720" anchor="ctr"/>
          <a:p>
            <a:pPr eaLnBrk="1" hangingPunct="1"/>
            <a:r>
              <a:rPr lang="zh-CN" altLang="en-US" dirty="0"/>
              <a:t>说一说</a:t>
            </a:r>
            <a:endParaRPr lang="zh-CN" altLang="en-US" dirty="0"/>
          </a:p>
        </p:txBody>
      </p:sp>
      <p:sp>
        <p:nvSpPr>
          <p:cNvPr id="10242" name="内容占位符 2"/>
          <p:cNvSpPr>
            <a:spLocks noGrp="1"/>
          </p:cNvSpPr>
          <p:nvPr>
            <p:ph idx="1"/>
          </p:nvPr>
        </p:nvSpPr>
        <p:spPr>
          <a:ln/>
        </p:spPr>
        <p:txBody>
          <a:bodyPr wrap="square" lIns="91440" tIns="45720" rIns="91440" bIns="45720" anchor="t"/>
          <a:p>
            <a:pPr algn="just" eaLnBrk="1" hangingPunct="1"/>
            <a:r>
              <a:rPr lang="zh-CN" altLang="en-US" dirty="0"/>
              <a:t>同学们，你们看，图一中的女同学正在认真看书呢。她坐姿端正，身体自然放松，双手拿书，书直立略向外倾斜，眼睛和书保持一尺左右的距离。她坐得多标准啊！你读书的时候，也要保持这样的姿势呀！</a:t>
            </a:r>
            <a:endParaRPr lang="en-US" altLang="zh-CN" dirty="0"/>
          </a:p>
          <a:p>
            <a:pPr eaLnBrk="1" hangingPunct="1"/>
            <a:endParaRPr lang="zh-CN" alt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891</Words>
  <Application>WPS 演示</Application>
  <PresentationFormat>全屏显示(4:3)</PresentationFormat>
  <Paragraphs>67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8" baseType="lpstr">
      <vt:lpstr>Arial</vt:lpstr>
      <vt:lpstr>宋体</vt:lpstr>
      <vt:lpstr>Wingdings</vt:lpstr>
      <vt:lpstr>Calibri</vt:lpstr>
      <vt:lpstr>微软雅黑</vt:lpstr>
      <vt:lpstr>Arial Unicode MS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</dc:title>
  <dc:creator>User</dc:creator>
  <cp:lastModifiedBy>Administrator</cp:lastModifiedBy>
  <cp:revision>129</cp:revision>
  <dcterms:created xsi:type="dcterms:W3CDTF">2016-07-29T07:55:22Z</dcterms:created>
  <dcterms:modified xsi:type="dcterms:W3CDTF">2017-09-06T14:25:05Z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2052-10.1.0.6749</vt:lpwstr>
  </property>
</Properties>
</file>