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77" r:id="rId3"/>
    <p:sldId id="279" r:id="rId4"/>
    <p:sldId id="257" r:id="rId5"/>
    <p:sldId id="258" r:id="rId6"/>
    <p:sldId id="280" r:id="rId7"/>
    <p:sldId id="281" r:id="rId8"/>
    <p:sldId id="282" r:id="rId9"/>
    <p:sldId id="259" r:id="rId10"/>
    <p:sldId id="262" r:id="rId11"/>
    <p:sldId id="260" r:id="rId12"/>
    <p:sldId id="269" r:id="rId13"/>
    <p:sldId id="267" r:id="rId14"/>
    <p:sldId id="266" r:id="rId15"/>
    <p:sldId id="264" r:id="rId16"/>
    <p:sldId id="270" r:id="rId17"/>
    <p:sldId id="271" r:id="rId19"/>
    <p:sldId id="272" r:id="rId20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90000"/>
      </a:lnSpc>
      <a:spcBef>
        <a:spcPct val="20000"/>
      </a:spcBef>
      <a:spcAft>
        <a:spcPct val="0"/>
      </a:spcAft>
      <a:buChar char="•"/>
      <a:defRPr sz="4000" b="1" i="0" u="none" kern="1200" baseline="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90000"/>
      </a:lnSpc>
      <a:spcBef>
        <a:spcPct val="20000"/>
      </a:spcBef>
      <a:spcAft>
        <a:spcPct val="0"/>
      </a:spcAft>
      <a:buChar char="•"/>
      <a:defRPr sz="4000" b="1" i="0" u="none" kern="1200" baseline="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90000"/>
      </a:lnSpc>
      <a:spcBef>
        <a:spcPct val="20000"/>
      </a:spcBef>
      <a:spcAft>
        <a:spcPct val="0"/>
      </a:spcAft>
      <a:buChar char="•"/>
      <a:defRPr sz="4000" b="1" i="0" u="none" kern="1200" baseline="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90000"/>
      </a:lnSpc>
      <a:spcBef>
        <a:spcPct val="20000"/>
      </a:spcBef>
      <a:spcAft>
        <a:spcPct val="0"/>
      </a:spcAft>
      <a:buChar char="•"/>
      <a:defRPr sz="4000" b="1" i="0" u="none" kern="1200" baseline="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90000"/>
      </a:lnSpc>
      <a:spcBef>
        <a:spcPct val="20000"/>
      </a:spcBef>
      <a:spcAft>
        <a:spcPct val="0"/>
      </a:spcAft>
      <a:buChar char="•"/>
      <a:defRPr sz="4000" b="1" i="0" u="none" kern="1200" baseline="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90000"/>
      </a:lnSpc>
      <a:spcBef>
        <a:spcPct val="20000"/>
      </a:spcBef>
      <a:spcAft>
        <a:spcPct val="0"/>
      </a:spcAft>
      <a:buChar char="•"/>
      <a:defRPr sz="4000" b="1" i="0" u="none" kern="1200" baseline="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90000"/>
      </a:lnSpc>
      <a:spcBef>
        <a:spcPct val="20000"/>
      </a:spcBef>
      <a:spcAft>
        <a:spcPct val="0"/>
      </a:spcAft>
      <a:buChar char="•"/>
      <a:defRPr sz="4000" b="1" i="0" u="none" kern="1200" baseline="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90000"/>
      </a:lnSpc>
      <a:spcBef>
        <a:spcPct val="20000"/>
      </a:spcBef>
      <a:spcAft>
        <a:spcPct val="0"/>
      </a:spcAft>
      <a:buChar char="•"/>
      <a:defRPr sz="4000" b="1" i="0" u="none" kern="1200" baseline="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90000"/>
      </a:lnSpc>
      <a:spcBef>
        <a:spcPct val="20000"/>
      </a:spcBef>
      <a:spcAft>
        <a:spcPct val="0"/>
      </a:spcAft>
      <a:buChar char="•"/>
      <a:defRPr sz="4000" b="1" i="0" u="none" kern="1200" baseline="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-36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00000"/>
              </a:lnSpc>
              <a:spcBef>
                <a:spcPct val="0"/>
              </a:spcBef>
              <a:buNone/>
            </a:pPr>
            <a:fld id="{9A0DB2DC-4C9A-4742-B13C-FB6460FD3503}" type="slidenum">
              <a:rPr lang="en-US" altLang="zh-CN" sz="1400" b="0" dirty="0">
                <a:solidFill>
                  <a:schemeClr val="tx1"/>
                </a:solidFill>
              </a:rPr>
            </a:fld>
            <a:endParaRPr lang="en-US" altLang="zh-CN" sz="1400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00000"/>
              </a:lnSpc>
              <a:spcBef>
                <a:spcPct val="0"/>
              </a:spcBef>
              <a:buNone/>
            </a:pPr>
            <a:fld id="{9A0DB2DC-4C9A-4742-B13C-FB6460FD3503}" type="slidenum">
              <a:rPr lang="en-US" altLang="zh-CN" sz="1400" b="0" dirty="0">
                <a:solidFill>
                  <a:schemeClr val="tx1"/>
                </a:solidFill>
              </a:rPr>
            </a:fld>
            <a:endParaRPr lang="en-US" altLang="zh-CN" sz="1400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00000"/>
              </a:lnSpc>
              <a:spcBef>
                <a:spcPct val="0"/>
              </a:spcBef>
              <a:buNone/>
            </a:pPr>
            <a:fld id="{9A0DB2DC-4C9A-4742-B13C-FB6460FD3503}" type="slidenum">
              <a:rPr lang="en-US" altLang="zh-CN" sz="1400" b="0" dirty="0">
                <a:solidFill>
                  <a:schemeClr val="tx1"/>
                </a:solidFill>
              </a:rPr>
            </a:fld>
            <a:endParaRPr lang="en-US" altLang="zh-CN" sz="1400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00000"/>
              </a:lnSpc>
              <a:spcBef>
                <a:spcPct val="0"/>
              </a:spcBef>
              <a:buNone/>
            </a:pPr>
            <a:fld id="{9A0DB2DC-4C9A-4742-B13C-FB6460FD3503}" type="slidenum">
              <a:rPr lang="en-US" altLang="zh-CN" sz="1400" b="0" dirty="0">
                <a:solidFill>
                  <a:schemeClr val="tx1"/>
                </a:solidFill>
              </a:rPr>
            </a:fld>
            <a:endParaRPr lang="en-US" altLang="zh-CN" sz="1400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00000"/>
              </a:lnSpc>
              <a:spcBef>
                <a:spcPct val="0"/>
              </a:spcBef>
              <a:buNone/>
            </a:pPr>
            <a:fld id="{9A0DB2DC-4C9A-4742-B13C-FB6460FD3503}" type="slidenum">
              <a:rPr lang="en-US" altLang="zh-CN" sz="1400" b="0" dirty="0">
                <a:solidFill>
                  <a:schemeClr val="tx1"/>
                </a:solidFill>
              </a:rPr>
            </a:fld>
            <a:endParaRPr lang="en-US" altLang="zh-CN" sz="1400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00000"/>
              </a:lnSpc>
              <a:spcBef>
                <a:spcPct val="0"/>
              </a:spcBef>
              <a:buNone/>
            </a:pPr>
            <a:fld id="{9A0DB2DC-4C9A-4742-B13C-FB6460FD3503}" type="slidenum">
              <a:rPr lang="en-US" altLang="zh-CN" sz="1400" b="0" dirty="0">
                <a:solidFill>
                  <a:schemeClr val="tx1"/>
                </a:solidFill>
              </a:rPr>
            </a:fld>
            <a:endParaRPr lang="en-US" altLang="zh-CN" sz="1400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00000"/>
              </a:lnSpc>
              <a:spcBef>
                <a:spcPct val="0"/>
              </a:spcBef>
              <a:buNone/>
            </a:pPr>
            <a:fld id="{9A0DB2DC-4C9A-4742-B13C-FB6460FD3503}" type="slidenum">
              <a:rPr lang="en-US" altLang="zh-CN" sz="1400" b="0" dirty="0">
                <a:solidFill>
                  <a:schemeClr val="tx1"/>
                </a:solidFill>
              </a:rPr>
            </a:fld>
            <a:endParaRPr lang="en-US" altLang="zh-CN" sz="1400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00000"/>
              </a:lnSpc>
              <a:spcBef>
                <a:spcPct val="0"/>
              </a:spcBef>
              <a:buNone/>
            </a:pPr>
            <a:fld id="{9A0DB2DC-4C9A-4742-B13C-FB6460FD3503}" type="slidenum">
              <a:rPr lang="en-US" altLang="zh-CN" sz="1400" b="0" dirty="0">
                <a:solidFill>
                  <a:schemeClr val="tx1"/>
                </a:solidFill>
              </a:rPr>
            </a:fld>
            <a:endParaRPr lang="en-US" altLang="zh-CN" sz="1400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00000"/>
              </a:lnSpc>
              <a:spcBef>
                <a:spcPct val="0"/>
              </a:spcBef>
              <a:buNone/>
            </a:pPr>
            <a:fld id="{9A0DB2DC-4C9A-4742-B13C-FB6460FD3503}" type="slidenum">
              <a:rPr lang="en-US" altLang="zh-CN" sz="1400" b="0" dirty="0">
                <a:solidFill>
                  <a:schemeClr val="tx1"/>
                </a:solidFill>
              </a:rPr>
            </a:fld>
            <a:endParaRPr lang="en-US" altLang="zh-CN" sz="1400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00000"/>
              </a:lnSpc>
              <a:spcBef>
                <a:spcPct val="0"/>
              </a:spcBef>
              <a:buNone/>
            </a:pPr>
            <a:fld id="{9A0DB2DC-4C9A-4742-B13C-FB6460FD3503}" type="slidenum">
              <a:rPr lang="en-US" altLang="zh-CN" sz="1400" b="0" dirty="0">
                <a:solidFill>
                  <a:schemeClr val="tx1"/>
                </a:solidFill>
              </a:rPr>
            </a:fld>
            <a:endParaRPr lang="en-US" altLang="zh-CN" sz="1400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00000"/>
              </a:lnSpc>
              <a:spcBef>
                <a:spcPct val="0"/>
              </a:spcBef>
              <a:buNone/>
            </a:pPr>
            <a:fld id="{9A0DB2DC-4C9A-4742-B13C-FB6460FD3503}" type="slidenum">
              <a:rPr lang="en-US" altLang="zh-CN" sz="1400" b="0" dirty="0">
                <a:solidFill>
                  <a:schemeClr val="tx1"/>
                </a:solidFill>
              </a:rPr>
            </a:fld>
            <a:endParaRPr lang="en-US" altLang="zh-CN" sz="1400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lnSpc>
                <a:spcPct val="100000"/>
              </a:lnSpc>
              <a:spcBef>
                <a:spcPct val="0"/>
              </a:spcBef>
              <a:buFontTx/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hangingPunct="1">
              <a:lnSpc>
                <a:spcPct val="100000"/>
              </a:lnSpc>
              <a:spcBef>
                <a:spcPct val="0"/>
              </a:spcBef>
              <a:buNone/>
            </a:pPr>
            <a:fld id="{9A0DB2DC-4C9A-4742-B13C-FB6460FD3503}" type="slidenum">
              <a:rPr lang="en-US" altLang="zh-CN" sz="1400" b="0" dirty="0">
                <a:solidFill>
                  <a:schemeClr val="tx1"/>
                </a:solidFill>
              </a:rPr>
            </a:fld>
            <a:endParaRPr lang="en-US" altLang="zh-CN" sz="1400" b="0" dirty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" Target="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0" name="图片 32769" descr="《学弈》插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1" name="文本框 32770"/>
          <p:cNvSpPr txBox="1"/>
          <p:nvPr/>
        </p:nvSpPr>
        <p:spPr>
          <a:xfrm>
            <a:off x="6011863" y="476250"/>
            <a:ext cx="3979862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en-US" altLang="zh-CN" sz="5400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en-US" sz="5400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学弈</a:t>
            </a:r>
            <a:endParaRPr lang="zh-CN" altLang="en-US" sz="5400" b="1" dirty="0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7" name="Rectangle 3"/>
          <p:cNvSpPr>
            <a:spLocks noGrp="1"/>
          </p:cNvSpPr>
          <p:nvPr>
            <p:ph idx="1"/>
          </p:nvPr>
        </p:nvSpPr>
        <p:spPr>
          <a:xfrm>
            <a:off x="611188" y="549275"/>
            <a:ext cx="7705725" cy="5576888"/>
          </a:xfrm>
          <a:solidFill>
            <a:srgbClr val="FFFF00">
              <a:alpha val="100000"/>
            </a:srgbClr>
          </a:solidFill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sz="5400" b="1" dirty="0">
                <a:solidFill>
                  <a:srgbClr val="000000"/>
                </a:solidFill>
              </a:rPr>
              <a:t>使弈秋诲二人弈</a:t>
            </a:r>
            <a:r>
              <a:rPr lang="en-US" altLang="zh-CN" sz="5400" b="1" dirty="0">
                <a:solidFill>
                  <a:srgbClr val="000000"/>
                </a:solidFill>
              </a:rPr>
              <a:t>,  </a:t>
            </a:r>
            <a:r>
              <a:rPr lang="zh-CN" altLang="en-US" sz="5400" b="1" dirty="0">
                <a:solidFill>
                  <a:srgbClr val="000000"/>
                </a:solidFill>
              </a:rPr>
              <a:t>其一人专心致志</a:t>
            </a:r>
            <a:r>
              <a:rPr lang="en-US" altLang="zh-CN" sz="5400" b="1" dirty="0">
                <a:solidFill>
                  <a:srgbClr val="000000"/>
                </a:solidFill>
              </a:rPr>
              <a:t>,  </a:t>
            </a:r>
            <a:r>
              <a:rPr lang="zh-CN" altLang="en-US" sz="5400" b="1" dirty="0">
                <a:solidFill>
                  <a:srgbClr val="000000"/>
                </a:solidFill>
              </a:rPr>
              <a:t>惟弈秋</a:t>
            </a:r>
            <a:r>
              <a:rPr lang="zh-CN" altLang="en-US" sz="5400" b="1" dirty="0">
                <a:solidFill>
                  <a:srgbClr val="0000FF"/>
                </a:solidFill>
              </a:rPr>
              <a:t>之</a:t>
            </a:r>
            <a:r>
              <a:rPr lang="zh-CN" altLang="en-US" sz="5400" b="1" dirty="0">
                <a:solidFill>
                  <a:srgbClr val="000000"/>
                </a:solidFill>
              </a:rPr>
              <a:t>为听；一人虽听</a:t>
            </a:r>
            <a:r>
              <a:rPr lang="zh-CN" altLang="en-US" sz="5400" b="1" dirty="0">
                <a:solidFill>
                  <a:srgbClr val="0000FF"/>
                </a:solidFill>
              </a:rPr>
              <a:t>之</a:t>
            </a:r>
            <a:r>
              <a:rPr lang="en-US" altLang="zh-CN" sz="5400" b="1" dirty="0">
                <a:solidFill>
                  <a:srgbClr val="000000"/>
                </a:solidFill>
              </a:rPr>
              <a:t>,</a:t>
            </a:r>
            <a:r>
              <a:rPr lang="zh-CN" altLang="en-US" sz="5400" b="1" dirty="0">
                <a:solidFill>
                  <a:srgbClr val="000000"/>
                </a:solidFill>
              </a:rPr>
              <a:t>一心以为有鸿鹄将至</a:t>
            </a:r>
            <a:r>
              <a:rPr lang="en-US" altLang="zh-CN" sz="5400" b="1" dirty="0">
                <a:solidFill>
                  <a:srgbClr val="000000"/>
                </a:solidFill>
              </a:rPr>
              <a:t>,  </a:t>
            </a:r>
            <a:r>
              <a:rPr lang="zh-CN" altLang="en-US" sz="5400" b="1" dirty="0">
                <a:solidFill>
                  <a:srgbClr val="000000"/>
                </a:solidFill>
              </a:rPr>
              <a:t>思援弓缴而射</a:t>
            </a:r>
            <a:r>
              <a:rPr lang="zh-CN" altLang="en-US" sz="5400" b="1" dirty="0">
                <a:solidFill>
                  <a:srgbClr val="0000FF"/>
                </a:solidFill>
              </a:rPr>
              <a:t>之</a:t>
            </a:r>
            <a:r>
              <a:rPr lang="zh-CN" altLang="en-US" sz="5400" b="1" dirty="0">
                <a:solidFill>
                  <a:srgbClr val="000000"/>
                </a:solidFill>
              </a:rPr>
              <a:t>。虽与</a:t>
            </a:r>
            <a:r>
              <a:rPr lang="zh-CN" altLang="en-US" sz="5400" b="1" dirty="0">
                <a:solidFill>
                  <a:srgbClr val="0000FF"/>
                </a:solidFill>
              </a:rPr>
              <a:t>之</a:t>
            </a:r>
            <a:r>
              <a:rPr lang="zh-CN" altLang="en-US" sz="5400" b="1" dirty="0">
                <a:solidFill>
                  <a:srgbClr val="000000"/>
                </a:solidFill>
              </a:rPr>
              <a:t>俱学，弗若</a:t>
            </a:r>
            <a:r>
              <a:rPr lang="zh-CN" altLang="en-US" sz="5400" b="1" dirty="0">
                <a:solidFill>
                  <a:srgbClr val="0000FF"/>
                </a:solidFill>
              </a:rPr>
              <a:t>之</a:t>
            </a:r>
            <a:r>
              <a:rPr lang="zh-CN" altLang="en-US" sz="5400" b="1" dirty="0">
                <a:solidFill>
                  <a:srgbClr val="000000"/>
                </a:solidFill>
              </a:rPr>
              <a:t>矣。</a:t>
            </a:r>
            <a:endParaRPr lang="zh-CN" altLang="en-US" sz="5400" b="1" dirty="0">
              <a:solidFill>
                <a:srgbClr val="000000"/>
              </a:solidFill>
            </a:endParaRPr>
          </a:p>
          <a:p>
            <a:pPr eaLnBrk="1" hangingPunct="1"/>
            <a:endParaRPr lang="en-US" altLang="zh-CN" sz="54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3" name="Rectangle 3"/>
          <p:cNvSpPr>
            <a:spLocks noGrp="1"/>
          </p:cNvSpPr>
          <p:nvPr>
            <p:ph type="body"/>
          </p:nvPr>
        </p:nvSpPr>
        <p:spPr>
          <a:xfrm>
            <a:off x="395288" y="549275"/>
            <a:ext cx="8207375" cy="2447925"/>
          </a:xfrm>
        </p:spPr>
        <p:txBody>
          <a:bodyPr vert="horz" wrap="square" lIns="91440" tIns="45720" rIns="91440" bIns="45720" anchor="t"/>
          <a:p>
            <a:pPr lvl="0" eaLnBrk="1" hangingPunct="1"/>
            <a:r>
              <a:rPr lang="zh-CN" altLang="en-US" sz="5400" b="1" dirty="0"/>
              <a:t>使弈秋诲二人弈。</a:t>
            </a:r>
            <a:endParaRPr lang="zh-CN" altLang="en-US" sz="5400" b="1" dirty="0"/>
          </a:p>
          <a:p>
            <a:pPr lvl="0" eaLnBrk="1" hangingPunct="1"/>
            <a:r>
              <a:rPr lang="zh-CN" altLang="en-US" sz="5400" b="1" dirty="0"/>
              <a:t>（让弈秋教两个人下棋。） </a:t>
            </a:r>
            <a:endParaRPr lang="en-US" altLang="zh-CN" sz="5400" b="1" dirty="0"/>
          </a:p>
        </p:txBody>
      </p:sp>
      <p:sp>
        <p:nvSpPr>
          <p:cNvPr id="25603" name="文本框 25602"/>
          <p:cNvSpPr txBox="1"/>
          <p:nvPr/>
        </p:nvSpPr>
        <p:spPr>
          <a:xfrm>
            <a:off x="107950" y="3114675"/>
            <a:ext cx="8763000" cy="3692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marL="342900" lvl="0" indent="-342900" eaLnBrk="1" hangingPunct="1">
              <a:lnSpc>
                <a:spcPct val="100000"/>
              </a:lnSpc>
              <a:spcBef>
                <a:spcPct val="50000"/>
              </a:spcBef>
              <a:buNone/>
            </a:pPr>
            <a:r>
              <a:rPr lang="zh-CN" altLang="en-US" sz="4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其一人专致志，惟弈秋之为听。</a:t>
            </a:r>
            <a:endParaRPr lang="zh-CN" altLang="en-US" sz="4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lvl="0" indent="-342900" eaLnBrk="1" hangingPunct="1">
              <a:lnSpc>
                <a:spcPct val="100000"/>
              </a:lnSpc>
              <a:spcBef>
                <a:spcPct val="50000"/>
              </a:spcBef>
              <a:buNone/>
            </a:pPr>
            <a:r>
              <a:rPr lang="zh-CN" altLang="en-US" sz="4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（其中一个人听得很专心，只要</a:t>
            </a:r>
            <a:endParaRPr lang="zh-CN" altLang="en-US" sz="4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lvl="0" indent="-342900" eaLnBrk="1" hangingPunct="1">
              <a:lnSpc>
                <a:spcPct val="100000"/>
              </a:lnSpc>
              <a:spcBef>
                <a:spcPct val="50000"/>
              </a:spcBef>
              <a:buNone/>
            </a:pPr>
            <a:r>
              <a:rPr lang="zh-CN" altLang="en-US" sz="4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是弈秋说的，他都听。）</a:t>
            </a:r>
            <a:endParaRPr lang="zh-CN" altLang="en-US" sz="48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lvl="0" indent="-34290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wipe dir="r"/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9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charRg st="9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2560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3" name="Rectangle 3"/>
          <p:cNvSpPr>
            <a:spLocks noGrp="1"/>
          </p:cNvSpPr>
          <p:nvPr>
            <p:ph type="body"/>
          </p:nvPr>
        </p:nvSpPr>
        <p:spPr>
          <a:xfrm>
            <a:off x="395288" y="1700213"/>
            <a:ext cx="8207375" cy="2160587"/>
          </a:xfrm>
        </p:spPr>
        <p:txBody>
          <a:bodyPr vert="horz" wrap="square" lIns="91440" tIns="45720" rIns="91440" bIns="45720" anchor="t"/>
          <a:p>
            <a:pPr lvl="0" eaLnBrk="1" hangingPunct="1">
              <a:spcBef>
                <a:spcPct val="50000"/>
              </a:spcBef>
              <a:buNone/>
            </a:pPr>
            <a:r>
              <a:rPr lang="zh-CN" altLang="en-US" sz="4400" b="1" dirty="0"/>
              <a:t>　一个虽听之，一心以为有鸿鹄将至，思援弓缴而射之。</a:t>
            </a:r>
            <a:br>
              <a:rPr lang="zh-CN" altLang="en-US" sz="4400" b="1" dirty="0"/>
            </a:br>
            <a:r>
              <a:rPr lang="zh-CN" altLang="en-US" sz="4400" b="1" dirty="0"/>
              <a:t>（另一个人虽然听弈秋讲着，一心认为有天鹅将要飞过来，想象着拉开弓用箭射天鹅。）</a:t>
            </a:r>
            <a:endParaRPr lang="zh-CN" altLang="en-US" sz="4400" b="1" dirty="0">
              <a:solidFill>
                <a:srgbClr val="000000"/>
              </a:solidFill>
            </a:endParaRPr>
          </a:p>
          <a:p>
            <a:pPr lvl="0" eaLnBrk="1" hangingPunct="1"/>
            <a:endParaRPr lang="en-US" altLang="zh-CN" sz="2000" dirty="0"/>
          </a:p>
        </p:txBody>
      </p:sp>
    </p:spTree>
  </p:cSld>
  <p:clrMapOvr>
    <a:masterClrMapping/>
  </p:clrMapOvr>
  <p:transition spd="med">
    <p:wipe dir="r"/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123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123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3" name="Rectangle 3"/>
          <p:cNvSpPr>
            <a:spLocks noGrp="1"/>
          </p:cNvSpPr>
          <p:nvPr>
            <p:ph type="body"/>
          </p:nvPr>
        </p:nvSpPr>
        <p:spPr>
          <a:xfrm>
            <a:off x="395288" y="1700213"/>
            <a:ext cx="8207375" cy="2160587"/>
          </a:xfrm>
        </p:spPr>
        <p:txBody>
          <a:bodyPr vert="horz" wrap="square" lIns="91440" tIns="45720" rIns="91440" bIns="45720" anchor="t"/>
          <a:p>
            <a:pPr lvl="0" eaLnBrk="1" hangingPunct="1">
              <a:lnSpc>
                <a:spcPct val="90000"/>
              </a:lnSpc>
              <a:spcBef>
                <a:spcPct val="50000"/>
              </a:spcBef>
              <a:buNone/>
            </a:pPr>
            <a:r>
              <a:rPr lang="zh-CN" altLang="en-US" sz="5400" dirty="0"/>
              <a:t>　</a:t>
            </a:r>
            <a:r>
              <a:rPr lang="zh-CN" altLang="en-US" sz="6000" b="1" dirty="0"/>
              <a:t>虽与之俱学，弗若之矣。</a:t>
            </a:r>
            <a:endParaRPr lang="zh-CN" altLang="en-US" sz="6000" b="1" dirty="0"/>
          </a:p>
          <a:p>
            <a:pPr lvl="0" eaLnBrk="1" hangingPunct="1">
              <a:lnSpc>
                <a:spcPct val="90000"/>
              </a:lnSpc>
              <a:spcBef>
                <a:spcPct val="50000"/>
              </a:spcBef>
              <a:buNone/>
            </a:pPr>
            <a:r>
              <a:rPr lang="zh-CN" altLang="en-US" sz="6000" b="1" dirty="0"/>
              <a:t>（虽然与第一个人一起学，但是不如他了。）</a:t>
            </a:r>
            <a:br>
              <a:rPr lang="zh-CN" altLang="en-US" sz="6000" b="1" dirty="0"/>
            </a:br>
            <a:br>
              <a:rPr lang="zh-CN" altLang="en-US" sz="5400" dirty="0"/>
            </a:br>
            <a:endParaRPr lang="en-US" altLang="zh-CN" sz="5400" dirty="0"/>
          </a:p>
        </p:txBody>
      </p:sp>
    </p:spTree>
  </p:cSld>
  <p:clrMapOvr>
    <a:masterClrMapping/>
  </p:clrMapOvr>
  <p:transition spd="med">
    <p:wipe dir="r"/>
    <p:sndAc>
      <p:stSnd>
        <p:snd r:embed="rId1" name="chimes.wav"/>
      </p:stSnd>
    </p:sndAc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3" name="Rectangle 3"/>
          <p:cNvSpPr>
            <a:spLocks noGrp="1"/>
          </p:cNvSpPr>
          <p:nvPr>
            <p:ph type="body"/>
          </p:nvPr>
        </p:nvSpPr>
        <p:spPr>
          <a:xfrm>
            <a:off x="395288" y="836613"/>
            <a:ext cx="8207375" cy="3024187"/>
          </a:xfrm>
        </p:spPr>
        <p:txBody>
          <a:bodyPr vert="horz" wrap="square" lIns="91440" tIns="45720" rIns="91440" bIns="45720" anchor="t"/>
          <a:p>
            <a:pPr lvl="0" eaLnBrk="1" hangingPunct="1">
              <a:lnSpc>
                <a:spcPct val="80000"/>
              </a:lnSpc>
              <a:spcBef>
                <a:spcPct val="50000"/>
              </a:spcBef>
              <a:buNone/>
            </a:pPr>
            <a:r>
              <a:rPr lang="zh-CN" altLang="en-US" sz="4000" dirty="0"/>
              <a:t>弈秋是全国的下棋 高手。他教导两个学生下棋，其中一个学生非常专心，只听弈秋的教导；另一个学生虽然也在听弈秋讲课，心里却一直想着天上有天鹅要飞过来，想要拉弓搭箭把它射下来。虽然他俩在一起学习，但是后一个同学不如前一个学得好。难道是因为他的智力不如别人好吗？说：不是这样的。</a:t>
            </a:r>
            <a:endParaRPr lang="en-US" altLang="zh-CN" sz="4000" dirty="0"/>
          </a:p>
          <a:p>
            <a:pPr lvl="0" eaLnBrk="1" hangingPunct="1">
              <a:lnSpc>
                <a:spcPct val="80000"/>
              </a:lnSpc>
            </a:pPr>
            <a:endParaRPr lang="en-US" altLang="zh-CN" sz="3600" dirty="0"/>
          </a:p>
        </p:txBody>
      </p:sp>
    </p:spTree>
  </p:cSld>
  <p:clrMapOvr>
    <a:masterClrMapping/>
  </p:clrMapOvr>
  <p:transition spd="med">
    <p:wipe dir="r"/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0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123">
                                            <p:txEl>
                                              <p:charRg st="0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123">
                                            <p:txEl>
                                              <p:charRg st="0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3" name="Rectangle 3"/>
          <p:cNvSpPr>
            <a:spLocks noGrp="1"/>
          </p:cNvSpPr>
          <p:nvPr>
            <p:ph type="body"/>
          </p:nvPr>
        </p:nvSpPr>
        <p:spPr>
          <a:xfrm>
            <a:off x="395288" y="549275"/>
            <a:ext cx="8207375" cy="6767513"/>
          </a:xfrm>
        </p:spPr>
        <p:txBody>
          <a:bodyPr vert="horz" wrap="square" lIns="91440" tIns="45720" rIns="91440" bIns="45720" anchor="t"/>
          <a:p>
            <a:pPr lvl="0" eaLnBrk="1" hangingPunct="1">
              <a:lnSpc>
                <a:spcPct val="80000"/>
              </a:lnSpc>
            </a:pPr>
            <a:r>
              <a:rPr lang="zh-CN" altLang="en-US" sz="3600" b="1" dirty="0"/>
              <a:t>孟子曰：“老吾老，以及人之老；幼吾幼，以及人之幼。”</a:t>
            </a:r>
            <a:endParaRPr lang="zh-CN" altLang="en-US" sz="3600" b="1" dirty="0"/>
          </a:p>
          <a:p>
            <a:pPr lvl="0" eaLnBrk="1" hangingPunct="1">
              <a:lnSpc>
                <a:spcPct val="80000"/>
              </a:lnSpc>
            </a:pPr>
            <a:r>
              <a:rPr lang="zh-CN" altLang="en-US" sz="3600" b="1" dirty="0"/>
              <a:t>孟子曰：“天时不如地利，地利不如人和。”</a:t>
            </a:r>
            <a:endParaRPr lang="zh-CN" altLang="en-US" sz="3600" b="1" dirty="0"/>
          </a:p>
          <a:p>
            <a:pPr lvl="0" eaLnBrk="1" hangingPunct="1">
              <a:lnSpc>
                <a:spcPct val="80000"/>
              </a:lnSpc>
            </a:pPr>
            <a:r>
              <a:rPr lang="zh-CN" altLang="en-US" sz="3600" b="1" dirty="0"/>
              <a:t>孟子曰：“富贵不能淫，贫贱不能移，威武不能屈。此之谓大丈夫。” </a:t>
            </a:r>
            <a:br>
              <a:rPr lang="zh-CN" altLang="en-US" sz="3600" b="1" dirty="0"/>
            </a:br>
            <a:endParaRPr lang="zh-CN" altLang="en-US" sz="3600" b="1" dirty="0"/>
          </a:p>
          <a:p>
            <a:pPr lvl="0" eaLnBrk="1" hangingPunct="1">
              <a:lnSpc>
                <a:spcPct val="80000"/>
              </a:lnSpc>
            </a:pPr>
            <a:r>
              <a:rPr lang="zh-CN" altLang="en-US" sz="3600" b="1" dirty="0"/>
              <a:t>孟子曰：“不以规距，不能成方员（圆）不以六律，不能正五音。”  </a:t>
            </a:r>
            <a:endParaRPr lang="zh-CN" altLang="en-US" sz="3600" b="1" dirty="0"/>
          </a:p>
          <a:p>
            <a:pPr lvl="0" eaLnBrk="1" hangingPunct="1">
              <a:lnSpc>
                <a:spcPct val="80000"/>
              </a:lnSpc>
            </a:pPr>
            <a:r>
              <a:rPr lang="zh-CN" altLang="en-US" sz="3600" b="1" dirty="0"/>
              <a:t>孟子曰：“君子以仁存心，以礼存心。仁者爱人，有礼者敬人。爱人者人恒爱之，敬人者人恒敬之。” </a:t>
            </a:r>
            <a:br>
              <a:rPr lang="zh-CN" altLang="en-US" sz="3600" b="1" dirty="0"/>
            </a:br>
            <a:r>
              <a:rPr lang="zh-CN" altLang="en-US" sz="2400" b="1" dirty="0"/>
              <a:t> </a:t>
            </a:r>
            <a:br>
              <a:rPr lang="zh-CN" altLang="en-US" sz="2400" b="1" dirty="0"/>
            </a:br>
            <a:endParaRPr lang="en-US" altLang="zh-CN" sz="2400" b="1" dirty="0"/>
          </a:p>
        </p:txBody>
      </p:sp>
    </p:spTree>
  </p:cSld>
  <p:clrMapOvr>
    <a:masterClrMapping/>
  </p:clrMapOvr>
  <p:transition spd="med">
    <p:wipe dir="r"/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27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charRg st="27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48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3">
                                            <p:txEl>
                                              <p:charRg st="48" end="8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82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23">
                                            <p:txEl>
                                              <p:charRg st="82" end="1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115" end="1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23">
                                            <p:txEl>
                                              <p:charRg st="115" end="1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3" name="Rectangle 3"/>
          <p:cNvSpPr>
            <a:spLocks noGrp="1"/>
          </p:cNvSpPr>
          <p:nvPr>
            <p:ph type="body"/>
          </p:nvPr>
        </p:nvSpPr>
        <p:spPr>
          <a:xfrm>
            <a:off x="395288" y="549275"/>
            <a:ext cx="8207375" cy="6767513"/>
          </a:xfrm>
        </p:spPr>
        <p:txBody>
          <a:bodyPr vert="horz" wrap="square" lIns="91440" tIns="45720" rIns="91440" bIns="45720" anchor="t"/>
          <a:p>
            <a:pPr lvl="0" eaLnBrk="1" hangingPunct="1">
              <a:lnSpc>
                <a:spcPct val="90000"/>
              </a:lnSpc>
            </a:pPr>
            <a:r>
              <a:rPr lang="zh-CN" altLang="en-US" sz="2800" b="1" dirty="0"/>
              <a:t>孟子曰：“故天将降大任于是人也，必先苦其心志，劳其筋骨，饿其体肤，空乏其身，行拂乱其所为，所以动心忍性，曾益其所不能。”</a:t>
            </a:r>
            <a:r>
              <a:rPr lang="zh-CN" altLang="en-US" sz="2800" dirty="0"/>
              <a:t> </a:t>
            </a:r>
            <a:r>
              <a:rPr lang="zh-CN" altLang="en-US" sz="2800" b="1" dirty="0"/>
              <a:t> </a:t>
            </a:r>
            <a:br>
              <a:rPr lang="zh-CN" altLang="en-US" sz="2800" b="1" dirty="0"/>
            </a:br>
            <a:endParaRPr lang="zh-CN" altLang="en-US" sz="2800" b="1" dirty="0"/>
          </a:p>
          <a:p>
            <a:pPr lvl="0" eaLnBrk="1" hangingPunct="1">
              <a:lnSpc>
                <a:spcPct val="90000"/>
              </a:lnSpc>
            </a:pPr>
            <a:r>
              <a:rPr lang="zh-CN" altLang="en-US" sz="2800" b="1" dirty="0"/>
              <a:t>君子有三乐，而王天下不与存焉。父母俱在，兄弟无故，一乐也；仰不愧于天，俯不怍于人，二乐也；得天下英才而教育之，三乐也。（君子有三种乐处，但是以德服天下并不在其中。父母都健康，兄弟没灾患，是第一种乐趣；抬头无愧于天，低头无愧于人，是第二种乐趣；得到天下优秀人才而对他们进行教育，是第三种乐趣。） </a:t>
            </a:r>
            <a:br>
              <a:rPr lang="zh-CN" altLang="en-US" sz="2800" b="1" dirty="0"/>
            </a:br>
            <a:br>
              <a:rPr lang="zh-CN" altLang="en-US" sz="2800" b="1" dirty="0"/>
            </a:br>
            <a:r>
              <a:rPr lang="zh-CN" altLang="en-US" sz="2800" b="1" dirty="0"/>
              <a:t>不耻不若人，何若人有？（不以赶不上别人为羞耻，怎么能赶上别人呢？） </a:t>
            </a:r>
            <a:br>
              <a:rPr lang="zh-CN" altLang="en-US" sz="2800" b="1" dirty="0"/>
            </a:br>
            <a:br>
              <a:rPr lang="zh-CN" altLang="en-US" sz="2800" b="1" dirty="0"/>
            </a:br>
            <a:r>
              <a:rPr lang="zh-CN" altLang="en-US" sz="2800" b="1" dirty="0"/>
              <a:t>穷则独善其身，达则兼善天下。 </a:t>
            </a:r>
            <a:br>
              <a:rPr lang="zh-CN" altLang="en-US" sz="2800" b="1" dirty="0"/>
            </a:br>
            <a:endParaRPr lang="en-US" altLang="zh-CN" sz="2800" b="1" dirty="0"/>
          </a:p>
        </p:txBody>
      </p:sp>
    </p:spTree>
  </p:cSld>
  <p:clrMapOvr>
    <a:masterClrMapping/>
  </p:clrMapOvr>
  <p:transition spd="med">
    <p:wipe dir="r"/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0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charRg st="0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64" end="2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charRg st="64" end="2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3" name="Rectangle 3"/>
          <p:cNvSpPr>
            <a:spLocks noGrp="1"/>
          </p:cNvSpPr>
          <p:nvPr>
            <p:ph type="body"/>
          </p:nvPr>
        </p:nvSpPr>
        <p:spPr>
          <a:xfrm>
            <a:off x="395288" y="549275"/>
            <a:ext cx="8207375" cy="6767513"/>
          </a:xfrm>
        </p:spPr>
        <p:txBody>
          <a:bodyPr vert="horz" wrap="square" lIns="91440" tIns="45720" rIns="91440" bIns="45720" anchor="t"/>
          <a:p>
            <a:pPr lvl="0" eaLnBrk="1" hangingPunct="1"/>
            <a:r>
              <a:rPr lang="zh-CN" altLang="en-US" b="1" dirty="0"/>
              <a:t>孟子曰：仁者无敌。（仁德的人是无敌于天下的。）</a:t>
            </a:r>
            <a:r>
              <a:rPr lang="zh-CN" altLang="en-US" dirty="0"/>
              <a:t> </a:t>
            </a:r>
            <a:br>
              <a:rPr lang="zh-CN" altLang="en-US" b="1" dirty="0"/>
            </a:br>
            <a:endParaRPr lang="zh-CN" altLang="en-US" b="1" dirty="0"/>
          </a:p>
          <a:p>
            <a:pPr lvl="0" eaLnBrk="1" hangingPunct="1"/>
            <a:r>
              <a:rPr lang="zh-CN" altLang="en-US" b="1" dirty="0"/>
              <a:t>生于忧患而死于安乐也。（忧愁患害足以使人生存，安逸快乐足以使人死亡。）</a:t>
            </a:r>
            <a:r>
              <a:rPr lang="zh-CN" altLang="en-US" dirty="0"/>
              <a:t> </a:t>
            </a:r>
            <a:endParaRPr lang="zh-CN" altLang="en-US" dirty="0"/>
          </a:p>
          <a:p>
            <a:pPr lvl="0" eaLnBrk="1" hangingPunct="1"/>
            <a:r>
              <a:rPr lang="zh-CN" altLang="en-US" b="1" dirty="0"/>
              <a:t>无恻隐之心，非人也；无羞恶之心，非人也；无辞让之心，非人也；无是非之心，非人也。恻隐之心，仁之端也。羞恶之心，义之端也。辞让之心，礼之端也。是非之心，智之端也。人之有是四端也，犹其有四体也。</a:t>
            </a:r>
            <a:r>
              <a:rPr lang="zh-CN" altLang="en-US" dirty="0"/>
              <a:t> </a:t>
            </a:r>
            <a:endParaRPr lang="en-US" altLang="zh-CN" dirty="0"/>
          </a:p>
        </p:txBody>
      </p:sp>
    </p:spTree>
  </p:cSld>
  <p:clrMapOvr>
    <a:masterClrMapping/>
  </p:clrMapOvr>
  <p:transition spd="med">
    <p:wipe dir="r"/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26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charRg st="26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63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3">
                                            <p:txEl>
                                              <p:charRg st="63" end="1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68" name="文本框 2067"/>
          <p:cNvSpPr txBox="1"/>
          <p:nvPr/>
        </p:nvSpPr>
        <p:spPr>
          <a:xfrm>
            <a:off x="6477000" y="5715000"/>
            <a:ext cx="3352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4000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  <a:hlinkClick r:id="rId1" action="ppaction://hlinksldjump"/>
              </a:rPr>
              <a:t>返回</a:t>
            </a:r>
            <a:endParaRPr lang="zh-CN" altLang="en-US" sz="4000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  <a:hlinkClick r:id="rId1" action="ppaction://hlinksldjump"/>
            </a:endParaRPr>
          </a:p>
        </p:txBody>
      </p:sp>
      <p:pic>
        <p:nvPicPr>
          <p:cNvPr id="2069" name="图片 2068" descr="国画"/>
          <p:cNvPicPr>
            <a:picLocks noChangeAspect="1"/>
          </p:cNvPicPr>
          <p:nvPr/>
        </p:nvPicPr>
        <p:blipFill>
          <a:blip r:embed="rId2">
            <a:lum bright="17999" contrast="6000"/>
          </a:blip>
          <a:stretch>
            <a:fillRect/>
          </a:stretch>
        </p:blipFill>
        <p:spPr>
          <a:xfrm>
            <a:off x="381000" y="1828800"/>
            <a:ext cx="2819400" cy="4267200"/>
          </a:xfrm>
          <a:prstGeom prst="rect">
            <a:avLst/>
          </a:prstGeom>
          <a:noFill/>
          <a:ln w="57150" cap="flat" cmpd="thickThin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2054" name="图片 2053" descr="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8400" y="1600200"/>
            <a:ext cx="2895600" cy="2422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72" name="矩形 2071"/>
          <p:cNvSpPr/>
          <p:nvPr/>
        </p:nvSpPr>
        <p:spPr>
          <a:xfrm>
            <a:off x="4800600" y="1981200"/>
            <a:ext cx="619125" cy="7283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  <a:buNone/>
            </a:pPr>
            <a:r>
              <a:rPr lang="en-US" altLang="zh-CN" sz="4400" b="1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yì</a:t>
            </a:r>
            <a:endParaRPr lang="en-US" altLang="zh-CN" sz="4400" b="1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74" name="图片 2073" descr="Ar_0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1000" y="3886200"/>
            <a:ext cx="838200" cy="773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75" name="图片 2074" descr="Ar_00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10200" y="2514600"/>
            <a:ext cx="1219200" cy="53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78" name="八角星 2077"/>
          <p:cNvSpPr/>
          <p:nvPr/>
        </p:nvSpPr>
        <p:spPr>
          <a:xfrm>
            <a:off x="4419600" y="2667000"/>
            <a:ext cx="1524000" cy="1371600"/>
          </a:xfrm>
          <a:prstGeom prst="star8">
            <a:avLst>
              <a:gd name="adj" fmla="val 37500"/>
            </a:avLst>
          </a:prstGeom>
          <a:solidFill>
            <a:srgbClr val="33CCCC">
              <a:alpha val="5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76" name="文本框 2075"/>
          <p:cNvSpPr txBox="1"/>
          <p:nvPr/>
        </p:nvSpPr>
        <p:spPr>
          <a:xfrm>
            <a:off x="6934200" y="4038600"/>
            <a:ext cx="1600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36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围棋</a:t>
            </a:r>
            <a:endParaRPr lang="zh-CN" altLang="en-US" sz="3600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2077" name="文本框 2076"/>
          <p:cNvSpPr txBox="1"/>
          <p:nvPr/>
        </p:nvSpPr>
        <p:spPr>
          <a:xfrm>
            <a:off x="3325495" y="3886200"/>
            <a:ext cx="684530" cy="13716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algn="ctr">
              <a:spcBef>
                <a:spcPct val="50000"/>
              </a:spcBef>
              <a:buNone/>
            </a:pPr>
            <a:r>
              <a:rPr lang="zh-CN" altLang="en-US" sz="3600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下棋</a:t>
            </a:r>
            <a:endParaRPr lang="zh-CN" altLang="en-US" sz="3600" dirty="0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2073" name="文本框 2072"/>
          <p:cNvSpPr txBox="1"/>
          <p:nvPr/>
        </p:nvSpPr>
        <p:spPr>
          <a:xfrm>
            <a:off x="4038600" y="2819400"/>
            <a:ext cx="2209800" cy="9283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  <a:buNone/>
            </a:pPr>
            <a:r>
              <a:rPr lang="zh-CN" altLang="en-US" sz="600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弈</a:t>
            </a:r>
            <a:endParaRPr lang="zh-CN" altLang="en-US" sz="600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079" name="文本框 2078"/>
          <p:cNvSpPr txBox="1"/>
          <p:nvPr/>
        </p:nvSpPr>
        <p:spPr>
          <a:xfrm>
            <a:off x="2895600" y="568325"/>
            <a:ext cx="4191000" cy="8445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algn="ctr">
              <a:spcBef>
                <a:spcPct val="50000"/>
              </a:spcBef>
              <a:buNone/>
            </a:pPr>
            <a:r>
              <a:rPr lang="zh-CN" altLang="en-US" sz="5400" u="sng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导入新课</a:t>
            </a:r>
            <a:r>
              <a:rPr lang="zh-CN" altLang="en-US" sz="2400" dirty="0">
                <a:solidFill>
                  <a:srgbClr val="FF3300"/>
                </a:solidFill>
                <a:latin typeface="Times New Roman" panose="02020603050405020304" pitchFamily="18" charset="0"/>
                <a:ea typeface="华文新魏" pitchFamily="2" charset="-122"/>
              </a:rPr>
              <a:t>        </a:t>
            </a:r>
            <a:endParaRPr lang="zh-CN" altLang="en-US" sz="2400" dirty="0">
              <a:solidFill>
                <a:srgbClr val="FF33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8" grpId="0"/>
      <p:bldP spid="2072" grpId="0"/>
      <p:bldP spid="2076" grpId="0"/>
      <p:bldP spid="2077" grpId="0"/>
      <p:bldP spid="207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学   弈</a:t>
            </a:r>
            <a:endParaRPr kumimoji="0" lang="zh-CN" altLang="en-US" sz="4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196975"/>
            <a:ext cx="8291513" cy="5256213"/>
          </a:xfrm>
          <a:solidFill>
            <a:srgbClr val="FFFF00"/>
          </a:solidFill>
        </p:spPr>
        <p:txBody>
          <a:bodyPr vert="horz" wrap="square" lIns="91440" tIns="45720" rIns="91440" bIns="45720" numCol="1" anchor="t" anchorCtr="0" compatLnSpc="1"/>
          <a:p>
            <a:pPr eaLnBrk="1" hangingPunct="1">
              <a:lnSpc>
                <a:spcPct val="145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　</a:t>
            </a:r>
            <a:r>
              <a:rPr lang="zh-CN" altLang="en-US" sz="1800" b="1" dirty="0">
                <a:effectLst>
                  <a:outerShdw blurRad="38100" dist="38100" dir="2700000">
                    <a:srgbClr val="FFFFFF"/>
                  </a:outerShdw>
                </a:effectLst>
              </a:rPr>
              <a:t>　　</a:t>
            </a: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</a:rPr>
              <a:t>弈秋，通国之善弈者也。使弈秋诲二人弈，其一人专心致志，惟弈秋之为听；一人虽听之，一心以为有鸿鹄将至</a:t>
            </a:r>
            <a:r>
              <a:rPr lang="en-US" altLang="zh-CN" sz="3600" b="1" dirty="0">
                <a:effectLst>
                  <a:outerShdw blurRad="38100" dist="38100" dir="2700000">
                    <a:srgbClr val="FFFFFF"/>
                  </a:outerShdw>
                </a:effectLst>
              </a:rPr>
              <a:t>,</a:t>
            </a: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</a:rPr>
              <a:t>思援弓缴而射之。虽与之俱学，弗若之矣。为是其智弗若与？曰：非然也。</a:t>
            </a:r>
            <a:r>
              <a:rPr lang="zh-CN" altLang="en-US" sz="3600" b="1" dirty="0">
                <a:solidFill>
                  <a:srgbClr val="0000FF"/>
                </a:solidFill>
              </a:rPr>
              <a:t> </a:t>
            </a:r>
            <a:endParaRPr lang="zh-CN" altLang="en-US" sz="3600" b="1" dirty="0">
              <a:solidFill>
                <a:srgbClr val="0000FF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en-US" altLang="zh-CN" sz="3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学   弈</a:t>
            </a:r>
            <a:endParaRPr kumimoji="0" lang="zh-CN" altLang="en-US" sz="4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099" name="Rectangle 3"/>
          <p:cNvSpPr>
            <a:spLocks noGrp="1"/>
          </p:cNvSpPr>
          <p:nvPr>
            <p:ph idx="1"/>
          </p:nvPr>
        </p:nvSpPr>
        <p:spPr>
          <a:xfrm>
            <a:off x="611188" y="1600200"/>
            <a:ext cx="7848600" cy="4525963"/>
          </a:xfrm>
          <a:solidFill>
            <a:srgbClr val="FFFF00">
              <a:alpha val="100000"/>
            </a:srgbClr>
          </a:solidFill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</a:pPr>
            <a:r>
              <a:rPr lang="zh-CN" altLang="en-US" b="1" dirty="0">
                <a:solidFill>
                  <a:srgbClr val="000000"/>
                </a:solidFill>
              </a:rPr>
              <a:t>　</a:t>
            </a:r>
            <a:r>
              <a:rPr lang="zh-CN" altLang="en-US" b="1" dirty="0"/>
              <a:t>　</a:t>
            </a:r>
            <a:r>
              <a:rPr lang="zh-CN" altLang="en-US" sz="4000" b="1" dirty="0"/>
              <a:t>弈秋，通国之／善弈者也。使／弈   秋／诲／二人弈，其一人／专心致志，惟／弈秋之为听；一人／虽／听之，一心以为／有鸿鹄／将至，思／援弓缴／而射之。虽／与之／俱学，弗若之矣。为是／其智／弗若与？曰：非／然也。</a:t>
            </a:r>
            <a:endParaRPr lang="zh-CN" altLang="en-US" sz="40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03" name="矩形 8202"/>
          <p:cNvSpPr/>
          <p:nvPr/>
        </p:nvSpPr>
        <p:spPr>
          <a:xfrm>
            <a:off x="4343400" y="2209800"/>
            <a:ext cx="3581400" cy="990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204" name="矩形 8203"/>
          <p:cNvSpPr/>
          <p:nvPr/>
        </p:nvSpPr>
        <p:spPr>
          <a:xfrm>
            <a:off x="4648200" y="2133600"/>
            <a:ext cx="2362200" cy="990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205" name="矩形 8204"/>
          <p:cNvSpPr/>
          <p:nvPr/>
        </p:nvSpPr>
        <p:spPr>
          <a:xfrm>
            <a:off x="3886200" y="3200400"/>
            <a:ext cx="3276600" cy="1752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211" name="文本框 8210"/>
          <p:cNvSpPr txBox="1"/>
          <p:nvPr/>
        </p:nvSpPr>
        <p:spPr>
          <a:xfrm rot="-18532">
            <a:off x="762000" y="2057400"/>
            <a:ext cx="4648200" cy="3262313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4800" b="1">
                <a:solidFill>
                  <a:srgbClr val="FF99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　　</a:t>
            </a:r>
            <a:r>
              <a:rPr lang="zh-CN" altLang="en-US" sz="4000" b="1" u="sng">
                <a:solidFill>
                  <a:srgbClr val="FF99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孟子</a:t>
            </a:r>
            <a:r>
              <a:rPr lang="zh-CN" altLang="en-US" sz="4000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 </a:t>
            </a:r>
            <a:r>
              <a:rPr lang="en-US" altLang="zh-CN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(</a:t>
            </a:r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约公元前</a:t>
            </a:r>
            <a:r>
              <a:rPr lang="en-US" altLang="zh-CN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372—</a:t>
            </a:r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前</a:t>
            </a:r>
            <a:r>
              <a:rPr lang="en-US" altLang="zh-CN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289</a:t>
            </a:r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年</a:t>
            </a:r>
            <a:r>
              <a:rPr lang="en-US" altLang="zh-CN" sz="400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) </a:t>
            </a:r>
            <a:r>
              <a:rPr lang="zh-CN" altLang="en-US" sz="4000" b="1" u="sng" dirty="0">
                <a:solidFill>
                  <a:srgbClr val="FF99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战国</a:t>
            </a:r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时思想家、政治家。名</a:t>
            </a:r>
            <a:r>
              <a:rPr lang="zh-CN" altLang="en-US" sz="4000" u="sng" dirty="0">
                <a:solidFill>
                  <a:srgbClr val="FF99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轲</a:t>
            </a:r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。邹</a:t>
            </a:r>
            <a:r>
              <a:rPr lang="en-US" altLang="zh-CN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(</a:t>
            </a:r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今山东邹县东南</a:t>
            </a:r>
            <a:r>
              <a:rPr lang="en-US" altLang="zh-CN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)</a:t>
            </a:r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人。</a:t>
            </a:r>
            <a:endParaRPr lang="zh-CN" altLang="en-US" sz="4000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8212" name="文本框 8211"/>
          <p:cNvSpPr txBox="1"/>
          <p:nvPr/>
        </p:nvSpPr>
        <p:spPr>
          <a:xfrm>
            <a:off x="7200900" y="2201863"/>
            <a:ext cx="1006475" cy="229393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algn="ctr" fontAlgn="t">
              <a:spcBef>
                <a:spcPct val="50000"/>
              </a:spcBef>
            </a:pPr>
            <a:endParaRPr sz="5400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8214" name="文本框 8213"/>
          <p:cNvSpPr txBox="1"/>
          <p:nvPr/>
        </p:nvSpPr>
        <p:spPr>
          <a:xfrm>
            <a:off x="6019800" y="1143000"/>
            <a:ext cx="2743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（一）</a:t>
            </a:r>
            <a:endParaRPr lang="zh-CN" altLang="en-US" sz="2400" b="1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8215" name="文本框 8214"/>
          <p:cNvSpPr txBox="1"/>
          <p:nvPr/>
        </p:nvSpPr>
        <p:spPr>
          <a:xfrm>
            <a:off x="2514600" y="531813"/>
            <a:ext cx="4191000" cy="9144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5400" u="sng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作者简介</a:t>
            </a:r>
            <a:endParaRPr lang="zh-CN" altLang="en-US" sz="5400" u="sng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pic>
        <p:nvPicPr>
          <p:cNvPr id="8216" name="图片 8215" descr="孟子"/>
          <p:cNvPicPr>
            <a:picLocks noChangeAspect="1"/>
          </p:cNvPicPr>
          <p:nvPr/>
        </p:nvPicPr>
        <p:blipFill>
          <a:blip r:embed="rId1">
            <a:lum bright="17999" contrast="12000"/>
          </a:blip>
          <a:stretch>
            <a:fillRect/>
          </a:stretch>
        </p:blipFill>
        <p:spPr>
          <a:xfrm>
            <a:off x="5713413" y="2133600"/>
            <a:ext cx="2455862" cy="3657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strips dir="r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矩形 13313"/>
          <p:cNvSpPr/>
          <p:nvPr/>
        </p:nvSpPr>
        <p:spPr>
          <a:xfrm>
            <a:off x="4479925" y="3048000"/>
            <a:ext cx="1841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ctr">
              <a:spcBef>
                <a:spcPct val="0"/>
              </a:spcBef>
            </a:pPr>
            <a:endParaRPr sz="44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6" name="矩形 13315"/>
          <p:cNvSpPr/>
          <p:nvPr/>
        </p:nvSpPr>
        <p:spPr>
          <a:xfrm>
            <a:off x="4479925" y="3048000"/>
            <a:ext cx="1841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ctr">
              <a:spcBef>
                <a:spcPct val="0"/>
              </a:spcBef>
            </a:pPr>
            <a:endParaRPr sz="44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8" name="矩形 13317"/>
          <p:cNvSpPr/>
          <p:nvPr/>
        </p:nvSpPr>
        <p:spPr>
          <a:xfrm>
            <a:off x="6858000" y="1143000"/>
            <a:ext cx="109378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（二）</a:t>
            </a:r>
            <a:endParaRPr lang="zh-CN" altLang="en-US" sz="2400" b="1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3320" name="文本框 13319"/>
          <p:cNvSpPr txBox="1"/>
          <p:nvPr/>
        </p:nvSpPr>
        <p:spPr>
          <a:xfrm>
            <a:off x="685800" y="2008188"/>
            <a:ext cx="4419600" cy="5030787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 lvl="0" algn="l">
              <a:lnSpc>
                <a:spcPct val="105000"/>
              </a:lnSpc>
              <a:spcBef>
                <a:spcPct val="50000"/>
              </a:spcBef>
            </a:pPr>
            <a:r>
              <a:rPr lang="zh-CN" altLang="en-US" sz="36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　　提出</a:t>
            </a:r>
            <a:r>
              <a:rPr lang="zh-CN" altLang="en-US" sz="40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“</a:t>
            </a:r>
            <a:r>
              <a:rPr lang="zh-CN" altLang="en-US" sz="4000" b="1" u="sng" dirty="0">
                <a:solidFill>
                  <a:srgbClr val="FF99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民贵君轻</a:t>
            </a:r>
            <a:r>
              <a:rPr lang="zh-CN" altLang="en-US" sz="40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”</a:t>
            </a:r>
            <a:r>
              <a:rPr lang="zh-CN" altLang="en-US" sz="36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说。重视环境和教育对人的影响。被认为儒家“</a:t>
            </a:r>
            <a:r>
              <a:rPr lang="zh-CN" altLang="en-US" sz="4000" u="sng" dirty="0">
                <a:solidFill>
                  <a:srgbClr val="FF99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孔子</a:t>
            </a:r>
            <a:r>
              <a:rPr lang="zh-CN" altLang="en-US" sz="36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”学说的继承者，有“</a:t>
            </a:r>
            <a:r>
              <a:rPr lang="zh-CN" altLang="en-US" sz="4000" u="sng" dirty="0">
                <a:solidFill>
                  <a:srgbClr val="FF99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亚圣</a:t>
            </a:r>
            <a:r>
              <a:rPr lang="zh-CN" altLang="en-US" sz="36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”之称。著作有</a:t>
            </a:r>
            <a:r>
              <a:rPr lang="en-US" altLang="zh-CN" sz="360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《</a:t>
            </a:r>
            <a:r>
              <a:rPr lang="zh-CN" altLang="en-US" sz="4000" u="sng" dirty="0">
                <a:solidFill>
                  <a:srgbClr val="FF99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孟子</a:t>
            </a:r>
            <a:r>
              <a:rPr lang="en-US" altLang="zh-CN" sz="36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》</a:t>
            </a:r>
            <a:r>
              <a:rPr lang="zh-CN" altLang="en-US" sz="36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。</a:t>
            </a:r>
            <a:r>
              <a:rPr lang="zh-CN" altLang="en-US" sz="48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 </a:t>
            </a:r>
            <a:endParaRPr lang="zh-CN" altLang="en-US" sz="4800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  <a:p>
            <a:pPr lvl="0" algn="ctr">
              <a:spcBef>
                <a:spcPct val="50000"/>
              </a:spcBef>
            </a:pPr>
            <a:endParaRPr lang="zh-CN" altLang="en-US" sz="4800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3321" name="文本框 13320"/>
          <p:cNvSpPr txBox="1"/>
          <p:nvPr/>
        </p:nvSpPr>
        <p:spPr>
          <a:xfrm>
            <a:off x="7391400" y="5638800"/>
            <a:ext cx="1752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4000" u="sng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  <a:hlinkClick r:id="rId1" action="ppaction://hlinksldjump"/>
              </a:rPr>
              <a:t>返回</a:t>
            </a:r>
            <a:endParaRPr lang="zh-CN" altLang="en-US" sz="4000" u="sng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  <a:hlinkClick r:id="rId1" action="ppaction://hlinksldjump"/>
            </a:endParaRPr>
          </a:p>
        </p:txBody>
      </p:sp>
      <p:sp>
        <p:nvSpPr>
          <p:cNvPr id="13322" name="文本框 13321"/>
          <p:cNvSpPr txBox="1"/>
          <p:nvPr/>
        </p:nvSpPr>
        <p:spPr>
          <a:xfrm>
            <a:off x="2362200" y="533400"/>
            <a:ext cx="4495800" cy="9144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5400" u="sng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作者简介</a:t>
            </a:r>
            <a:endParaRPr lang="zh-CN" altLang="en-US" sz="5400" u="sng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pic>
        <p:nvPicPr>
          <p:cNvPr id="13323" name="图片 13322" descr="孟子"/>
          <p:cNvPicPr>
            <a:picLocks noChangeAspect="1"/>
          </p:cNvPicPr>
          <p:nvPr/>
        </p:nvPicPr>
        <p:blipFill>
          <a:blip r:embed="rId2">
            <a:lum bright="17999" contrast="18000"/>
          </a:blip>
          <a:stretch>
            <a:fillRect/>
          </a:stretch>
        </p:blipFill>
        <p:spPr>
          <a:xfrm>
            <a:off x="5715000" y="2133600"/>
            <a:ext cx="2454275" cy="3654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strips dir="r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文本框 33793"/>
          <p:cNvSpPr txBox="1"/>
          <p:nvPr/>
        </p:nvSpPr>
        <p:spPr>
          <a:xfrm>
            <a:off x="609600" y="381000"/>
            <a:ext cx="8305800" cy="7016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en-US" altLang="zh-CN" sz="4000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       </a:t>
            </a:r>
            <a:r>
              <a:rPr lang="zh-CN" altLang="en-US" sz="4000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弈秋，通国之善弈者也。</a:t>
            </a:r>
            <a:endParaRPr lang="zh-CN" altLang="en-US" sz="4000" b="1" dirty="0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33795" name="文本框 33794"/>
          <p:cNvSpPr txBox="1"/>
          <p:nvPr/>
        </p:nvSpPr>
        <p:spPr>
          <a:xfrm>
            <a:off x="762000" y="1524000"/>
            <a:ext cx="7772400" cy="10668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en-US" altLang="zh-CN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    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弈秋：秋，人名，因他善于下棋，所以称为弈秋。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33796" name="文本框 33795"/>
          <p:cNvSpPr txBox="1"/>
          <p:nvPr/>
        </p:nvSpPr>
        <p:spPr>
          <a:xfrm>
            <a:off x="1524000" y="2971800"/>
            <a:ext cx="3048000" cy="57943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通国：全国。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33797" name="文本框 33796"/>
          <p:cNvSpPr txBox="1"/>
          <p:nvPr/>
        </p:nvSpPr>
        <p:spPr>
          <a:xfrm>
            <a:off x="1524000" y="4038600"/>
            <a:ext cx="1828800" cy="57943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之：的。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33798" name="文本框 33797"/>
          <p:cNvSpPr txBox="1"/>
          <p:nvPr/>
        </p:nvSpPr>
        <p:spPr>
          <a:xfrm>
            <a:off x="1447800" y="4983480"/>
            <a:ext cx="3505835" cy="54991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善：善于，擅长。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pic>
        <p:nvPicPr>
          <p:cNvPr id="33799" name="图片 33798" descr="BS00975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0" y="2286000"/>
            <a:ext cx="4584700" cy="2828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800" name="文本框 33799"/>
          <p:cNvSpPr txBox="1"/>
          <p:nvPr/>
        </p:nvSpPr>
        <p:spPr>
          <a:xfrm>
            <a:off x="1050925" y="5888038"/>
            <a:ext cx="26066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0"/>
              </a:spcBef>
            </a:pPr>
            <a:endParaRPr sz="24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01" name="文本框 33800"/>
          <p:cNvSpPr txBox="1"/>
          <p:nvPr/>
        </p:nvSpPr>
        <p:spPr>
          <a:xfrm>
            <a:off x="990600" y="5943600"/>
            <a:ext cx="6096000" cy="57943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弈秋，是全国下围棋最好的人。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02" name="动作按钮: 前进或下一项 33801">
            <a:hlinkClick r:id="" action="ppaction://hlinkshowjump?jump=nextslide"/>
          </p:cNvPr>
          <p:cNvSpPr/>
          <p:nvPr/>
        </p:nvSpPr>
        <p:spPr>
          <a:xfrm>
            <a:off x="8229600" y="6096000"/>
            <a:ext cx="685800" cy="762000"/>
          </a:xfrm>
          <a:prstGeom prst="actionButtonForwardNex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ldLvl="0" animBg="1"/>
      <p:bldP spid="33796" grpId="0" bldLvl="0" animBg="1"/>
      <p:bldP spid="33797" grpId="0" bldLvl="0" animBg="1"/>
      <p:bldP spid="33798" grpId="0" bldLvl="0" animBg="1"/>
      <p:bldP spid="3380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3" name="Rectangle 3"/>
          <p:cNvSpPr>
            <a:spLocks noGrp="1"/>
          </p:cNvSpPr>
          <p:nvPr>
            <p:ph idx="1"/>
          </p:nvPr>
        </p:nvSpPr>
        <p:spPr>
          <a:xfrm>
            <a:off x="395288" y="1700213"/>
            <a:ext cx="8207375" cy="2160587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  <a:spcBef>
                <a:spcPct val="50000"/>
              </a:spcBef>
              <a:buNone/>
            </a:pPr>
            <a:r>
              <a:rPr lang="zh-CN" altLang="en-US" sz="4400" b="1" dirty="0">
                <a:solidFill>
                  <a:srgbClr val="000000"/>
                </a:solidFill>
              </a:rPr>
              <a:t>弈秋，通国 之 善  弈 者 也。</a:t>
            </a:r>
            <a:endParaRPr lang="zh-CN" altLang="en-US" sz="4400" dirty="0">
              <a:solidFill>
                <a:srgbClr val="000000"/>
              </a:solidFill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None/>
            </a:pPr>
            <a:endParaRPr lang="zh-CN" altLang="en-US" dirty="0">
              <a:solidFill>
                <a:srgbClr val="000000"/>
              </a:solidFill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None/>
            </a:pPr>
            <a:r>
              <a:rPr lang="en-US" altLang="zh-CN" dirty="0">
                <a:solidFill>
                  <a:srgbClr val="000000"/>
                </a:solidFill>
              </a:rPr>
              <a:t>(</a:t>
            </a:r>
            <a:r>
              <a:rPr lang="zh-CN" altLang="en-US" dirty="0">
                <a:solidFill>
                  <a:srgbClr val="0000FC"/>
                </a:solidFill>
              </a:rPr>
              <a:t>弈秋</a:t>
            </a:r>
            <a:r>
              <a:rPr lang="zh-CN" altLang="en-US" dirty="0">
                <a:solidFill>
                  <a:srgbClr val="000000"/>
                </a:solidFill>
              </a:rPr>
              <a:t> </a:t>
            </a:r>
            <a:r>
              <a:rPr lang="en-US" altLang="zh-CN" dirty="0">
                <a:solidFill>
                  <a:srgbClr val="000000"/>
                </a:solidFill>
              </a:rPr>
              <a:t>)</a:t>
            </a:r>
            <a:r>
              <a:rPr lang="en-US" altLang="zh-CN" b="1" dirty="0">
                <a:solidFill>
                  <a:srgbClr val="000000"/>
                </a:solidFill>
              </a:rPr>
              <a:t>, </a:t>
            </a:r>
            <a:r>
              <a:rPr lang="en-US" altLang="zh-CN" dirty="0">
                <a:solidFill>
                  <a:srgbClr val="000000"/>
                </a:solidFill>
              </a:rPr>
              <a:t>(</a:t>
            </a:r>
            <a:r>
              <a:rPr lang="zh-CN" altLang="en-US" dirty="0">
                <a:solidFill>
                  <a:srgbClr val="0000FC"/>
                </a:solidFill>
              </a:rPr>
              <a:t>全国</a:t>
            </a:r>
            <a:r>
              <a:rPr lang="zh-CN" altLang="en-US" dirty="0"/>
              <a:t> ）（</a:t>
            </a:r>
            <a:r>
              <a:rPr lang="zh-CN" altLang="en-US" dirty="0">
                <a:solidFill>
                  <a:srgbClr val="0000FC"/>
                </a:solidFill>
              </a:rPr>
              <a:t>的</a:t>
            </a:r>
            <a:r>
              <a:rPr lang="en-US" altLang="zh-CN" dirty="0">
                <a:solidFill>
                  <a:srgbClr val="000000"/>
                </a:solidFill>
              </a:rPr>
              <a:t>) (</a:t>
            </a:r>
            <a:r>
              <a:rPr lang="zh-CN" altLang="en-US" dirty="0">
                <a:solidFill>
                  <a:srgbClr val="0000FC"/>
                </a:solidFill>
              </a:rPr>
              <a:t>善于</a:t>
            </a:r>
            <a:r>
              <a:rPr lang="zh-CN" altLang="en-US" dirty="0">
                <a:solidFill>
                  <a:srgbClr val="000000"/>
                </a:solidFill>
              </a:rPr>
              <a:t> </a:t>
            </a:r>
            <a:r>
              <a:rPr lang="en-US" altLang="zh-CN" dirty="0">
                <a:solidFill>
                  <a:srgbClr val="000000"/>
                </a:solidFill>
              </a:rPr>
              <a:t>)(</a:t>
            </a:r>
            <a:r>
              <a:rPr lang="zh-CN" altLang="en-US" dirty="0">
                <a:solidFill>
                  <a:srgbClr val="0000FC"/>
                </a:solidFill>
              </a:rPr>
              <a:t>下棋</a:t>
            </a:r>
            <a:r>
              <a:rPr lang="zh-CN" altLang="en-US" dirty="0">
                <a:solidFill>
                  <a:srgbClr val="000000"/>
                </a:solidFill>
              </a:rPr>
              <a:t> </a:t>
            </a:r>
            <a:r>
              <a:rPr lang="en-US" altLang="zh-CN" dirty="0">
                <a:solidFill>
                  <a:srgbClr val="000000"/>
                </a:solidFill>
              </a:rPr>
              <a:t>)(</a:t>
            </a:r>
            <a:r>
              <a:rPr lang="zh-CN" altLang="en-US" dirty="0">
                <a:solidFill>
                  <a:srgbClr val="0000FC"/>
                </a:solidFill>
              </a:rPr>
              <a:t>的人</a:t>
            </a:r>
            <a:r>
              <a:rPr lang="zh-CN" altLang="en-US" dirty="0">
                <a:solidFill>
                  <a:srgbClr val="000000"/>
                </a:solidFill>
              </a:rPr>
              <a:t> </a:t>
            </a:r>
            <a:r>
              <a:rPr lang="en-US" altLang="zh-CN" dirty="0">
                <a:solidFill>
                  <a:srgbClr val="000000"/>
                </a:solidFill>
              </a:rPr>
              <a:t>)</a:t>
            </a:r>
            <a:r>
              <a:rPr lang="zh-CN" altLang="en-US" dirty="0">
                <a:solidFill>
                  <a:srgbClr val="000000"/>
                </a:solidFill>
              </a:rPr>
              <a:t>　。</a:t>
            </a:r>
            <a:endParaRPr lang="zh-CN" altLang="en-US" dirty="0">
              <a:solidFill>
                <a:srgbClr val="000000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en-US" altLang="zh-CN" sz="2400" dirty="0"/>
          </a:p>
        </p:txBody>
      </p:sp>
    </p:spTree>
  </p:cSld>
  <p:clrMapOvr>
    <a:masterClrMapping/>
  </p:clrMapOvr>
  <p:transition spd="med">
    <p:wipe dir="r"/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19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123">
                                            <p:txEl>
                                              <p:charRg st="19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123">
                                            <p:txEl>
                                              <p:charRg st="19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647700" y="1125538"/>
            <a:ext cx="8496300" cy="2087563"/>
          </a:xfrm>
          <a:solidFill>
            <a:srgbClr val="FFFF00"/>
          </a:solidFill>
        </p:spPr>
        <p:txBody>
          <a:bodyPr vert="horz" wrap="square" lIns="91440" tIns="45720" rIns="91440" bIns="45720" numCol="1" anchor="t" anchorCtr="0" compatLnSpc="1"/>
          <a:p>
            <a:pPr eaLnBrk="1" hangingPunct="1"/>
            <a:r>
              <a:rPr lang="en-US" altLang="zh-CN" sz="44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 </a:t>
            </a:r>
            <a:r>
              <a:rPr lang="zh-CN" altLang="en-US" sz="54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为是其智弗若与？</a:t>
            </a:r>
            <a:endParaRPr lang="zh-CN" altLang="en-US" sz="5400" b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eaLnBrk="1" hangingPunct="1"/>
            <a:r>
              <a:rPr lang="zh-CN" altLang="en-US" sz="54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曰：非然也。</a:t>
            </a:r>
            <a:endParaRPr lang="zh-CN" altLang="en-US" sz="5400" b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7174" name="文本框 7173"/>
          <p:cNvSpPr txBox="1"/>
          <p:nvPr/>
        </p:nvSpPr>
        <p:spPr>
          <a:xfrm>
            <a:off x="323850" y="3659188"/>
            <a:ext cx="10466388" cy="2655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lvl="0" indent="-342900" eaLnBrk="1" hangingPunct="1"/>
            <a:r>
              <a:rPr lang="zh-CN" altLang="en-US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因为是第一个人的智力不如</a:t>
            </a:r>
            <a:r>
              <a:rPr lang="en-US" altLang="zh-CN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第二个</a:t>
            </a:r>
            <a:endParaRPr lang="zh-CN" altLang="en-US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lvl="0" indent="-342900" eaLnBrk="1" hangingPunct="1"/>
            <a:r>
              <a:rPr lang="zh-CN" altLang="en-US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人</a:t>
            </a:r>
            <a:r>
              <a:rPr lang="en-US" altLang="zh-CN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r>
              <a:rPr lang="zh-CN" altLang="en-US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吗</a:t>
            </a:r>
            <a:r>
              <a:rPr lang="en-US" altLang="zh-CN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?</a:t>
            </a:r>
            <a:endParaRPr lang="en-US" altLang="zh-CN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lvl="0" indent="-342900" eaLnBrk="1" hangingPunct="1"/>
            <a:r>
              <a:rPr lang="en-US" altLang="zh-CN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我们</a:t>
            </a:r>
            <a:r>
              <a:rPr lang="en-US" altLang="zh-CN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r>
              <a:rPr lang="zh-CN" altLang="en-US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说</a:t>
            </a:r>
            <a:r>
              <a:rPr lang="en-US" altLang="zh-CN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不是这样的。</a:t>
            </a:r>
            <a:endParaRPr lang="zh-CN" altLang="en-US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lvl="0" indent="-342900" eaLnBrk="1" hangingPunct="1"/>
            <a:endParaRPr lang="zh-CN" altLang="en-US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195">
                                            <p:txEl>
                                              <p:charRg st="1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nimBg="1" build="p"/>
      <p:bldP spid="7174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1" fontAlgn="base" latinLnBrk="0" hangingPunct="1">
          <a:lnSpc>
            <a:spcPct val="9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defRPr kumimoji="0" lang="zh-CN" altLang="en-US" sz="4000" b="1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1" fontAlgn="base" latinLnBrk="0" hangingPunct="1">
          <a:lnSpc>
            <a:spcPct val="9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defRPr kumimoji="0" lang="zh-CN" altLang="en-US" sz="4000" b="1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1464</Words>
  <Application>WPS 演示</Application>
  <PresentationFormat>在屏幕上显示</PresentationFormat>
  <Paragraphs>96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楷体_GB2312</vt:lpstr>
      <vt:lpstr>Times New Roman</vt:lpstr>
      <vt:lpstr>华文新魏</vt:lpstr>
      <vt:lpstr>方正舒体</vt:lpstr>
      <vt:lpstr>微软雅黑</vt:lpstr>
      <vt:lpstr>黑体</vt:lpstr>
      <vt:lpstr>Calibri</vt:lpstr>
      <vt:lpstr>Lucida Sans Unicode</vt:lpstr>
      <vt:lpstr>默认设计模板</vt:lpstr>
      <vt:lpstr>PowerPoint 演示文稿</vt:lpstr>
      <vt:lpstr>PowerPoint 演示文稿</vt:lpstr>
      <vt:lpstr>学   弈</vt:lpstr>
      <vt:lpstr>学   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WwW.YlmF.CoM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YlmF</dc:creator>
  <cp:lastModifiedBy>Administrator</cp:lastModifiedBy>
  <cp:revision>40</cp:revision>
  <dcterms:created xsi:type="dcterms:W3CDTF">2008-02-27T09:51:00Z</dcterms:created>
  <dcterms:modified xsi:type="dcterms:W3CDTF">2017-02-14T02:07:26Z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