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gif" ContentType="image/gif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56" r:id="rId3"/>
    <p:sldId id="258" r:id="rId4"/>
    <p:sldId id="257" r:id="rId5"/>
    <p:sldId id="289" r:id="rId6"/>
    <p:sldId id="303" r:id="rId7"/>
    <p:sldId id="320" r:id="rId8"/>
    <p:sldId id="321" r:id="rId9"/>
    <p:sldId id="304" r:id="rId10"/>
    <p:sldId id="305" r:id="rId11"/>
    <p:sldId id="306" r:id="rId12"/>
    <p:sldId id="307" r:id="rId13"/>
    <p:sldId id="308" r:id="rId14"/>
    <p:sldId id="310" r:id="rId15"/>
    <p:sldId id="309" r:id="rId16"/>
    <p:sldId id="260" r:id="rId17"/>
    <p:sldId id="311" r:id="rId18"/>
    <p:sldId id="312" r:id="rId19"/>
    <p:sldId id="314" r:id="rId20"/>
    <p:sldId id="315" r:id="rId21"/>
    <p:sldId id="316" r:id="rId22"/>
    <p:sldId id="317" r:id="rId23"/>
    <p:sldId id="318" r:id="rId24"/>
    <p:sldId id="322" r:id="rId26"/>
    <p:sldId id="269" r:id="rId27"/>
    <p:sldId id="352" r:id="rId28"/>
    <p:sldId id="323" r:id="rId29"/>
    <p:sldId id="331" r:id="rId30"/>
    <p:sldId id="324" r:id="rId31"/>
    <p:sldId id="483" r:id="rId32"/>
    <p:sldId id="546" r:id="rId33"/>
    <p:sldId id="330" r:id="rId34"/>
    <p:sldId id="327" r:id="rId35"/>
    <p:sldId id="485" r:id="rId36"/>
    <p:sldId id="484" r:id="rId37"/>
    <p:sldId id="332" r:id="rId38"/>
    <p:sldId id="486" r:id="rId39"/>
    <p:sldId id="334" r:id="rId40"/>
    <p:sldId id="335" r:id="rId41"/>
    <p:sldId id="336" r:id="rId42"/>
    <p:sldId id="337" r:id="rId43"/>
    <p:sldId id="338" r:id="rId44"/>
    <p:sldId id="339" r:id="rId45"/>
    <p:sldId id="340" r:id="rId46"/>
    <p:sldId id="341" r:id="rId47"/>
    <p:sldId id="346" r:id="rId48"/>
    <p:sldId id="344" r:id="rId49"/>
    <p:sldId id="345" r:id="rId50"/>
    <p:sldId id="347" r:id="rId51"/>
    <p:sldId id="350" r:id="rId52"/>
    <p:sldId id="348" r:id="rId53"/>
    <p:sldId id="353" r:id="rId54"/>
    <p:sldId id="354" r:id="rId55"/>
    <p:sldId id="355" r:id="rId56"/>
    <p:sldId id="356" r:id="rId57"/>
    <p:sldId id="358" r:id="rId58"/>
    <p:sldId id="359" r:id="rId59"/>
    <p:sldId id="360" r:id="rId60"/>
    <p:sldId id="361" r:id="rId61"/>
    <p:sldId id="275" r:id="rId62"/>
    <p:sldId id="276" r:id="rId63"/>
    <p:sldId id="277" r:id="rId64"/>
    <p:sldId id="362" r:id="rId65"/>
    <p:sldId id="363" r:id="rId66"/>
    <p:sldId id="371" r:id="rId67"/>
    <p:sldId id="372" r:id="rId68"/>
    <p:sldId id="373" r:id="rId69"/>
    <p:sldId id="378" r:id="rId70"/>
    <p:sldId id="379" r:id="rId71"/>
    <p:sldId id="364" r:id="rId72"/>
    <p:sldId id="365" r:id="rId73"/>
    <p:sldId id="366" r:id="rId74"/>
    <p:sldId id="367" r:id="rId75"/>
    <p:sldId id="368" r:id="rId76"/>
    <p:sldId id="369" r:id="rId77"/>
    <p:sldId id="370" r:id="rId78"/>
    <p:sldId id="374" r:id="rId79"/>
    <p:sldId id="375" r:id="rId80"/>
    <p:sldId id="376" r:id="rId81"/>
    <p:sldId id="377" r:id="rId82"/>
    <p:sldId id="380" r:id="rId83"/>
    <p:sldId id="381" r:id="rId84"/>
    <p:sldId id="382" r:id="rId85"/>
    <p:sldId id="383" r:id="rId86"/>
    <p:sldId id="384" r:id="rId87"/>
    <p:sldId id="385" r:id="rId88"/>
    <p:sldId id="386" r:id="rId89"/>
    <p:sldId id="280" r:id="rId90"/>
    <p:sldId id="284" r:id="rId91"/>
    <p:sldId id="285" r:id="rId92"/>
    <p:sldId id="286" r:id="rId93"/>
    <p:sldId id="287" r:id="rId94"/>
    <p:sldId id="288" r:id="rId9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10eba385-0b24-41ce-8103-cb71e67a526f}">
          <p14:sldIdLst>
            <p14:sldId id="256"/>
            <p14:sldId id="258"/>
            <p14:sldId id="257"/>
            <p14:sldId id="289"/>
            <p14:sldId id="303"/>
            <p14:sldId id="320"/>
            <p14:sldId id="321"/>
            <p14:sldId id="304"/>
            <p14:sldId id="305"/>
            <p14:sldId id="306"/>
            <p14:sldId id="307"/>
            <p14:sldId id="308"/>
            <p14:sldId id="310"/>
            <p14:sldId id="309"/>
            <p14:sldId id="260"/>
            <p14:sldId id="311"/>
            <p14:sldId id="312"/>
            <p14:sldId id="314"/>
            <p14:sldId id="315"/>
            <p14:sldId id="316"/>
            <p14:sldId id="317"/>
            <p14:sldId id="318"/>
            <p14:sldId id="269"/>
            <p14:sldId id="352"/>
            <p14:sldId id="323"/>
            <p14:sldId id="327"/>
            <p14:sldId id="485"/>
            <p14:sldId id="484"/>
            <p14:sldId id="486"/>
            <p14:sldId id="334"/>
            <p14:sldId id="335"/>
            <p14:sldId id="336"/>
            <p14:sldId id="337"/>
            <p14:sldId id="338"/>
            <p14:sldId id="339"/>
            <p14:sldId id="340"/>
            <p14:sldId id="341"/>
            <p14:sldId id="346"/>
            <p14:sldId id="344"/>
            <p14:sldId id="345"/>
            <p14:sldId id="347"/>
            <p14:sldId id="350"/>
            <p14:sldId id="348"/>
            <p14:sldId id="353"/>
            <p14:sldId id="354"/>
            <p14:sldId id="355"/>
            <p14:sldId id="356"/>
            <p14:sldId id="358"/>
            <p14:sldId id="359"/>
            <p14:sldId id="360"/>
            <p14:sldId id="361"/>
            <p14:sldId id="275"/>
            <p14:sldId id="276"/>
            <p14:sldId id="277"/>
            <p14:sldId id="362"/>
            <p14:sldId id="363"/>
            <p14:sldId id="371"/>
            <p14:sldId id="372"/>
            <p14:sldId id="373"/>
            <p14:sldId id="378"/>
            <p14:sldId id="379"/>
            <p14:sldId id="364"/>
            <p14:sldId id="365"/>
            <p14:sldId id="366"/>
            <p14:sldId id="367"/>
            <p14:sldId id="368"/>
            <p14:sldId id="369"/>
            <p14:sldId id="370"/>
            <p14:sldId id="374"/>
            <p14:sldId id="375"/>
            <p14:sldId id="376"/>
            <p14:sldId id="377"/>
            <p14:sldId id="380"/>
            <p14:sldId id="381"/>
            <p14:sldId id="382"/>
            <p14:sldId id="383"/>
            <p14:sldId id="384"/>
            <p14:sldId id="385"/>
            <p14:sldId id="386"/>
            <p14:sldId id="280"/>
            <p14:sldId id="284"/>
            <p14:sldId id="285"/>
            <p14:sldId id="286"/>
            <p14:sldId id="287"/>
            <p14:sldId id="288"/>
            <p14:sldId id="322"/>
            <p14:sldId id="331"/>
            <p14:sldId id="330"/>
            <p14:sldId id="332"/>
            <p14:sldId id="483"/>
            <p14:sldId id="324"/>
            <p14:sldId id="546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kb1.com" initials="x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commentAuthors" Target="commentAuthors.xml"/><Relationship Id="rId98" Type="http://schemas.openxmlformats.org/officeDocument/2006/relationships/tableStyles" Target="tableStyles.xml"/><Relationship Id="rId97" Type="http://schemas.openxmlformats.org/officeDocument/2006/relationships/viewProps" Target="viewProps.xml"/><Relationship Id="rId96" Type="http://schemas.openxmlformats.org/officeDocument/2006/relationships/presProps" Target="presProps.xml"/><Relationship Id="rId95" Type="http://schemas.openxmlformats.org/officeDocument/2006/relationships/slide" Target="slides/slide92.xml"/><Relationship Id="rId94" Type="http://schemas.openxmlformats.org/officeDocument/2006/relationships/slide" Target="slides/slide91.xml"/><Relationship Id="rId93" Type="http://schemas.openxmlformats.org/officeDocument/2006/relationships/slide" Target="slides/slide90.xml"/><Relationship Id="rId92" Type="http://schemas.openxmlformats.org/officeDocument/2006/relationships/slide" Target="slides/slide89.xml"/><Relationship Id="rId91" Type="http://schemas.openxmlformats.org/officeDocument/2006/relationships/slide" Target="slides/slide88.xml"/><Relationship Id="rId90" Type="http://schemas.openxmlformats.org/officeDocument/2006/relationships/slide" Target="slides/slide87.xml"/><Relationship Id="rId9" Type="http://schemas.openxmlformats.org/officeDocument/2006/relationships/slide" Target="slides/slide7.xml"/><Relationship Id="rId89" Type="http://schemas.openxmlformats.org/officeDocument/2006/relationships/slide" Target="slides/slide86.xml"/><Relationship Id="rId88" Type="http://schemas.openxmlformats.org/officeDocument/2006/relationships/slide" Target="slides/slide85.xml"/><Relationship Id="rId87" Type="http://schemas.openxmlformats.org/officeDocument/2006/relationships/slide" Target="slides/slide84.xml"/><Relationship Id="rId86" Type="http://schemas.openxmlformats.org/officeDocument/2006/relationships/slide" Target="slides/slide83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6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5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42770" y="1431824"/>
            <a:ext cx="6872756" cy="3865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5830" y="5512523"/>
            <a:ext cx="5886637" cy="451024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27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幻灯片图像占位符 78849"/>
          <p:cNvSpPr>
            <a:spLocks noRo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54274" name="文本占位符 78850"/>
          <p:cNvSpPr/>
          <p:nvPr>
            <p:ph type="body"/>
          </p:nvPr>
        </p:nvSpPr>
        <p:spPr>
          <a:xfrm>
            <a:off x="538163" y="4387850"/>
            <a:ext cx="5780087" cy="3952875"/>
          </a:xfrm>
        </p:spPr>
        <p:txBody>
          <a:bodyPr wrap="square" lIns="91440" tIns="45720" rIns="91440" bIns="45720" anchor="t"/>
          <a:p>
            <a:pPr lvl="0" eaLnBrk="1" hangingPunct="1"/>
            <a:r>
              <a:rPr lang="zh-CN" altLang="en-US" dirty="0">
                <a:latin typeface="Arial" panose="020B0604020202020204" pitchFamily="34" charset="0"/>
              </a:rPr>
              <a:t>有了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741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1741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 eaLnBrk="1" hangingPunct="1"/>
            <a:fld id="{9A0DB2DC-4C9A-4742-B13C-FB6460FD3503}" type="slidenum">
              <a:rPr lang="zh-CN" altLang="en-US" sz="1900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z="1900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4209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  <p:sp>
        <p:nvSpPr>
          <p:cNvPr id="94210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94211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 eaLnBrk="1" hangingPunct="1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96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96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9.png"/><Relationship Id="rId3" Type="http://schemas.openxmlformats.org/officeDocument/2006/relationships/image" Target="../media/image18.GIF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29.GIF"/><Relationship Id="rId2" Type="http://schemas.openxmlformats.org/officeDocument/2006/relationships/image" Target="../media/image28.GIF"/><Relationship Id="rId1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tiff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7.jpeg"/><Relationship Id="rId1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6.png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4.jpeg"/><Relationship Id="rId1" Type="http://schemas.openxmlformats.org/officeDocument/2006/relationships/image" Target="../media/image43.jpeg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slide" Target="slide1.xml"/><Relationship Id="rId5" Type="http://schemas.openxmlformats.org/officeDocument/2006/relationships/slide" Target="slide24.xml"/><Relationship Id="rId4" Type="http://schemas.openxmlformats.org/officeDocument/2006/relationships/slide" Target="slide17.xml"/><Relationship Id="rId3" Type="http://schemas.openxmlformats.org/officeDocument/2006/relationships/slide" Target="slide3.xml"/><Relationship Id="rId2" Type="http://schemas.openxmlformats.org/officeDocument/2006/relationships/image" Target="../media/image46.jpeg"/><Relationship Id="rId1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7.xml"/><Relationship Id="rId7" Type="http://schemas.openxmlformats.org/officeDocument/2006/relationships/audio" Target="../media/audio4.wav"/><Relationship Id="rId6" Type="http://schemas.openxmlformats.org/officeDocument/2006/relationships/audio" Target="../media/audio3.wav"/><Relationship Id="rId5" Type="http://schemas.openxmlformats.org/officeDocument/2006/relationships/image" Target="../media/image49.GIF"/><Relationship Id="rId4" Type="http://schemas.openxmlformats.org/officeDocument/2006/relationships/slide" Target="slide1.xml"/><Relationship Id="rId3" Type="http://schemas.openxmlformats.org/officeDocument/2006/relationships/image" Target="../media/image48.png"/><Relationship Id="rId2" Type="http://schemas.openxmlformats.org/officeDocument/2006/relationships/oleObject" Target="../embeddings/oleObject1.bin"/><Relationship Id="rId1" Type="http://schemas.openxmlformats.org/officeDocument/2006/relationships/image" Target="../media/image47.GI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1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2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4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4.xml"/><Relationship Id="rId2" Type="http://schemas.openxmlformats.org/officeDocument/2006/relationships/image" Target="../media/image58.png"/><Relationship Id="rId1" Type="http://schemas.openxmlformats.org/officeDocument/2006/relationships/oleObject" Target="../embeddings/oleObject2.bin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image" Target="../media/image59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image" Target="../media/image60.png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7.xml"/><Relationship Id="rId2" Type="http://schemas.openxmlformats.org/officeDocument/2006/relationships/image" Target="../media/image61.png"/><Relationship Id="rId1" Type="http://schemas.openxmlformats.org/officeDocument/2006/relationships/oleObject" Target="../embeddings/oleObject3.bin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3.jpeg"/><Relationship Id="rId1" Type="http://schemas.openxmlformats.org/officeDocument/2006/relationships/image" Target="../media/image62.jpe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5.GIF"/><Relationship Id="rId2" Type="http://schemas.openxmlformats.org/officeDocument/2006/relationships/slide" Target="slide1.xml"/><Relationship Id="rId1" Type="http://schemas.openxmlformats.org/officeDocument/2006/relationships/image" Target="../media/image64.GIF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image" Target="../media/image66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9.GIF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image" Target="../media/image70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4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2.jpeg"/><Relationship Id="rId1" Type="http://schemas.openxmlformats.org/officeDocument/2006/relationships/image" Target="../media/image71.jpeg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image" Target="../media/image71.jpeg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image" Target="../media/image71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.xml"/><Relationship Id="rId1" Type="http://schemas.openxmlformats.org/officeDocument/2006/relationships/image" Target="../media/image77.jpeg"/></Relationships>
</file>

<file path=ppt/slides/_rels/slide5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image" Target="../media/image78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4.jpeg"/><Relationship Id="rId1" Type="http://schemas.openxmlformats.org/officeDocument/2006/relationships/image" Target="../media/image81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3.jpeg"/><Relationship Id="rId1" Type="http://schemas.openxmlformats.org/officeDocument/2006/relationships/image" Target="../media/image82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2.jpeg"/><Relationship Id="rId1" Type="http://schemas.openxmlformats.org/officeDocument/2006/relationships/image" Target="../media/image84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6.jpeg"/><Relationship Id="rId1" Type="http://schemas.openxmlformats.org/officeDocument/2006/relationships/image" Target="../media/image85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4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8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9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6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image" Target="../media/image71.jpeg"/></Relationships>
</file>

<file path=ppt/slides/_rels/slide6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image" Target="../media/image71.jpeg"/></Relationships>
</file>

<file path=ppt/slides/_rels/slide6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image" Target="../media/image71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6.jpeg"/><Relationship Id="rId1" Type="http://schemas.openxmlformats.org/officeDocument/2006/relationships/image" Target="../media/image71.jpeg"/></Relationships>
</file>

<file path=ppt/slides/_rels/slide6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7.jpeg"/><Relationship Id="rId1" Type="http://schemas.openxmlformats.org/officeDocument/2006/relationships/image" Target="../media/image71.jpe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8.GIF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4.jpeg"/></Relationships>
</file>

<file path=ppt/slides/_rels/slide7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image" Target="../media/image99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2.jpe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3.GIF"/></Relationships>
</file>

<file path=ppt/slides/_rels/slide7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5.jpeg"/><Relationship Id="rId3" Type="http://schemas.openxmlformats.org/officeDocument/2006/relationships/image" Target="../media/image104.jpeg"/><Relationship Id="rId2" Type="http://schemas.openxmlformats.org/officeDocument/2006/relationships/image" Target="../media/image68.png"/><Relationship Id="rId1" Type="http://schemas.openxmlformats.org/officeDocument/2006/relationships/image" Target="../media/image67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6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8.png"/><Relationship Id="rId1" Type="http://schemas.openxmlformats.org/officeDocument/2006/relationships/image" Target="../media/image107.jpe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0.png"/><Relationship Id="rId1" Type="http://schemas.openxmlformats.org/officeDocument/2006/relationships/image" Target="../media/image109.pn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.xml"/><Relationship Id="rId1" Type="http://schemas.openxmlformats.org/officeDocument/2006/relationships/image" Target="../media/image4.jpeg"/></Relationships>
</file>

<file path=ppt/slides/_rels/slide8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.xml"/><Relationship Id="rId2" Type="http://schemas.openxmlformats.org/officeDocument/2006/relationships/image" Target="../media/image110.png"/><Relationship Id="rId1" Type="http://schemas.openxmlformats.org/officeDocument/2006/relationships/image" Target="../media/image111.png"/></Relationships>
</file>

<file path=ppt/slides/_rels/slide8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0.xml"/><Relationship Id="rId2" Type="http://schemas.openxmlformats.org/officeDocument/2006/relationships/image" Target="../media/image44.jpeg"/><Relationship Id="rId1" Type="http://schemas.openxmlformats.org/officeDocument/2006/relationships/image" Target="../media/image112.png"/></Relationships>
</file>

<file path=ppt/slides/_rels/slide8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1.xml"/><Relationship Id="rId2" Type="http://schemas.openxmlformats.org/officeDocument/2006/relationships/image" Target="../media/image14.jpeg"/><Relationship Id="rId1" Type="http://schemas.openxmlformats.org/officeDocument/2006/relationships/image" Target="../media/image113.png"/></Relationships>
</file>

<file path=ppt/slides/_rels/slide8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2.xml"/><Relationship Id="rId2" Type="http://schemas.openxmlformats.org/officeDocument/2006/relationships/image" Target="../media/image44.jpeg"/><Relationship Id="rId1" Type="http://schemas.openxmlformats.org/officeDocument/2006/relationships/image" Target="../media/image114.pn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5.pn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6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6.jpeg"/><Relationship Id="rId1" Type="http://schemas.openxmlformats.org/officeDocument/2006/relationships/image" Target="../media/image117.jpeg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8.png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.xml"/><Relationship Id="rId2" Type="http://schemas.openxmlformats.org/officeDocument/2006/relationships/image" Target="../media/image13.jpeg"/><Relationship Id="rId1" Type="http://schemas.openxmlformats.org/officeDocument/2006/relationships/image" Target="../media/image4.jpeg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QQ截图201704031936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40" y="-13970"/>
            <a:ext cx="12175490" cy="68592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标题 3"/>
          <p:cNvSpPr>
            <a:spLocks noGrp="1"/>
          </p:cNvSpPr>
          <p:nvPr>
            <p:ph type="title"/>
          </p:nvPr>
        </p:nvSpPr>
        <p:spPr>
          <a:xfrm>
            <a:off x="1897063" y="266700"/>
            <a:ext cx="8008937" cy="854075"/>
          </a:xfrm>
        </p:spPr>
        <p:txBody>
          <a:bodyPr wrap="square" lIns="91440" tIns="45720" rIns="91440" bIns="45720" anchor="ctr"/>
          <a:p>
            <a:r>
              <a:rPr lang="zh-CN" altLang="en-US" dirty="0"/>
              <a:t>辨一辨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1343025" y="1738313"/>
            <a:ext cx="6505575" cy="3465513"/>
          </a:xfr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有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水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方说</a:t>
            </a:r>
            <a:r>
              <a:rPr kumimoji="0" lang="zh-CN" altLang="en-US" sz="2800" b="0" i="0" u="sng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清</a:t>
            </a:r>
            <a:endParaRPr kumimoji="0" lang="zh-CN" altLang="en-US" sz="2800" b="0" i="0" u="sng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有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日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天气</a:t>
            </a:r>
            <a:r>
              <a:rPr kumimoji="0" lang="zh-CN" altLang="en-US" sz="2800" b="0" i="0" u="sng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晴</a:t>
            </a:r>
            <a:endParaRPr kumimoji="0" lang="zh-CN" altLang="en-US" sz="2800" b="0" i="0" u="sng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有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言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去邀</a:t>
            </a:r>
            <a:r>
              <a:rPr kumimoji="0" lang="zh-CN" altLang="en-US" sz="2800" b="0" i="0" u="sng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请</a:t>
            </a:r>
            <a:endParaRPr kumimoji="0" lang="zh-CN" altLang="en-US" sz="2800" b="0" i="0" u="sng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有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心</a:t>
            </a:r>
            <a:r>
              <a:rPr kumimoji="0" lang="zh-CN" altLang="en-US" sz="2800" b="0" i="0" u="sng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情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意浓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有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目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是眼</a:t>
            </a:r>
            <a:r>
              <a:rPr kumimoji="0" lang="zh-CN" altLang="en-US" sz="2800" b="0" i="0" u="sng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睛</a:t>
            </a:r>
            <a:endParaRPr kumimoji="0" lang="zh-CN" altLang="en-US" sz="2800" b="0" i="0" u="sng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有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虫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是</a:t>
            </a:r>
            <a:r>
              <a:rPr kumimoji="0" lang="zh-CN" altLang="en-US" sz="2800" b="0" i="0" u="sng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蜻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蜓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2771" name="Oval 2"/>
          <p:cNvSpPr/>
          <p:nvPr/>
        </p:nvSpPr>
        <p:spPr>
          <a:xfrm>
            <a:off x="6934200" y="2171700"/>
            <a:ext cx="838200" cy="8382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情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2" name="Oval 3"/>
          <p:cNvSpPr/>
          <p:nvPr/>
        </p:nvSpPr>
        <p:spPr>
          <a:xfrm>
            <a:off x="7848600" y="1028700"/>
            <a:ext cx="838200" cy="8382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清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3" name="Oval 4"/>
          <p:cNvSpPr/>
          <p:nvPr/>
        </p:nvSpPr>
        <p:spPr>
          <a:xfrm>
            <a:off x="8610600" y="1562100"/>
            <a:ext cx="838200" cy="8382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请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4" name="Oval 5"/>
          <p:cNvSpPr/>
          <p:nvPr/>
        </p:nvSpPr>
        <p:spPr>
          <a:xfrm>
            <a:off x="7696200" y="2781300"/>
            <a:ext cx="838200" cy="8382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睛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5" name="Oval 6"/>
          <p:cNvSpPr/>
          <p:nvPr/>
        </p:nvSpPr>
        <p:spPr>
          <a:xfrm>
            <a:off x="8534400" y="2476500"/>
            <a:ext cx="838200" cy="8382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晴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6" name="Oval 7"/>
          <p:cNvSpPr/>
          <p:nvPr/>
        </p:nvSpPr>
        <p:spPr>
          <a:xfrm>
            <a:off x="7772400" y="1874838"/>
            <a:ext cx="927100" cy="969962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3399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>
              <a:buFont typeface="Arial" panose="020B0604020202020204" pitchFamily="34" charset="0"/>
              <a:buNone/>
            </a:pPr>
            <a:endParaRPr lang="zh-CN" altLang="en-US" sz="4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Rectangle 10"/>
          <p:cNvSpPr txBox="1">
            <a:spLocks noChangeArrowheads="1"/>
          </p:cNvSpPr>
          <p:nvPr/>
        </p:nvSpPr>
        <p:spPr>
          <a:xfrm>
            <a:off x="5143500" y="4278313"/>
            <a:ext cx="3124200" cy="484188"/>
          </a:xfrm>
          <a:prstGeom prst="rect">
            <a:avLst/>
          </a:prstGeom>
          <a:solidFill>
            <a:srgbClr val="CCFFCC">
              <a:alpha val="74901"/>
            </a:srgbClr>
          </a:solidFill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ctr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有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水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方说</a:t>
            </a: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__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2778" name="Rectangle 11"/>
          <p:cNvSpPr/>
          <p:nvPr/>
        </p:nvSpPr>
        <p:spPr>
          <a:xfrm>
            <a:off x="8991600" y="4197350"/>
            <a:ext cx="2974975" cy="484188"/>
          </a:xfrm>
          <a:prstGeom prst="rect">
            <a:avLst/>
          </a:prstGeom>
          <a:solidFill>
            <a:srgbClr val="CCFFCC">
              <a:alpha val="74901"/>
            </a:srgbClr>
          </a:solidFill>
          <a:ln w="9525">
            <a:noFill/>
          </a:ln>
        </p:spPr>
        <p:txBody>
          <a:bodyPr anchor="t"/>
          <a:p>
            <a:pPr marL="342900" lvl="0" indent="-342900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</a:t>
            </a:r>
            <a:r>
              <a:rPr lang="zh-CN" altLang="en-US" sz="3600" b="1" dirty="0">
                <a:solidFill>
                  <a:srgbClr val="FF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日</a:t>
            </a:r>
            <a:r>
              <a:rPr lang="zh-CN" altLang="en-US" sz="36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天气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__</a:t>
            </a:r>
            <a:r>
              <a:rPr lang="zh-CN" altLang="en-US" sz="36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600" b="1" dirty="0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9" name="Rectangle 12"/>
          <p:cNvSpPr/>
          <p:nvPr/>
        </p:nvSpPr>
        <p:spPr>
          <a:xfrm>
            <a:off x="5105400" y="5035550"/>
            <a:ext cx="3278188" cy="484188"/>
          </a:xfrm>
          <a:prstGeom prst="rect">
            <a:avLst/>
          </a:prstGeom>
          <a:solidFill>
            <a:srgbClr val="CCFFCC">
              <a:alpha val="74901"/>
            </a:srgbClr>
          </a:solidFill>
          <a:ln w="9525">
            <a:noFill/>
          </a:ln>
        </p:spPr>
        <p:txBody>
          <a:bodyPr anchor="t"/>
          <a:p>
            <a:pPr marL="342900" lvl="0" indent="-342900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</a:t>
            </a:r>
            <a:r>
              <a:rPr lang="zh-CN" altLang="en-US" sz="3600" b="1" dirty="0">
                <a:solidFill>
                  <a:srgbClr val="FF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言</a:t>
            </a:r>
            <a:r>
              <a:rPr lang="zh-CN" altLang="en-US" sz="36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去邀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__</a:t>
            </a:r>
            <a:r>
              <a:rPr lang="zh-CN" altLang="en-US" sz="36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endParaRPr lang="zh-CN" altLang="en-US" sz="3600" b="1" dirty="0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80" name="Rectangle 13"/>
          <p:cNvSpPr/>
          <p:nvPr/>
        </p:nvSpPr>
        <p:spPr>
          <a:xfrm>
            <a:off x="8991600" y="5008563"/>
            <a:ext cx="2974975" cy="484187"/>
          </a:xfrm>
          <a:prstGeom prst="rect">
            <a:avLst/>
          </a:prstGeom>
          <a:solidFill>
            <a:srgbClr val="CCFFCC">
              <a:alpha val="74901"/>
            </a:srgbClr>
          </a:solidFill>
          <a:ln w="9525">
            <a:noFill/>
          </a:ln>
        </p:spPr>
        <p:txBody>
          <a:bodyPr anchor="t"/>
          <a:p>
            <a:pPr marL="342900" lvl="0" indent="-342900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</a:t>
            </a:r>
            <a:r>
              <a:rPr lang="zh-CN" altLang="en-US" sz="3600" b="1" dirty="0">
                <a:solidFill>
                  <a:srgbClr val="FF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心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__</a:t>
            </a:r>
            <a:r>
              <a:rPr lang="zh-CN" altLang="en-US" sz="36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意浓。</a:t>
            </a:r>
            <a:endParaRPr lang="zh-CN" altLang="en-US" sz="3600" b="1" dirty="0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81" name="Rectangle 14"/>
          <p:cNvSpPr/>
          <p:nvPr/>
        </p:nvSpPr>
        <p:spPr>
          <a:xfrm>
            <a:off x="5105400" y="5721350"/>
            <a:ext cx="3279775" cy="484188"/>
          </a:xfrm>
          <a:prstGeom prst="rect">
            <a:avLst/>
          </a:prstGeom>
          <a:solidFill>
            <a:srgbClr val="CCFFCC">
              <a:alpha val="74901"/>
            </a:srgbClr>
          </a:solidFill>
          <a:ln w="9525">
            <a:noFill/>
          </a:ln>
        </p:spPr>
        <p:txBody>
          <a:bodyPr anchor="t"/>
          <a:p>
            <a:pPr marL="342900" lvl="0" indent="-342900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</a:t>
            </a:r>
            <a:r>
              <a:rPr lang="zh-CN" altLang="en-US" sz="3600" b="1" dirty="0">
                <a:solidFill>
                  <a:srgbClr val="FF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目</a:t>
            </a:r>
            <a:r>
              <a:rPr lang="zh-CN" altLang="en-US" sz="36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是眼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__</a:t>
            </a:r>
            <a:r>
              <a:rPr lang="zh-CN" altLang="en-US" sz="36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endParaRPr lang="zh-CN" altLang="en-US" sz="3600" b="1" dirty="0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82" name="Rectangle 15"/>
          <p:cNvSpPr/>
          <p:nvPr/>
        </p:nvSpPr>
        <p:spPr>
          <a:xfrm>
            <a:off x="8991600" y="5743575"/>
            <a:ext cx="2974975" cy="484188"/>
          </a:xfrm>
          <a:prstGeom prst="rect">
            <a:avLst/>
          </a:prstGeom>
          <a:solidFill>
            <a:srgbClr val="CCFFCC">
              <a:alpha val="74901"/>
            </a:srgbClr>
          </a:solidFill>
          <a:ln w="9525">
            <a:noFill/>
          </a:ln>
        </p:spPr>
        <p:txBody>
          <a:bodyPr anchor="t"/>
          <a:p>
            <a:pPr marL="342900" lvl="0" indent="-342900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</a:t>
            </a:r>
            <a:r>
              <a:rPr lang="zh-CN" altLang="en-US" sz="3600" b="1" dirty="0">
                <a:solidFill>
                  <a:srgbClr val="FF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虫</a:t>
            </a:r>
            <a:r>
              <a:rPr lang="zh-CN" altLang="en-US" sz="36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__</a:t>
            </a:r>
            <a:r>
              <a:rPr lang="zh-CN" altLang="en-US" sz="36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蜓。</a:t>
            </a:r>
            <a:endParaRPr lang="zh-CN" altLang="en-US" sz="3600" b="1" dirty="0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83" name="Oval 18"/>
          <p:cNvSpPr/>
          <p:nvPr/>
        </p:nvSpPr>
        <p:spPr>
          <a:xfrm>
            <a:off x="7086600" y="1333500"/>
            <a:ext cx="838200" cy="8382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蜻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Text Box 20"/>
          <p:cNvSpPr txBox="1"/>
          <p:nvPr/>
        </p:nvSpPr>
        <p:spPr>
          <a:xfrm>
            <a:off x="7086600" y="4121150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342900" lvl="0" indent="-3429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清</a:t>
            </a:r>
            <a:endParaRPr lang="zh-CN" altLang="en-US" sz="36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Text Box 21"/>
          <p:cNvSpPr txBox="1"/>
          <p:nvPr/>
        </p:nvSpPr>
        <p:spPr>
          <a:xfrm>
            <a:off x="7086600" y="4883150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342900" lvl="0" indent="-3429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请</a:t>
            </a:r>
            <a:endParaRPr lang="zh-CN" altLang="en-US" sz="36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Text Box 22"/>
          <p:cNvSpPr txBox="1"/>
          <p:nvPr/>
        </p:nvSpPr>
        <p:spPr>
          <a:xfrm>
            <a:off x="10896600" y="4044950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342900" lvl="0" indent="-3429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晴</a:t>
            </a:r>
            <a:endParaRPr lang="zh-CN" altLang="en-US" sz="36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Text Box 23"/>
          <p:cNvSpPr txBox="1"/>
          <p:nvPr/>
        </p:nvSpPr>
        <p:spPr>
          <a:xfrm>
            <a:off x="7086600" y="5568950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342900" lvl="0" indent="-3429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睛</a:t>
            </a:r>
            <a:endParaRPr lang="zh-CN" altLang="en-US" sz="36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Text Box 24"/>
          <p:cNvSpPr txBox="1"/>
          <p:nvPr/>
        </p:nvSpPr>
        <p:spPr>
          <a:xfrm>
            <a:off x="9906000" y="4883150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342900" lvl="0" indent="-3429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情</a:t>
            </a:r>
            <a:endParaRPr lang="zh-CN" altLang="en-US" sz="36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Text Box 25"/>
          <p:cNvSpPr txBox="1"/>
          <p:nvPr/>
        </p:nvSpPr>
        <p:spPr>
          <a:xfrm>
            <a:off x="10363200" y="5645150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342900" lvl="0" indent="-3429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蜻</a:t>
            </a:r>
            <a:endParaRPr lang="zh-CN" altLang="en-US" sz="36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90" name="Text Box 26"/>
          <p:cNvSpPr txBox="1"/>
          <p:nvPr/>
        </p:nvSpPr>
        <p:spPr>
          <a:xfrm>
            <a:off x="4648200" y="266700"/>
            <a:ext cx="70294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marL="342900" lvl="0" indent="-342900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选择正确的字，把顺口溜补充完整。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91" name="Rectangle 8"/>
          <p:cNvSpPr/>
          <p:nvPr/>
        </p:nvSpPr>
        <p:spPr>
          <a:xfrm>
            <a:off x="7940675" y="2070100"/>
            <a:ext cx="5905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青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u=271853315,539304563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10" y="-12700"/>
            <a:ext cx="12199620" cy="6883400"/>
          </a:xfrm>
          <a:prstGeom prst="rect">
            <a:avLst/>
          </a:prstGeom>
        </p:spPr>
      </p:pic>
      <p:sp>
        <p:nvSpPr>
          <p:cNvPr id="2" name="同侧圆角矩形 1"/>
          <p:cNvSpPr/>
          <p:nvPr/>
        </p:nvSpPr>
        <p:spPr bwMode="auto">
          <a:xfrm>
            <a:off x="1847850" y="855663"/>
            <a:ext cx="2000250" cy="515938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1720850" y="1484313"/>
            <a:ext cx="22875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604" name="TextBox 13"/>
          <p:cNvSpPr txBox="1"/>
          <p:nvPr/>
        </p:nvSpPr>
        <p:spPr>
          <a:xfrm>
            <a:off x="4030663" y="855663"/>
            <a:ext cx="3098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zh-CN" altLang="en-US" sz="3600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24393" y="1940243"/>
            <a:ext cx="7704137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zh-CN" sz="3600" b="1" dirty="0">
                <a:latin typeface="Calibri" panose="020F0502020204030204" charset="0"/>
                <a:ea typeface="宋体" panose="02010600030101010101" pitchFamily="2" charset="-122"/>
              </a:rPr>
              <a:t>正确区分下列字，并组词。</a:t>
            </a:r>
            <a:endParaRPr lang="zh-CN" altLang="zh-CN" sz="3600" b="1" dirty="0">
              <a:latin typeface="Calibri" panose="020F050202020403020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zh-CN" sz="3600" b="1" dirty="0">
                <a:latin typeface="Calibri" panose="020F0502020204030204" charset="0"/>
                <a:ea typeface="宋体" panose="02010600030101010101" pitchFamily="2" charset="-122"/>
              </a:rPr>
              <a:t>青（</a:t>
            </a:r>
            <a:r>
              <a:rPr lang="en-US" altLang="zh-CN" sz="3600" b="1" dirty="0">
                <a:latin typeface="Calibri" panose="020F0502020204030204" charset="0"/>
                <a:ea typeface="宋体" panose="02010600030101010101" pitchFamily="2" charset="-122"/>
              </a:rPr>
              <a:t>           </a:t>
            </a:r>
            <a:r>
              <a:rPr lang="zh-CN" altLang="zh-CN" sz="3600" b="1" dirty="0">
                <a:latin typeface="Calibri" panose="020F0502020204030204" charset="0"/>
                <a:ea typeface="宋体" panose="02010600030101010101" pitchFamily="2" charset="-122"/>
              </a:rPr>
              <a:t>）</a:t>
            </a:r>
            <a:r>
              <a:rPr lang="en-US" altLang="zh-CN" sz="3600" b="1" dirty="0">
                <a:latin typeface="Calibri" panose="020F0502020204030204" charset="0"/>
                <a:ea typeface="宋体" panose="02010600030101010101" pitchFamily="2" charset="-122"/>
              </a:rPr>
              <a:t>           </a:t>
            </a:r>
            <a:r>
              <a:rPr lang="zh-CN" altLang="zh-CN" sz="3600" b="1" dirty="0">
                <a:latin typeface="Calibri" panose="020F0502020204030204" charset="0"/>
                <a:ea typeface="宋体" panose="02010600030101010101" pitchFamily="2" charset="-122"/>
              </a:rPr>
              <a:t>晴（</a:t>
            </a:r>
            <a:r>
              <a:rPr lang="en-US" altLang="zh-CN" sz="3600" b="1" dirty="0">
                <a:latin typeface="Calibri" panose="020F0502020204030204" charset="0"/>
                <a:ea typeface="宋体" panose="02010600030101010101" pitchFamily="2" charset="-122"/>
              </a:rPr>
              <a:t>          </a:t>
            </a:r>
            <a:r>
              <a:rPr lang="zh-CN" altLang="zh-CN" sz="3600" b="1" dirty="0">
                <a:latin typeface="Calibri" panose="020F0502020204030204" charset="0"/>
                <a:ea typeface="宋体" panose="02010600030101010101" pitchFamily="2" charset="-122"/>
              </a:rPr>
              <a:t>）</a:t>
            </a:r>
            <a:r>
              <a:rPr lang="en-US" altLang="zh-CN" sz="3600" b="1" dirty="0">
                <a:latin typeface="Calibri" panose="020F0502020204030204" charset="0"/>
                <a:ea typeface="宋体" panose="02010600030101010101" pitchFamily="2" charset="-122"/>
              </a:rPr>
              <a:t>    </a:t>
            </a:r>
            <a:endParaRPr lang="en-US" altLang="zh-CN" sz="3600" b="1" dirty="0">
              <a:latin typeface="Calibri" panose="020F050202020403020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zh-CN" sz="3600" b="1" dirty="0">
                <a:latin typeface="Calibri" panose="020F0502020204030204" charset="0"/>
                <a:ea typeface="宋体" panose="02010600030101010101" pitchFamily="2" charset="-122"/>
              </a:rPr>
              <a:t>请（</a:t>
            </a:r>
            <a:r>
              <a:rPr lang="en-US" altLang="zh-CN" sz="3600" b="1" dirty="0">
                <a:latin typeface="Calibri" panose="020F0502020204030204" charset="0"/>
                <a:ea typeface="宋体" panose="02010600030101010101" pitchFamily="2" charset="-122"/>
              </a:rPr>
              <a:t>           </a:t>
            </a:r>
            <a:r>
              <a:rPr lang="zh-CN" altLang="zh-CN" sz="3600" b="1" dirty="0">
                <a:latin typeface="Calibri" panose="020F0502020204030204" charset="0"/>
                <a:ea typeface="宋体" panose="02010600030101010101" pitchFamily="2" charset="-122"/>
              </a:rPr>
              <a:t>）</a:t>
            </a:r>
            <a:r>
              <a:rPr lang="en-US" altLang="zh-CN" sz="3600" b="1" dirty="0">
                <a:latin typeface="Calibri" panose="020F0502020204030204" charset="0"/>
                <a:ea typeface="宋体" panose="02010600030101010101" pitchFamily="2" charset="-122"/>
              </a:rPr>
              <a:t>           </a:t>
            </a:r>
            <a:r>
              <a:rPr lang="zh-CN" altLang="zh-CN" sz="3600" b="1" dirty="0">
                <a:latin typeface="Calibri" panose="020F0502020204030204" charset="0"/>
                <a:ea typeface="宋体" panose="02010600030101010101" pitchFamily="2" charset="-122"/>
              </a:rPr>
              <a:t>清（</a:t>
            </a:r>
            <a:r>
              <a:rPr lang="en-US" altLang="zh-CN" sz="3600" b="1" dirty="0">
                <a:latin typeface="Calibri" panose="020F0502020204030204" charset="0"/>
                <a:ea typeface="宋体" panose="02010600030101010101" pitchFamily="2" charset="-122"/>
              </a:rPr>
              <a:t>          </a:t>
            </a:r>
            <a:r>
              <a:rPr lang="zh-CN" altLang="zh-CN" sz="3600" b="1" dirty="0">
                <a:latin typeface="Calibri" panose="020F0502020204030204" charset="0"/>
                <a:ea typeface="宋体" panose="02010600030101010101" pitchFamily="2" charset="-122"/>
              </a:rPr>
              <a:t>）</a:t>
            </a:r>
            <a:r>
              <a:rPr lang="en-US" altLang="zh-CN" sz="3600" b="1" dirty="0">
                <a:latin typeface="Calibri" panose="020F0502020204030204" charset="0"/>
                <a:ea typeface="宋体" panose="02010600030101010101" pitchFamily="2" charset="-122"/>
              </a:rPr>
              <a:t>   </a:t>
            </a:r>
            <a:endParaRPr lang="en-US" altLang="zh-CN" sz="3600" b="1" dirty="0">
              <a:latin typeface="Calibri" panose="020F050202020403020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zh-CN" sz="3600" b="1" dirty="0">
                <a:latin typeface="Calibri" panose="020F0502020204030204" charset="0"/>
                <a:ea typeface="宋体" panose="02010600030101010101" pitchFamily="2" charset="-122"/>
              </a:rPr>
              <a:t>情（</a:t>
            </a:r>
            <a:r>
              <a:rPr lang="en-US" altLang="zh-CN" sz="3600" b="1" dirty="0">
                <a:latin typeface="Calibri" panose="020F0502020204030204" charset="0"/>
                <a:ea typeface="宋体" panose="02010600030101010101" pitchFamily="2" charset="-122"/>
              </a:rPr>
              <a:t>           </a:t>
            </a:r>
            <a:r>
              <a:rPr lang="zh-CN" altLang="zh-CN" sz="3600" b="1" dirty="0">
                <a:latin typeface="Calibri" panose="020F0502020204030204" charset="0"/>
                <a:ea typeface="宋体" panose="02010600030101010101" pitchFamily="2" charset="-122"/>
              </a:rPr>
              <a:t>）</a:t>
            </a:r>
            <a:r>
              <a:rPr lang="en-US" altLang="zh-CN" sz="3600" b="1" dirty="0">
                <a:latin typeface="Calibri" panose="020F0502020204030204" charset="0"/>
                <a:ea typeface="宋体" panose="02010600030101010101" pitchFamily="2" charset="-122"/>
              </a:rPr>
              <a:t>           </a:t>
            </a:r>
            <a:r>
              <a:rPr lang="zh-CN" altLang="zh-CN" sz="3600" b="1" dirty="0">
                <a:latin typeface="Calibri" panose="020F0502020204030204" charset="0"/>
                <a:ea typeface="宋体" panose="02010600030101010101" pitchFamily="2" charset="-122"/>
              </a:rPr>
              <a:t>睛（</a:t>
            </a:r>
            <a:r>
              <a:rPr lang="en-US" altLang="zh-CN" sz="3600" b="1" dirty="0">
                <a:latin typeface="Calibri" panose="020F0502020204030204" charset="0"/>
                <a:ea typeface="宋体" panose="02010600030101010101" pitchFamily="2" charset="-122"/>
              </a:rPr>
              <a:t>          </a:t>
            </a:r>
            <a:r>
              <a:rPr lang="zh-CN" altLang="zh-CN" sz="3600" b="1" dirty="0">
                <a:latin typeface="Calibri" panose="020F0502020204030204" charset="0"/>
                <a:ea typeface="宋体" panose="02010600030101010101" pitchFamily="2" charset="-122"/>
              </a:rPr>
              <a:t>）</a:t>
            </a:r>
            <a:endParaRPr lang="zh-CN" altLang="zh-CN" sz="36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25606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9450" y="4941888"/>
            <a:ext cx="925513" cy="1239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7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5255" r="67000" b="6914"/>
          <a:stretch>
            <a:fillRect/>
          </a:stretch>
        </p:blipFill>
        <p:spPr>
          <a:xfrm>
            <a:off x="6658928" y="2274888"/>
            <a:ext cx="3963987" cy="3467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6794500" y="3559175"/>
            <a:ext cx="1150938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眼睛</a:t>
            </a:r>
            <a:endParaRPr lang="zh-CN" altLang="en-US" sz="3600" b="1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89275" y="2401888"/>
            <a:ext cx="1150938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青草</a:t>
            </a:r>
            <a:endParaRPr lang="zh-CN" altLang="en-US" sz="3600" b="1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16725" y="2398713"/>
            <a:ext cx="1150938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晴天</a:t>
            </a:r>
            <a:endParaRPr lang="zh-CN" altLang="en-US" sz="3600" b="1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13088" y="2924175"/>
            <a:ext cx="1150937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请求</a:t>
            </a:r>
            <a:endParaRPr lang="zh-CN" altLang="en-US" sz="3600" b="1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94500" y="3013075"/>
            <a:ext cx="1150938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清水</a:t>
            </a:r>
            <a:endParaRPr lang="zh-CN" altLang="en-US" sz="3600" b="1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13088" y="3586163"/>
            <a:ext cx="1150937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心情</a:t>
            </a:r>
            <a:endParaRPr lang="zh-CN" altLang="en-US" sz="3600" b="1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  <p:bldP spid="11" grpId="0"/>
      <p:bldP spid="1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日期占位符 1"/>
          <p:cNvSpPr txBox="1">
            <a:spLocks noGrp="1"/>
          </p:cNvSpPr>
          <p:nvPr/>
        </p:nvSpPr>
        <p:spPr>
          <a:xfrm>
            <a:off x="1981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fld id="{BB962C8B-B14F-4D97-AF65-F5344CB8AC3E}" type="datetime1">
              <a:rPr lang="zh-CN" altLang="en-US" sz="1200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charset="0"/>
              </a:rPr>
            </a:fld>
            <a:endParaRPr lang="zh-CN" altLang="en-US" sz="1200" dirty="0">
              <a:solidFill>
                <a:srgbClr val="898989"/>
              </a:solidFill>
              <a:latin typeface="Arial" panose="020B0604020202020204" pitchFamily="34" charset="0"/>
              <a:ea typeface="宋体" panose="02010600030101010101" pitchFamily="2" charset="-122"/>
              <a:sym typeface="Calibri" panose="020F0502020204030204" charset="0"/>
            </a:endParaRPr>
          </a:p>
        </p:txBody>
      </p:sp>
      <p:sp>
        <p:nvSpPr>
          <p:cNvPr id="12290" name="Arc 4"/>
          <p:cNvSpPr/>
          <p:nvPr/>
        </p:nvSpPr>
        <p:spPr>
          <a:xfrm flipH="1">
            <a:off x="2908300" y="1374775"/>
            <a:ext cx="2395538" cy="736600"/>
          </a:xfrm>
          <a:custGeom>
            <a:avLst/>
            <a:gdLst/>
            <a:ahLst/>
            <a:cxnLst>
              <a:cxn ang="0">
                <a:pos x="-931809" y="8090562"/>
              </a:cxn>
              <a:cxn ang="0">
                <a:pos x="2147483647" y="0"/>
              </a:cxn>
              <a:cxn ang="0">
                <a:pos x="2147483647" y="856618876"/>
              </a:cxn>
              <a:cxn ang="0">
                <a:pos x="-931809" y="8090562"/>
              </a:cxn>
              <a:cxn ang="0">
                <a:pos x="2147483647" y="0"/>
              </a:cxn>
              <a:cxn ang="0">
                <a:pos x="2147483647" y="856618876"/>
              </a:cxn>
              <a:cxn ang="0">
                <a:pos x="2147483647" y="856618876"/>
              </a:cxn>
              <a:cxn ang="0">
                <a:pos x="-931809" y="8090562"/>
              </a:cxn>
            </a:cxnLst>
            <a:pathLst>
              <a:path w="24567" h="21600" fill="none">
                <a:moveTo>
                  <a:pt x="-1" y="204"/>
                </a:moveTo>
                <a:cubicBezTo>
                  <a:pt x="983" y="68"/>
                  <a:pt x="1974" y="-1"/>
                  <a:pt x="2967" y="0"/>
                </a:cubicBezTo>
                <a:cubicBezTo>
                  <a:pt x="14896" y="0"/>
                  <a:pt x="24567" y="9670"/>
                  <a:pt x="24567" y="21600"/>
                </a:cubicBezTo>
              </a:path>
              <a:path w="24567" h="21600" stroke="0">
                <a:moveTo>
                  <a:pt x="-1" y="204"/>
                </a:moveTo>
                <a:cubicBezTo>
                  <a:pt x="983" y="68"/>
                  <a:pt x="1974" y="-1"/>
                  <a:pt x="2967" y="0"/>
                </a:cubicBezTo>
                <a:cubicBezTo>
                  <a:pt x="14896" y="0"/>
                  <a:pt x="24567" y="9670"/>
                  <a:pt x="24567" y="21600"/>
                </a:cubicBezTo>
                <a:lnTo>
                  <a:pt x="2967" y="21600"/>
                </a:lnTo>
                <a:lnTo>
                  <a:pt x="-1" y="204"/>
                </a:lnTo>
                <a:close/>
              </a:path>
            </a:pathLst>
          </a:custGeom>
          <a:noFill/>
          <a:ln w="9525" cap="flat" cmpd="sng">
            <a:solidFill>
              <a:srgbClr val="00CC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291" name="Arc 5"/>
          <p:cNvSpPr/>
          <p:nvPr/>
        </p:nvSpPr>
        <p:spPr>
          <a:xfrm>
            <a:off x="6904038" y="1298575"/>
            <a:ext cx="2303462" cy="736600"/>
          </a:xfrm>
          <a:custGeom>
            <a:avLst/>
            <a:gdLst/>
            <a:ahLst/>
            <a:cxnLst>
              <a:cxn ang="0">
                <a:pos x="-826422" y="8090562"/>
              </a:cxn>
              <a:cxn ang="0">
                <a:pos x="2147483647" y="0"/>
              </a:cxn>
              <a:cxn ang="0">
                <a:pos x="2147483647" y="856618876"/>
              </a:cxn>
              <a:cxn ang="0">
                <a:pos x="-826422" y="8090562"/>
              </a:cxn>
              <a:cxn ang="0">
                <a:pos x="2147483647" y="0"/>
              </a:cxn>
              <a:cxn ang="0">
                <a:pos x="2147483647" y="856618876"/>
              </a:cxn>
              <a:cxn ang="0">
                <a:pos x="2147483647" y="856618876"/>
              </a:cxn>
              <a:cxn ang="0">
                <a:pos x="-826422" y="8090562"/>
              </a:cxn>
            </a:cxnLst>
            <a:pathLst>
              <a:path w="24567" h="21600" fill="none">
                <a:moveTo>
                  <a:pt x="-1" y="204"/>
                </a:moveTo>
                <a:cubicBezTo>
                  <a:pt x="983" y="68"/>
                  <a:pt x="1974" y="-1"/>
                  <a:pt x="2967" y="0"/>
                </a:cubicBezTo>
                <a:cubicBezTo>
                  <a:pt x="14896" y="0"/>
                  <a:pt x="24567" y="9670"/>
                  <a:pt x="24567" y="21600"/>
                </a:cubicBezTo>
              </a:path>
              <a:path w="24567" h="21600" stroke="0">
                <a:moveTo>
                  <a:pt x="-1" y="204"/>
                </a:moveTo>
                <a:cubicBezTo>
                  <a:pt x="983" y="68"/>
                  <a:pt x="1974" y="-1"/>
                  <a:pt x="2967" y="0"/>
                </a:cubicBezTo>
                <a:cubicBezTo>
                  <a:pt x="14896" y="0"/>
                  <a:pt x="24567" y="9670"/>
                  <a:pt x="24567" y="21600"/>
                </a:cubicBezTo>
                <a:lnTo>
                  <a:pt x="2967" y="21600"/>
                </a:lnTo>
                <a:lnTo>
                  <a:pt x="-1" y="204"/>
                </a:lnTo>
                <a:close/>
              </a:path>
            </a:pathLst>
          </a:custGeom>
          <a:noFill/>
          <a:ln w="9525" cap="flat" cmpd="sng">
            <a:solidFill>
              <a:srgbClr val="00CC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3557" name="AutoShape 6"/>
          <p:cNvSpPr/>
          <p:nvPr/>
        </p:nvSpPr>
        <p:spPr>
          <a:xfrm>
            <a:off x="1930400" y="2159000"/>
            <a:ext cx="1854200" cy="2222500"/>
          </a:xfrm>
          <a:prstGeom prst="verticalScroll">
            <a:avLst>
              <a:gd name="adj" fmla="val 7819"/>
            </a:avLst>
          </a:prstGeom>
          <a:gradFill rotWithShape="1">
            <a:gsLst>
              <a:gs pos="0">
                <a:srgbClr val="CCECFF">
                  <a:alpha val="50000"/>
                </a:srgbClr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CC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zh-CN" sz="9600" b="1" dirty="0">
                <a:solidFill>
                  <a:srgbClr val="00FF00"/>
                </a:solidFill>
                <a:latin typeface="Arial" panose="020B0604020202020204" pitchFamily="34" charset="0"/>
                <a:ea typeface="黑体" panose="02010609060101010101" pitchFamily="49" charset="-122"/>
                <a:sym typeface="Calibri" panose="020F0502020204030204" charset="0"/>
              </a:rPr>
              <a:t>禾</a:t>
            </a:r>
            <a:endParaRPr lang="zh-CN" altLang="zh-CN" sz="9600" b="1" dirty="0">
              <a:solidFill>
                <a:srgbClr val="00FF00"/>
              </a:solidFill>
              <a:latin typeface="Arial" panose="020B0604020202020204" pitchFamily="34" charset="0"/>
              <a:ea typeface="黑体" panose="02010609060101010101" pitchFamily="49" charset="-122"/>
              <a:sym typeface="Calibri" panose="020F0502020204030204" charset="0"/>
            </a:endParaRPr>
          </a:p>
        </p:txBody>
      </p:sp>
      <p:sp>
        <p:nvSpPr>
          <p:cNvPr id="23558" name="AutoShape 7"/>
          <p:cNvSpPr/>
          <p:nvPr/>
        </p:nvSpPr>
        <p:spPr>
          <a:xfrm flipH="1">
            <a:off x="8432800" y="2032000"/>
            <a:ext cx="1828800" cy="2247900"/>
          </a:xfrm>
          <a:prstGeom prst="verticalScroll">
            <a:avLst>
              <a:gd name="adj" fmla="val 7819"/>
            </a:avLst>
          </a:prstGeom>
          <a:gradFill rotWithShape="1">
            <a:gsLst>
              <a:gs pos="0">
                <a:srgbClr val="CCECFF">
                  <a:alpha val="50000"/>
                </a:srgbClr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CC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zh-CN" sz="9600" dirty="0">
                <a:solidFill>
                  <a:srgbClr val="CC3300"/>
                </a:solidFill>
                <a:latin typeface="Arial" panose="020B0604020202020204" pitchFamily="34" charset="0"/>
                <a:ea typeface="黑体" panose="02010609060101010101" pitchFamily="49" charset="-122"/>
                <a:sym typeface="Calibri" panose="020F0502020204030204" charset="0"/>
              </a:rPr>
              <a:t>火</a:t>
            </a:r>
            <a:endParaRPr lang="zh-CN" altLang="zh-CN" sz="9600" dirty="0">
              <a:solidFill>
                <a:srgbClr val="CC3300"/>
              </a:solidFill>
              <a:latin typeface="Arial" panose="020B0604020202020204" pitchFamily="34" charset="0"/>
              <a:ea typeface="黑体" panose="02010609060101010101" pitchFamily="49" charset="-122"/>
              <a:sym typeface="Calibri" panose="020F0502020204030204" charset="0"/>
            </a:endParaRPr>
          </a:p>
        </p:txBody>
      </p:sp>
      <p:sp>
        <p:nvSpPr>
          <p:cNvPr id="12294" name="Rectangle 8"/>
          <p:cNvSpPr/>
          <p:nvPr/>
        </p:nvSpPr>
        <p:spPr>
          <a:xfrm>
            <a:off x="4241800" y="1790700"/>
            <a:ext cx="3759200" cy="4711700"/>
          </a:xfrm>
          <a:prstGeom prst="rect">
            <a:avLst/>
          </a:prstGeom>
          <a:gradFill rotWithShape="1">
            <a:gsLst>
              <a:gs pos="0">
                <a:srgbClr val="CCECFF">
                  <a:alpha val="50000"/>
                </a:srgbClr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  <a:sym typeface="Calibri" panose="020F0502020204030204" charset="0"/>
            </a:endParaRPr>
          </a:p>
        </p:txBody>
      </p:sp>
      <p:sp>
        <p:nvSpPr>
          <p:cNvPr id="12295" name="Text Box 27"/>
          <p:cNvSpPr txBox="1"/>
          <p:nvPr/>
        </p:nvSpPr>
        <p:spPr>
          <a:xfrm>
            <a:off x="2654300" y="2730500"/>
            <a:ext cx="1435100" cy="3352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endParaRPr lang="zh-CN" altLang="en-US" sz="1600" dirty="0">
              <a:latin typeface="Arial" panose="020B0604020202020204" pitchFamily="34" charset="0"/>
              <a:ea typeface="宋体" panose="02010600030101010101" pitchFamily="2" charset="-122"/>
              <a:sym typeface="Calibri" panose="020F0502020204030204" charset="0"/>
            </a:endParaRPr>
          </a:p>
        </p:txBody>
      </p:sp>
      <p:sp>
        <p:nvSpPr>
          <p:cNvPr id="23561" name="Rectangle 32"/>
          <p:cNvSpPr/>
          <p:nvPr/>
        </p:nvSpPr>
        <p:spPr>
          <a:xfrm>
            <a:off x="4316413" y="2009775"/>
            <a:ext cx="3600450" cy="3307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 fontAlgn="ctr"/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  <a:sym typeface="Calibri" panose="020F0502020204030204" charset="0"/>
            </a:endParaRPr>
          </a:p>
          <a:p>
            <a:pPr lvl="0" indent="0" algn="ctr" fontAlgn="ctr">
              <a:lnSpc>
                <a:spcPts val="3000"/>
              </a:lnSpc>
            </a:pP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  <a:sym typeface="Calibri" panose="020F0502020204030204" charset="0"/>
              </a:rPr>
              <a:t>左边绿，右边红</a:t>
            </a:r>
            <a:endParaRPr lang="zh-CN" altLang="en-US" sz="3600" b="1" dirty="0">
              <a:latin typeface="Arial" panose="020B0604020202020204" pitchFamily="34" charset="0"/>
              <a:ea typeface="黑体" panose="02010609060101010101" pitchFamily="49" charset="-122"/>
              <a:sym typeface="Calibri" panose="020F0502020204030204" charset="0"/>
            </a:endParaRPr>
          </a:p>
          <a:p>
            <a:pPr lvl="0" indent="0" algn="ctr" fontAlgn="ctr">
              <a:lnSpc>
                <a:spcPts val="3000"/>
              </a:lnSpc>
            </a:pPr>
            <a:endParaRPr lang="zh-CN" altLang="en-US" sz="3600" b="1" dirty="0">
              <a:latin typeface="Arial" panose="020B0604020202020204" pitchFamily="34" charset="0"/>
              <a:ea typeface="黑体" panose="02010609060101010101" pitchFamily="49" charset="-122"/>
              <a:sym typeface="Calibri" panose="020F0502020204030204" charset="0"/>
            </a:endParaRPr>
          </a:p>
          <a:p>
            <a:pPr lvl="0" indent="0" algn="ctr" fontAlgn="ctr">
              <a:lnSpc>
                <a:spcPts val="3000"/>
              </a:lnSpc>
            </a:pP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  <a:sym typeface="Calibri" panose="020F0502020204030204" charset="0"/>
              </a:rPr>
              <a:t>左右相遇起凉风</a:t>
            </a:r>
            <a:endParaRPr lang="zh-CN" altLang="en-US" sz="3600" b="1" dirty="0">
              <a:latin typeface="Arial" panose="020B0604020202020204" pitchFamily="34" charset="0"/>
              <a:ea typeface="黑体" panose="02010609060101010101" pitchFamily="49" charset="-122"/>
              <a:sym typeface="Calibri" panose="020F0502020204030204" charset="0"/>
            </a:endParaRPr>
          </a:p>
          <a:p>
            <a:pPr lvl="0" indent="0" algn="ctr" fontAlgn="ctr">
              <a:lnSpc>
                <a:spcPts val="3000"/>
              </a:lnSpc>
            </a:pPr>
            <a:endParaRPr lang="zh-CN" altLang="en-US" sz="3600" b="1" dirty="0">
              <a:latin typeface="Arial" panose="020B0604020202020204" pitchFamily="34" charset="0"/>
              <a:ea typeface="黑体" panose="02010609060101010101" pitchFamily="49" charset="-122"/>
              <a:sym typeface="Calibri" panose="020F0502020204030204" charset="0"/>
            </a:endParaRPr>
          </a:p>
          <a:p>
            <a:pPr lvl="0" indent="0" algn="ctr" fontAlgn="ctr">
              <a:lnSpc>
                <a:spcPts val="3000"/>
              </a:lnSpc>
            </a:pP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  <a:sym typeface="Calibri" panose="020F0502020204030204" charset="0"/>
              </a:rPr>
              <a:t>绿的喜欢及时雨</a:t>
            </a:r>
            <a:endParaRPr lang="zh-CN" altLang="en-US" sz="3600" b="1" dirty="0">
              <a:latin typeface="Arial" panose="020B0604020202020204" pitchFamily="34" charset="0"/>
              <a:ea typeface="黑体" panose="02010609060101010101" pitchFamily="49" charset="-122"/>
              <a:sym typeface="Calibri" panose="020F0502020204030204" charset="0"/>
            </a:endParaRPr>
          </a:p>
          <a:p>
            <a:pPr lvl="0" indent="0" algn="ctr" fontAlgn="ctr">
              <a:lnSpc>
                <a:spcPts val="3000"/>
              </a:lnSpc>
            </a:pPr>
            <a:endParaRPr lang="zh-CN" altLang="en-US" sz="3600" b="1" dirty="0">
              <a:latin typeface="Arial" panose="020B0604020202020204" pitchFamily="34" charset="0"/>
              <a:ea typeface="黑体" panose="02010609060101010101" pitchFamily="49" charset="-122"/>
              <a:sym typeface="Calibri" panose="020F0502020204030204" charset="0"/>
            </a:endParaRPr>
          </a:p>
          <a:p>
            <a:pPr lvl="0" indent="0" algn="ctr" fontAlgn="ctr">
              <a:lnSpc>
                <a:spcPts val="3000"/>
              </a:lnSpc>
            </a:pP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  <a:sym typeface="Calibri" panose="020F0502020204030204" charset="0"/>
              </a:rPr>
              <a:t>红的最怕水来攻</a:t>
            </a:r>
            <a:endParaRPr lang="zh-CN" altLang="en-US" sz="3600" b="1" dirty="0">
              <a:latin typeface="Arial" panose="020B0604020202020204" pitchFamily="34" charset="0"/>
              <a:ea typeface="黑体" panose="02010609060101010101" pitchFamily="49" charset="-122"/>
              <a:sym typeface="Calibri" panose="020F0502020204030204" charset="0"/>
            </a:endParaRPr>
          </a:p>
        </p:txBody>
      </p:sp>
      <p:sp>
        <p:nvSpPr>
          <p:cNvPr id="12297" name="AutoShape 33" descr="20%"/>
          <p:cNvSpPr/>
          <p:nvPr/>
        </p:nvSpPr>
        <p:spPr>
          <a:xfrm>
            <a:off x="3708400" y="3543300"/>
            <a:ext cx="546100" cy="723900"/>
          </a:xfrm>
          <a:prstGeom prst="rightArrow">
            <a:avLst>
              <a:gd name="adj1" fmla="val 50000"/>
              <a:gd name="adj2" fmla="val 41273"/>
            </a:avLst>
          </a:prstGeom>
          <a:blipFill rotWithShape="0">
            <a:blip r:embed="rId1"/>
          </a:blipFill>
          <a:ln w="9525" cap="flat" cmpd="sng">
            <a:solidFill>
              <a:srgbClr val="00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  <a:sym typeface="Calibri" panose="020F0502020204030204" charset="0"/>
            </a:endParaRPr>
          </a:p>
        </p:txBody>
      </p:sp>
      <p:sp>
        <p:nvSpPr>
          <p:cNvPr id="12298" name="AutoShape 34" descr="20%"/>
          <p:cNvSpPr/>
          <p:nvPr/>
        </p:nvSpPr>
        <p:spPr>
          <a:xfrm rot="10800000">
            <a:off x="7975600" y="3721100"/>
            <a:ext cx="546100" cy="723900"/>
          </a:xfrm>
          <a:prstGeom prst="rightArrow">
            <a:avLst>
              <a:gd name="adj1" fmla="val 50000"/>
              <a:gd name="adj2" fmla="val 41273"/>
            </a:avLst>
          </a:prstGeom>
          <a:blipFill rotWithShape="0">
            <a:blip r:embed="rId1"/>
          </a:blipFill>
          <a:ln w="9525" cap="flat" cmpd="sng">
            <a:solidFill>
              <a:srgbClr val="00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  <a:sym typeface="Calibri" panose="020F0502020204030204" charset="0"/>
            </a:endParaRPr>
          </a:p>
        </p:txBody>
      </p:sp>
      <p:sp>
        <p:nvSpPr>
          <p:cNvPr id="12299" name="Text Box 35"/>
          <p:cNvSpPr txBox="1"/>
          <p:nvPr/>
        </p:nvSpPr>
        <p:spPr>
          <a:xfrm>
            <a:off x="1524000" y="0"/>
            <a:ext cx="1565275" cy="2133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endParaRPr lang="zh-CN" altLang="en-US" sz="800" dirty="0">
              <a:latin typeface="Arial" panose="020B0604020202020204" pitchFamily="34" charset="0"/>
              <a:ea typeface="宋体" panose="02010600030101010101" pitchFamily="2" charset="-122"/>
              <a:sym typeface="Calibri" panose="020F0502020204030204" charset="0"/>
            </a:endParaRPr>
          </a:p>
        </p:txBody>
      </p:sp>
      <p:pic>
        <p:nvPicPr>
          <p:cNvPr id="23565" name="Picture 36" descr="cao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3400" y="4506913"/>
            <a:ext cx="2160588" cy="1571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66" name="Picture 37" descr="huo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3700" y="4349750"/>
            <a:ext cx="2654300" cy="1930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2" name="Picture 14" descr="蓝猫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838" y="260350"/>
            <a:ext cx="2017712" cy="1803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>
                                            <p:txEl>
                                              <p:charRg st="1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561">
                                            <p:txEl>
                                              <p:charRg st="1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561">
                                            <p:txEl>
                                              <p:charRg st="1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>
                                            <p:txEl>
                                              <p:charRg st="1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3561">
                                            <p:txEl>
                                              <p:charRg st="1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3561">
                                            <p:txEl>
                                              <p:charRg st="1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>
                                            <p:txEl>
                                              <p:charRg st="19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3561">
                                            <p:txEl>
                                              <p:charRg st="19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3561">
                                            <p:txEl>
                                              <p:charRg st="19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>
                                            <p:txEl>
                                              <p:charRg st="28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3561">
                                            <p:txEl>
                                              <p:charRg st="28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3561">
                                            <p:txEl>
                                              <p:charRg st="28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" fill="hold"/>
                                        <p:tgtEl>
                                          <p:spTgt spid="2356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" fill="hold"/>
                                        <p:tgtEl>
                                          <p:spTgt spid="2356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" fill="hold"/>
                                        <p:tgtEl>
                                          <p:spTgt spid="2355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" fill="hold"/>
                                        <p:tgtEl>
                                          <p:spTgt spid="2355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 bldLvl="0" animBg="1"/>
      <p:bldP spid="2355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42" name="Picture 5" descr="abstract-design-with-beautiful-flowers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21150" y="5573713"/>
            <a:ext cx="246063" cy="519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43" name="Picture 5" descr="abstract-design-with-beautiful-flowers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4825" y="4895850"/>
            <a:ext cx="406400" cy="404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44" name="Picture 5" descr="abstract-design-with-beautiful-flowers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5" y="5048250"/>
            <a:ext cx="406400" cy="404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45" name="Picture 5" descr="abstract-design-with-beautiful-flowers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8075" y="5543550"/>
            <a:ext cx="404813" cy="406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9" name="Rectangle 4"/>
          <p:cNvSpPr/>
          <p:nvPr/>
        </p:nvSpPr>
        <p:spPr>
          <a:xfrm>
            <a:off x="1524000" y="6477000"/>
            <a:ext cx="9142413" cy="38100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 wrap="none" anchor="ctr"/>
          <a:p>
            <a:pPr lvl="0" indent="0" defTabSz="914400" eaLnBrk="1" hangingPunct="1">
              <a:buClrTx/>
              <a:buFont typeface="Wingdings 3" panose="05040102010807070707" pitchFamily="18" charset="2"/>
              <a:buNone/>
            </a:pPr>
            <a:endParaRPr lang="zh-CN" altLang="en-US" sz="17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1750" name="Group 7"/>
          <p:cNvGrpSpPr/>
          <p:nvPr/>
        </p:nvGrpSpPr>
        <p:grpSpPr>
          <a:xfrm>
            <a:off x="1362075" y="-360362"/>
            <a:ext cx="1581150" cy="1193800"/>
            <a:chOff x="-3336" y="0"/>
            <a:chExt cx="1582869" cy="1195468"/>
          </a:xfrm>
        </p:grpSpPr>
        <p:sp>
          <p:nvSpPr>
            <p:cNvPr id="31751" name="Rectangle 2"/>
            <p:cNvSpPr/>
            <p:nvPr/>
          </p:nvSpPr>
          <p:spPr>
            <a:xfrm>
              <a:off x="144462" y="362030"/>
              <a:ext cx="971550" cy="833438"/>
            </a:xfrm>
            <a:prstGeom prst="rect">
              <a:avLst/>
            </a:prstGeom>
            <a:solidFill>
              <a:srgbClr val="92D050"/>
            </a:solidFill>
            <a:ln w="9525">
              <a:noFill/>
            </a:ln>
          </p:spPr>
          <p:txBody>
            <a:bodyPr wrap="none" anchor="ctr"/>
            <a:p>
              <a:pPr lvl="0" indent="0" defTabSz="914400" eaLnBrk="1" hangingPunct="1">
                <a:buClrTx/>
                <a:buFont typeface="Wingdings 3" panose="05040102010807070707" pitchFamily="18" charset="2"/>
                <a:buNone/>
              </a:pPr>
              <a:endParaRPr lang="zh-CN" altLang="en-US" sz="17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52" name="Text Box 4"/>
            <p:cNvSpPr txBox="1"/>
            <p:nvPr/>
          </p:nvSpPr>
          <p:spPr>
            <a:xfrm rot="-2073131">
              <a:off x="-3336" y="0"/>
              <a:ext cx="1582869" cy="1189109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1422" tIns="45711" rIns="91422" bIns="45711" anchor="t">
              <a:spAutoFit/>
            </a:bodyPr>
            <a:p>
              <a:pPr lvl="0" indent="0" defTabSz="914400" eaLnBrk="1" hangingPunct="1">
                <a:spcBef>
                  <a:spcPct val="50000"/>
                </a:spcBef>
                <a:buClrTx/>
                <a:buFont typeface="Wingdings 3" panose="05040102010807070707" pitchFamily="18" charset="2"/>
                <a:buNone/>
              </a:pPr>
              <a:r>
                <a:rPr lang="zh-CN" altLang="en-US" sz="7200" dirty="0">
                  <a:solidFill>
                    <a:schemeClr val="bg1"/>
                  </a:solidFill>
                  <a:latin typeface="Impact" panose="020B0806030902050204" pitchFamily="34" charset="0"/>
                  <a:ea typeface="Cube" pitchFamily="2" charset="-122"/>
                </a:rPr>
                <a:t>谜</a:t>
              </a:r>
              <a:endParaRPr lang="zh-CN" altLang="en-US" sz="7200" dirty="0">
                <a:solidFill>
                  <a:schemeClr val="bg1"/>
                </a:solidFill>
                <a:latin typeface="Impact" panose="020B0806030902050204" pitchFamily="34" charset="0"/>
                <a:ea typeface="Cube" pitchFamily="2" charset="-122"/>
              </a:endParaRPr>
            </a:p>
          </p:txBody>
        </p:sp>
      </p:grpSp>
      <p:sp>
        <p:nvSpPr>
          <p:cNvPr id="31753" name="Oval 15"/>
          <p:cNvSpPr/>
          <p:nvPr/>
        </p:nvSpPr>
        <p:spPr>
          <a:xfrm>
            <a:off x="1882775" y="4221163"/>
            <a:ext cx="684213" cy="719137"/>
          </a:xfrm>
          <a:prstGeom prst="ellipse">
            <a:avLst/>
          </a:prstGeom>
          <a:solidFill>
            <a:srgbClr val="CCCC00">
              <a:alpha val="14902"/>
            </a:srgbClr>
          </a:solidFill>
          <a:ln w="9525">
            <a:noFill/>
          </a:ln>
        </p:spPr>
        <p:txBody>
          <a:bodyPr wrap="none" anchor="ctr"/>
          <a:p>
            <a:pPr lvl="0" indent="0" defTabSz="914400" eaLnBrk="1" hangingPunct="1">
              <a:buClrTx/>
              <a:buFont typeface="Wingdings 3" panose="05040102010807070707" pitchFamily="18" charset="2"/>
              <a:buNone/>
            </a:pPr>
            <a:endParaRPr lang="zh-CN" altLang="en-US" sz="17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1754" name="Picture 5" descr="abstract-design-with-beautiful-flowers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1950" y="4076700"/>
            <a:ext cx="2089150" cy="2814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5" name="Picture 5" descr="abstract-design-with-beautiful-flowers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48075" y="5157788"/>
            <a:ext cx="1293813" cy="17414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53" name="Picture 5" descr="abstract-design-with-beautiful-flowers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7225" y="5048250"/>
            <a:ext cx="406400" cy="404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54" name="Picture 7" descr="abstract-design-with-beautiful-flowers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27575" y="5913438"/>
            <a:ext cx="247650" cy="1793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8" name="Rectangle 17"/>
          <p:cNvSpPr>
            <a:spLocks noRot="1"/>
          </p:cNvSpPr>
          <p:nvPr/>
        </p:nvSpPr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 algn="ctr" defTabSz="914400" eaLnBrk="1" hangingPunct="1">
              <a:buClrTx/>
              <a:buFont typeface="Wingdings 3" panose="05040102010807070707" pitchFamily="18" charset="2"/>
              <a:buNone/>
            </a:pPr>
            <a:r>
              <a:rPr lang="zh-CN" altLang="en-US" sz="44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4000" b="1" dirty="0">
                <a:solidFill>
                  <a:srgbClr val="001A19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y</a:t>
            </a:r>
            <a:r>
              <a:rPr lang="zh-CN" altLang="en-US" sz="4400" b="1" dirty="0">
                <a:solidFill>
                  <a:srgbClr val="001A1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zh-CN" altLang="en-US" sz="4000" b="1" dirty="0">
                <a:solidFill>
                  <a:srgbClr val="001A19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n  l</a:t>
            </a:r>
            <a:r>
              <a:rPr lang="zh-CN" altLang="en-US" sz="4400" b="1" dirty="0">
                <a:solidFill>
                  <a:srgbClr val="001A1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zh-CN" altLang="en-US" sz="4000" b="1" dirty="0">
                <a:solidFill>
                  <a:srgbClr val="001A19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i  h</a:t>
            </a:r>
            <a:r>
              <a:rPr lang="en-US" altLang="zh-CN" sz="4000" b="1">
                <a:solidFill>
                  <a:srgbClr val="001A19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ù</a:t>
            </a:r>
            <a:r>
              <a:rPr lang="zh-CN" altLang="en-US" sz="4000" b="1" dirty="0">
                <a:solidFill>
                  <a:srgbClr val="001A19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 x</a:t>
            </a:r>
            <a:r>
              <a:rPr lang="zh-CN" altLang="en-US" sz="3600" b="1" dirty="0">
                <a:solidFill>
                  <a:srgbClr val="001A19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i</a:t>
            </a:r>
            <a:r>
              <a:rPr lang="zh-CN" altLang="en-US" sz="4400" b="1" dirty="0">
                <a:solidFill>
                  <a:srgbClr val="001A1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zh-CN" altLang="en-US" sz="4000" b="1" dirty="0">
                <a:solidFill>
                  <a:srgbClr val="001A19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ng  z</a:t>
            </a:r>
            <a:r>
              <a:rPr lang="en-US" altLang="zh-CN" sz="4000" b="1">
                <a:solidFill>
                  <a:srgbClr val="001A19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ū</a:t>
            </a:r>
            <a:r>
              <a:rPr lang="zh-CN" altLang="en-US" sz="4000" b="1" dirty="0">
                <a:solidFill>
                  <a:srgbClr val="001A19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n zh</a:t>
            </a:r>
            <a:r>
              <a:rPr lang="en-US" altLang="zh-CN" sz="3600" b="1">
                <a:solidFill>
                  <a:srgbClr val="001A19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ò</a:t>
            </a:r>
            <a:r>
              <a:rPr lang="zh-CN" altLang="en-US" sz="4000" b="1" dirty="0">
                <a:solidFill>
                  <a:srgbClr val="001A19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ng</a:t>
            </a:r>
            <a:r>
              <a:rPr lang="zh-CN" altLang="en-US" sz="4400" b="1" dirty="0">
                <a:solidFill>
                  <a:srgbClr val="001A19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br>
              <a:rPr lang="zh-CN" altLang="en-US" sz="4400" b="1" dirty="0">
                <a:solidFill>
                  <a:srgbClr val="001A19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4400" b="1" dirty="0">
                <a:solidFill>
                  <a:srgbClr val="001A19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4400" b="1" dirty="0">
                <a:solidFill>
                  <a:srgbClr val="001A19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4400" b="1" dirty="0">
                <a:solidFill>
                  <a:srgbClr val="001A19"/>
                </a:solidFill>
                <a:latin typeface="楷体_GB2312" pitchFamily="49" charset="-122"/>
                <a:ea typeface="楷体_GB2312" pitchFamily="49" charset="-122"/>
              </a:rPr>
              <a:t>言</a:t>
            </a:r>
            <a:r>
              <a:rPr lang="zh-CN" altLang="en-US" sz="4400" b="1" dirty="0">
                <a:solidFill>
                  <a:srgbClr val="001A19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4400" b="1" dirty="0">
                <a:solidFill>
                  <a:srgbClr val="001A19"/>
                </a:solidFill>
                <a:latin typeface="楷体_GB2312" pitchFamily="49" charset="-122"/>
                <a:ea typeface="楷体_GB2312" pitchFamily="49" charset="-122"/>
              </a:rPr>
              <a:t>  来  互  相   尊   重</a:t>
            </a:r>
            <a:br>
              <a:rPr lang="zh-CN" altLang="en-US" sz="4400" b="1" dirty="0">
                <a:solidFill>
                  <a:srgbClr val="001A19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4400" b="1" dirty="0">
                <a:solidFill>
                  <a:srgbClr val="001A19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4000" b="1" dirty="0">
                <a:solidFill>
                  <a:srgbClr val="001A19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x</a:t>
            </a:r>
            <a:r>
              <a:rPr lang="en-US" altLang="zh-CN" sz="4000" b="1">
                <a:solidFill>
                  <a:srgbClr val="001A19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ī</a:t>
            </a:r>
            <a:r>
              <a:rPr lang="zh-CN" altLang="en-US" sz="4000" b="1" dirty="0">
                <a:solidFill>
                  <a:srgbClr val="001A19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n  zh</a:t>
            </a:r>
            <a:r>
              <a:rPr lang="en-US" altLang="zh-CN" sz="4000" b="1" err="1">
                <a:solidFill>
                  <a:srgbClr val="001A19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ì</a:t>
            </a:r>
            <a:r>
              <a:rPr lang="zh-CN" altLang="en-US" sz="4000" b="1" dirty="0">
                <a:solidFill>
                  <a:srgbClr val="001A19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   l</a:t>
            </a:r>
            <a:r>
              <a:rPr lang="en-US" altLang="zh-CN" sz="4000" b="1" err="1">
                <a:solidFill>
                  <a:srgbClr val="001A19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ì</a:t>
            </a:r>
            <a:r>
              <a:rPr lang="zh-CN" altLang="en-US" sz="4000" b="1" dirty="0">
                <a:solidFill>
                  <a:srgbClr val="001A19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ng r</a:t>
            </a:r>
            <a:r>
              <a:rPr lang="en-US" altLang="zh-CN" sz="4000" b="1">
                <a:solidFill>
                  <a:srgbClr val="001A19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é</a:t>
            </a:r>
            <a:r>
              <a:rPr lang="zh-CN" altLang="en-US" sz="4000" b="1" dirty="0">
                <a:solidFill>
                  <a:srgbClr val="001A19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n  g</a:t>
            </a:r>
            <a:r>
              <a:rPr lang="en-US" altLang="zh-CN" sz="4400" b="1">
                <a:solidFill>
                  <a:srgbClr val="001A1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ǎ</a:t>
            </a:r>
            <a:r>
              <a:rPr lang="zh-CN" altLang="en-US" sz="4000" b="1" dirty="0">
                <a:solidFill>
                  <a:srgbClr val="001A19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n  d</a:t>
            </a:r>
            <a:r>
              <a:rPr lang="en-US" altLang="zh-CN" sz="3600" b="1">
                <a:solidFill>
                  <a:srgbClr val="001A19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ò</a:t>
            </a:r>
            <a:r>
              <a:rPr lang="zh-CN" altLang="en-US" sz="4000" b="1" dirty="0">
                <a:solidFill>
                  <a:srgbClr val="001A19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ng</a:t>
            </a:r>
            <a:r>
              <a:rPr lang="zh-CN" altLang="en-US" sz="4400" b="1" dirty="0">
                <a:solidFill>
                  <a:srgbClr val="001A19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br>
              <a:rPr lang="zh-CN" altLang="en-US" sz="4400" b="1" dirty="0">
                <a:solidFill>
                  <a:srgbClr val="001A19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4400" b="1" dirty="0">
                <a:solidFill>
                  <a:srgbClr val="001A19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4400" b="1" dirty="0">
                <a:solidFill>
                  <a:srgbClr val="001A19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4400" b="1" dirty="0">
                <a:solidFill>
                  <a:srgbClr val="001A19"/>
                </a:solidFill>
                <a:latin typeface="楷体_GB2312" pitchFamily="49" charset="-122"/>
                <a:ea typeface="楷体_GB2312" pitchFamily="49" charset="-122"/>
              </a:rPr>
              <a:t>心</a:t>
            </a:r>
            <a:r>
              <a:rPr lang="zh-CN" altLang="en-US" sz="4400" b="1" dirty="0">
                <a:solidFill>
                  <a:srgbClr val="001A19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4400" b="1" dirty="0">
                <a:solidFill>
                  <a:srgbClr val="001A19"/>
                </a:solidFill>
                <a:latin typeface="楷体_GB2312" pitchFamily="49" charset="-122"/>
                <a:ea typeface="楷体_GB2312" pitchFamily="49" charset="-122"/>
              </a:rPr>
              <a:t>  至   令   人  感  动，</a:t>
            </a:r>
            <a:br>
              <a:rPr lang="zh-CN" altLang="en-US" sz="4400" b="1" dirty="0">
                <a:solidFill>
                  <a:srgbClr val="001A19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4400" b="1" dirty="0">
                <a:solidFill>
                  <a:srgbClr val="001A19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4000" b="1" dirty="0">
                <a:solidFill>
                  <a:srgbClr val="001A19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r</a:t>
            </a:r>
            <a:r>
              <a:rPr lang="en-US" altLang="zh-CN" sz="4000" b="1" err="1">
                <a:solidFill>
                  <a:srgbClr val="001A19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ì</a:t>
            </a:r>
            <a:r>
              <a:rPr lang="zh-CN" altLang="en-US" sz="4000" b="1" dirty="0">
                <a:solidFill>
                  <a:srgbClr val="001A19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   ch</a:t>
            </a:r>
            <a:r>
              <a:rPr lang="en-US" altLang="zh-CN" sz="4000" b="1">
                <a:solidFill>
                  <a:srgbClr val="001A19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ū</a:t>
            </a:r>
            <a:r>
              <a:rPr lang="zh-CN" altLang="en-US" sz="4000" b="1" dirty="0">
                <a:solidFill>
                  <a:srgbClr val="001A19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   w</a:t>
            </a:r>
            <a:r>
              <a:rPr lang="en-US" altLang="zh-CN" sz="4400" b="1" err="1">
                <a:solidFill>
                  <a:srgbClr val="001A1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zh-CN" altLang="en-US" sz="4000" b="1" dirty="0">
                <a:solidFill>
                  <a:srgbClr val="001A19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n  lĭ  w</a:t>
            </a:r>
            <a:r>
              <a:rPr lang="en-US" altLang="zh-CN" sz="3600" b="1">
                <a:solidFill>
                  <a:srgbClr val="001A19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ú</a:t>
            </a:r>
            <a:r>
              <a:rPr lang="zh-CN" altLang="en-US" sz="4000" b="1" dirty="0">
                <a:solidFill>
                  <a:srgbClr val="001A19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  y</a:t>
            </a:r>
            <a:r>
              <a:rPr lang="en-US" altLang="zh-CN" sz="3600" b="1">
                <a:solidFill>
                  <a:srgbClr val="001A19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ú</a:t>
            </a:r>
            <a:r>
              <a:rPr lang="zh-CN" altLang="en-US" sz="4000" b="1" dirty="0">
                <a:solidFill>
                  <a:srgbClr val="001A19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n</a:t>
            </a:r>
            <a:br>
              <a:rPr lang="zh-CN" altLang="en-US" sz="4400" b="1" dirty="0">
                <a:solidFill>
                  <a:srgbClr val="001A19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4400" b="1" dirty="0">
                <a:solidFill>
                  <a:srgbClr val="001A19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4400" b="1" dirty="0">
                <a:solidFill>
                  <a:srgbClr val="001A19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4400" b="1" dirty="0">
                <a:solidFill>
                  <a:srgbClr val="001A19"/>
                </a:solidFill>
                <a:latin typeface="楷体_GB2312" pitchFamily="49" charset="-122"/>
                <a:ea typeface="楷体_GB2312" pitchFamily="49" charset="-122"/>
              </a:rPr>
              <a:t>日</a:t>
            </a:r>
            <a:r>
              <a:rPr lang="zh-CN" altLang="en-US" sz="4400" b="1" dirty="0">
                <a:solidFill>
                  <a:srgbClr val="001A19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4400" b="1" dirty="0">
                <a:solidFill>
                  <a:srgbClr val="001A19"/>
                </a:solidFill>
                <a:latin typeface="楷体_GB2312" pitchFamily="49" charset="-122"/>
                <a:ea typeface="楷体_GB2312" pitchFamily="49" charset="-122"/>
              </a:rPr>
              <a:t>  出   万   里  无  云，</a:t>
            </a:r>
            <a:br>
              <a:rPr lang="zh-CN" altLang="en-US" sz="4400" b="1" dirty="0">
                <a:solidFill>
                  <a:srgbClr val="001A19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4400" b="1" dirty="0">
                <a:solidFill>
                  <a:srgbClr val="001A19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4000" b="1" dirty="0">
                <a:solidFill>
                  <a:srgbClr val="001A19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shuĭ  d</a:t>
            </a:r>
            <a:r>
              <a:rPr lang="en-US" altLang="zh-CN" sz="4400" b="1" err="1">
                <a:solidFill>
                  <a:srgbClr val="001A1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zh-CN" altLang="en-US" sz="4000" b="1" dirty="0">
                <a:solidFill>
                  <a:srgbClr val="001A19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o ch</a:t>
            </a:r>
            <a:r>
              <a:rPr lang="en-US" altLang="zh-CN" sz="3600" b="1">
                <a:solidFill>
                  <a:srgbClr val="001A19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ú</a:t>
            </a:r>
            <a:r>
              <a:rPr lang="zh-CN" altLang="en-US" sz="4000" b="1" dirty="0">
                <a:solidFill>
                  <a:srgbClr val="001A19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n j</a:t>
            </a:r>
            <a:r>
              <a:rPr lang="en-US" altLang="zh-CN" sz="4000" b="1" err="1">
                <a:solidFill>
                  <a:srgbClr val="001A19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ì</a:t>
            </a:r>
            <a:r>
              <a:rPr lang="zh-CN" altLang="en-US" sz="4000" b="1" dirty="0">
                <a:solidFill>
                  <a:srgbClr val="001A19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ng t</a:t>
            </a:r>
            <a:r>
              <a:rPr lang="en-US" altLang="zh-CN" sz="3600" b="1">
                <a:solidFill>
                  <a:srgbClr val="001A19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ò</a:t>
            </a:r>
            <a:r>
              <a:rPr lang="zh-CN" altLang="en-US" sz="4000" b="1" dirty="0">
                <a:solidFill>
                  <a:srgbClr val="001A19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u  m</a:t>
            </a:r>
            <a:r>
              <a:rPr lang="en-US" altLang="zh-CN" sz="4000" b="1" err="1">
                <a:solidFill>
                  <a:srgbClr val="001A19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í</a:t>
            </a:r>
            <a:r>
              <a:rPr lang="zh-CN" altLang="en-US" sz="4000" b="1" dirty="0">
                <a:solidFill>
                  <a:srgbClr val="001A19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ng</a:t>
            </a:r>
            <a:br>
              <a:rPr lang="zh-CN" altLang="en-US" sz="4400" b="1" dirty="0">
                <a:solidFill>
                  <a:srgbClr val="001A19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4400" b="1" dirty="0">
                <a:solidFill>
                  <a:srgbClr val="001A19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4400" b="1" dirty="0">
                <a:solidFill>
                  <a:srgbClr val="001A19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4400" b="1" dirty="0">
                <a:solidFill>
                  <a:srgbClr val="001A19"/>
                </a:solidFill>
                <a:latin typeface="楷体_GB2312" pitchFamily="49" charset="-122"/>
                <a:ea typeface="楷体_GB2312" pitchFamily="49" charset="-122"/>
              </a:rPr>
              <a:t>水</a:t>
            </a:r>
            <a:r>
              <a:rPr lang="zh-CN" altLang="en-US" sz="4400" b="1" dirty="0">
                <a:solidFill>
                  <a:srgbClr val="001A19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4400" b="1" dirty="0">
                <a:solidFill>
                  <a:srgbClr val="001A19"/>
                </a:solidFill>
                <a:latin typeface="楷体_GB2312" pitchFamily="49" charset="-122"/>
                <a:ea typeface="楷体_GB2312" pitchFamily="49" charset="-122"/>
              </a:rPr>
              <a:t>  到  纯  净  透   明。</a:t>
            </a:r>
            <a:endParaRPr lang="zh-CN" altLang="en-US" sz="4400" b="1" dirty="0">
              <a:solidFill>
                <a:srgbClr val="001A19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7037E-7 L 0.03994 0.0669 C 0.04896 0.08102 0.054 0.10208 0.054 0.12407 C 0.054 0.14907 0.04896 0.16898 0.03994 0.1831 C 0.02709 0.19861 -0.0092 0.19607 -0.02274 0.21667 C -0.03628 0.23727 -0.03732 0.28773 -0.04114 0.30625 " pathEditMode="relative" rAng="0" ptsTypes="FfffsF">
                                      <p:cBhvr>
                                        <p:cTn id="6" dur="20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153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9" presetClass="path" presetSubtype="0" repeatCount="indefinite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1528 -0.01829 C 0.00816 -0.03403 0.03854 -0.01319 0.05382 0.02732 C 0.06944 0.06875 0.06406 0.11412 0.04062 0.13033 C 0.01701 0.1456 0.0118 0.19097 0.02726 0.23171 C 0.04288 0.27338 0.07326 0.29491 0.0967 0.27917 " pathEditMode="relative" rAng="1969317060" ptsTypes="fffff">
                                      <p:cBhvr>
                                        <p:cTn id="8" dur="2000" fill="hold"/>
                                        <p:tgtEl>
                                          <p:spTgt spid="614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00" y="149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8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7037E-7 L 0.03994 0.0669 C 0.04896 0.08102 0.054 0.10208 0.054 0.12407 C 0.054 0.14907 0.04896 0.16898 0.03994 0.1831 C 0.02709 0.19861 -0.0092 0.19607 -0.02274 0.21667 C -0.03628 0.23727 -0.03732 0.28773 -0.04114 0.30625 " pathEditMode="relative" rAng="0" ptsTypes="FfffsF">
                                      <p:cBhvr>
                                        <p:cTn id="10" dur="20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153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9" presetClass="path" presetSubtype="0" repeatCount="indefinite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4.16667E-6 2.31214E-7 C 0.02482 -0.0104 0.05277 0.01688 0.06284 0.06012 C 0.07361 0.07214 0.04618 0.07399 0.04062 0.08277 C 0.03507 0.09156 0.0335 0.08879 0.02951 0.11237 C 0.00434 0.12301 0.0059 0.18081 0.01649 0.22497 C 0.02673 0.26798 0.05069 0.32786 0.07552 0.31746 " pathEditMode="relative" rAng="0" ptsTypes="ffafff">
                                      <p:cBhvr>
                                        <p:cTn id="12" dur="20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00" y="159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8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21965E-6 L 0.02344 0.05087 C 0.02969 0.07561 0.01389 0.08879 0.00434 0.10151 C 0.00139 0.11191 -0.01337 0.12463 -0.01788 0.14382 C -0.0191 0.16324 0.00035 0.19076 -0.00347 0.21781 C -0.01701 0.23839 -0.03733 0.28763 -0.04115 0.30636 " pathEditMode="relative" rAng="0" ptsTypes="FffasF">
                                      <p:cBhvr>
                                        <p:cTn id="14" dur="20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" y="153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8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5.55556E-7 -4.27746E-6 L -0.01059 0.06683 C -0.01302 0.08093 -0.00434 0.09688 -0.00434 0.11908 C -0.00434 0.14405 -0.01302 0.16902 -0.01059 0.18313 C -0.00712 0.19862 0.00243 0.19607 0.0059 0.21665 C 0.00955 0.23723 0.0099 0.28763 0.01094 0.30636 " pathEditMode="relative" rAng="0" ptsTypes="FfffsF">
                                      <p:cBhvr>
                                        <p:cTn id="16" dur="2000" fill="hold"/>
                                        <p:tgtEl>
                                          <p:spTgt spid="614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=271853315,539304563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160" y="0"/>
            <a:ext cx="12250420" cy="6870065"/>
          </a:xfrm>
          <a:prstGeom prst="rect">
            <a:avLst/>
          </a:prstGeom>
        </p:spPr>
      </p:pic>
      <p:sp>
        <p:nvSpPr>
          <p:cNvPr id="27650" name="灯片编号占位符 5"/>
          <p:cNvSpPr txBox="1">
            <a:spLocks noGrp="1"/>
          </p:cNvSpPr>
          <p:nvPr/>
        </p:nvSpPr>
        <p:spPr>
          <a:xfrm>
            <a:off x="807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 algn="r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charset="0"/>
              </a:rPr>
            </a:fld>
            <a:endParaRPr lang="zh-CN" altLang="en-US" sz="1200" dirty="0">
              <a:solidFill>
                <a:srgbClr val="898989"/>
              </a:solidFill>
              <a:latin typeface="Arial" panose="020B0604020202020204" pitchFamily="34" charset="0"/>
              <a:ea typeface="宋体" panose="02010600030101010101" pitchFamily="2" charset="-122"/>
              <a:sym typeface="Calibri" panose="020F0502020204030204" charset="0"/>
            </a:endParaRPr>
          </a:p>
        </p:txBody>
      </p:sp>
      <p:sp>
        <p:nvSpPr>
          <p:cNvPr id="27651" name="Text Box 2"/>
          <p:cNvSpPr txBox="1"/>
          <p:nvPr/>
        </p:nvSpPr>
        <p:spPr>
          <a:xfrm>
            <a:off x="666433" y="419100"/>
            <a:ext cx="5619750" cy="43078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ts val="8300"/>
              </a:lnSpc>
            </a:pPr>
            <a:r>
              <a:rPr lang="zh-CN" altLang="zh-CN" sz="60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  <a:sym typeface="Calibri" panose="020F0502020204030204" charset="0"/>
              </a:rPr>
              <a:t>一个人，两个人，</a:t>
            </a:r>
            <a:endParaRPr lang="zh-CN" altLang="zh-CN" sz="6000" b="1" dirty="0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  <a:sym typeface="Calibri" panose="020F0502020204030204" charset="0"/>
            </a:endParaRPr>
          </a:p>
          <a:p>
            <a:pPr lvl="0" indent="0">
              <a:lnSpc>
                <a:spcPts val="8300"/>
              </a:lnSpc>
            </a:pPr>
            <a:r>
              <a:rPr lang="zh-CN" altLang="zh-CN" sz="60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  <a:sym typeface="Calibri" panose="020F0502020204030204" charset="0"/>
              </a:rPr>
              <a:t>一个在前两个跟。</a:t>
            </a:r>
            <a:endParaRPr lang="zh-CN" altLang="zh-CN" sz="6000" b="1" dirty="0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  <a:sym typeface="Calibri" panose="020F0502020204030204" charset="0"/>
            </a:endParaRPr>
          </a:p>
          <a:p>
            <a:pPr lvl="0" indent="0">
              <a:lnSpc>
                <a:spcPts val="8300"/>
              </a:lnSpc>
            </a:pPr>
            <a:r>
              <a:rPr lang="zh-CN" altLang="zh-CN" sz="6000" b="1" dirty="0">
                <a:solidFill>
                  <a:srgbClr val="FF33CC"/>
                </a:solidFill>
                <a:latin typeface="Arial" panose="020B0604020202020204" pitchFamily="34" charset="0"/>
                <a:ea typeface="楷体_GB2312" pitchFamily="49" charset="-122"/>
                <a:sym typeface="Calibri" panose="020F0502020204030204" charset="0"/>
              </a:rPr>
              <a:t>团</a:t>
            </a:r>
            <a:r>
              <a:rPr lang="zh-CN" altLang="zh-CN" sz="60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  <a:sym typeface="Calibri" panose="020F0502020204030204" charset="0"/>
              </a:rPr>
              <a:t>结起来力</a:t>
            </a:r>
            <a:r>
              <a:rPr lang="zh-CN" altLang="zh-CN" sz="6000" b="1" dirty="0">
                <a:solidFill>
                  <a:srgbClr val="FF33CC"/>
                </a:solidFill>
                <a:latin typeface="Arial" panose="020B0604020202020204" pitchFamily="34" charset="0"/>
                <a:ea typeface="楷体_GB2312" pitchFamily="49" charset="-122"/>
                <a:sym typeface="Calibri" panose="020F0502020204030204" charset="0"/>
              </a:rPr>
              <a:t>量</a:t>
            </a:r>
            <a:r>
              <a:rPr lang="zh-CN" altLang="zh-CN" sz="60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  <a:sym typeface="Calibri" panose="020F0502020204030204" charset="0"/>
              </a:rPr>
              <a:t>大，</a:t>
            </a:r>
            <a:endParaRPr lang="zh-CN" altLang="zh-CN" sz="6000" b="1" dirty="0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  <a:sym typeface="Calibri" panose="020F0502020204030204" charset="0"/>
            </a:endParaRPr>
          </a:p>
          <a:p>
            <a:pPr lvl="0" indent="0">
              <a:lnSpc>
                <a:spcPts val="8300"/>
              </a:lnSpc>
            </a:pPr>
            <a:r>
              <a:rPr lang="zh-CN" altLang="zh-CN" sz="60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  <a:sym typeface="Calibri" panose="020F0502020204030204" charset="0"/>
              </a:rPr>
              <a:t>人多谁也不离群。</a:t>
            </a:r>
            <a:endParaRPr lang="zh-CN" altLang="zh-CN" sz="60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Calibri" panose="020F050202020403020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C截图201704031941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9105" y="576580"/>
            <a:ext cx="8733155" cy="570484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1" name="Picture 2" descr="kuang2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39641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2" name="WordArt 3"/>
          <p:cNvSpPr/>
          <p:nvPr/>
        </p:nvSpPr>
        <p:spPr>
          <a:xfrm>
            <a:off x="2711450" y="1628775"/>
            <a:ext cx="1584325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 lnSpcReduction="10000"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FF"/>
                </a:soli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比一比：</a:t>
            </a:r>
            <a:endParaRPr lang="zh-CN" altLang="en-US" sz="3600">
              <a:ln w="9525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00FF"/>
              </a:soli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964" name="Text Box 4"/>
          <p:cNvSpPr txBox="1"/>
          <p:nvPr/>
        </p:nvSpPr>
        <p:spPr>
          <a:xfrm>
            <a:off x="4440238" y="1557338"/>
            <a:ext cx="5688012" cy="14325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defTabSz="914400" eaLnBrk="1" hangingPunct="1">
              <a:spcBef>
                <a:spcPct val="50000"/>
              </a:spcBef>
              <a:buClrTx/>
              <a:buFont typeface="Wingdings 3" panose="05040102010807070707" pitchFamily="18" charset="2"/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今</a:t>
            </a:r>
            <a:r>
              <a:rPr lang="en-US" altLang="zh-CN" sz="4400" b="1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令     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互</a:t>
            </a:r>
            <a:r>
              <a:rPr lang="en-US" altLang="zh-CN" sz="4400" b="1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五      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最</a:t>
            </a:r>
            <a:r>
              <a:rPr lang="en-US" altLang="zh-CN" sz="4400" b="1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量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084" name="WordArt 5"/>
          <p:cNvSpPr/>
          <p:nvPr/>
        </p:nvSpPr>
        <p:spPr>
          <a:xfrm>
            <a:off x="2711450" y="3141663"/>
            <a:ext cx="158432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FF"/>
                </a:soli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换一换：</a:t>
            </a:r>
            <a:endParaRPr lang="zh-CN" altLang="en-US" sz="3600">
              <a:ln w="9525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00FF"/>
              </a:soli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966" name="Text Box 6"/>
          <p:cNvSpPr txBox="1"/>
          <p:nvPr/>
        </p:nvSpPr>
        <p:spPr>
          <a:xfrm>
            <a:off x="4656138" y="3068638"/>
            <a:ext cx="5688012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defTabSz="914400" eaLnBrk="1" hangingPunct="1">
              <a:spcBef>
                <a:spcPct val="50000"/>
              </a:spcBef>
              <a:buClrTx/>
              <a:buFont typeface="Wingdings 3" panose="05040102010807070707" pitchFamily="18" charset="2"/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怕</a:t>
            </a:r>
            <a:r>
              <a:rPr lang="en-US" altLang="zh-CN" sz="4400" b="1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拍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攻</a:t>
            </a:r>
            <a:r>
              <a:rPr lang="en-US" altLang="zh-CN" sz="4400" b="1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故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7" name="Text Box 7"/>
          <p:cNvSpPr txBox="1"/>
          <p:nvPr/>
        </p:nvSpPr>
        <p:spPr>
          <a:xfrm>
            <a:off x="4979988" y="4005263"/>
            <a:ext cx="5688012" cy="17678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defTabSz="914400" eaLnBrk="1" hangingPunct="1">
              <a:spcBef>
                <a:spcPct val="50000"/>
              </a:spcBef>
              <a:buClrTx/>
              <a:buFont typeface="Wingdings 3" panose="05040102010807070707" pitchFamily="18" charset="2"/>
              <a:buNone/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想</a:t>
            </a:r>
            <a:r>
              <a:rPr lang="en-US" altLang="zh-CN" sz="4400" b="1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相    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蹲</a:t>
            </a:r>
            <a:r>
              <a:rPr lang="en-US" altLang="zh-CN" sz="4400" b="1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尊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defTabSz="914400" eaLnBrk="1" hangingPunct="1">
              <a:spcBef>
                <a:spcPct val="50000"/>
              </a:spcBef>
              <a:buClrTx/>
              <a:buFont typeface="Wingdings 3" panose="05040102010807070707" pitchFamily="18" charset="2"/>
              <a:buNone/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级</a:t>
            </a:r>
            <a:r>
              <a:rPr lang="en-US" altLang="zh-CN" sz="4400" b="1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及    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懂</a:t>
            </a:r>
            <a:r>
              <a:rPr lang="en-US" altLang="zh-CN" sz="4400" b="1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重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087" name="WordArt 8"/>
          <p:cNvSpPr/>
          <p:nvPr/>
        </p:nvSpPr>
        <p:spPr>
          <a:xfrm>
            <a:off x="2782888" y="4076700"/>
            <a:ext cx="1727200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FF"/>
                </a:soli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减一减：</a:t>
            </a:r>
            <a:endParaRPr lang="zh-CN" altLang="en-US" sz="3600">
              <a:ln w="9525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00FF"/>
              </a:soli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Group 9"/>
          <p:cNvGrpSpPr/>
          <p:nvPr/>
        </p:nvGrpSpPr>
        <p:grpSpPr>
          <a:xfrm>
            <a:off x="1273175" y="4508500"/>
            <a:ext cx="2301875" cy="1990725"/>
            <a:chOff x="0" y="0"/>
            <a:chExt cx="1815" cy="1583"/>
          </a:xfrm>
        </p:grpSpPr>
        <p:pic>
          <p:nvPicPr>
            <p:cNvPr id="46089" name="Picture 10" descr="Gif0405_03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815" cy="158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6090" name="AutoShape 11"/>
            <p:cNvSpPr/>
            <p:nvPr/>
          </p:nvSpPr>
          <p:spPr>
            <a:xfrm>
              <a:off x="273" y="1130"/>
              <a:ext cx="1315" cy="453"/>
            </a:xfrm>
            <a:prstGeom prst="bevel">
              <a:avLst>
                <a:gd name="adj" fmla="val 12500"/>
              </a:avLst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indent="0" algn="ctr" defTabSz="914400" eaLnBrk="1" hangingPunct="1">
                <a:buClrTx/>
                <a:buFont typeface="Wingdings 3" panose="05040102010807070707" pitchFamily="18" charset="2"/>
                <a:buNone/>
              </a:pPr>
              <a:r>
                <a:rPr lang="zh-CN" altLang="en-US" sz="4400" dirty="0">
                  <a:solidFill>
                    <a:srgbClr val="FF3300"/>
                  </a:solidFill>
                  <a:latin typeface="Arial" panose="020B0604020202020204" pitchFamily="34" charset="0"/>
                  <a:ea typeface="华文隶书" panose="02010800040101010101" pitchFamily="2" charset="-122"/>
                </a:rPr>
                <a:t>我会记</a:t>
              </a:r>
              <a:endParaRPr lang="zh-CN" altLang="en-US" sz="4400" dirty="0">
                <a:solidFill>
                  <a:srgbClr val="FF3300"/>
                </a:solidFill>
                <a:latin typeface="Arial" panose="020B0604020202020204" pitchFamily="34" charset="0"/>
                <a:ea typeface="华文隶书" panose="02010800040101010101" pitchFamily="2" charset="-122"/>
              </a:endParaRPr>
            </a:p>
          </p:txBody>
        </p:sp>
      </p:grpSp>
      <p:pic>
        <p:nvPicPr>
          <p:cNvPr id="46091" name="Picture 12" descr="37[1]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9113" y="5876925"/>
            <a:ext cx="676275" cy="666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1" dur="20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/>
      <p:bldP spid="40966" grpId="0"/>
      <p:bldP spid="4096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1" descr="C:\Documents and Settings\Administrator\桌面\人一语大课堂（下）\人一语大课堂正文\字词句运用.T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184" y="328084"/>
            <a:ext cx="3365500" cy="647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TextBox 1"/>
          <p:cNvSpPr txBox="1"/>
          <p:nvPr/>
        </p:nvSpPr>
        <p:spPr>
          <a:xfrm>
            <a:off x="1007533" y="1123951"/>
            <a:ext cx="3997960" cy="6610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735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读一读，记一记。</a:t>
            </a:r>
            <a:endParaRPr lang="zh-CN" altLang="en-US" sz="3735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37480" y="687070"/>
            <a:ext cx="6964680" cy="6004560"/>
          </a:xfrm>
          <a:prstGeom prst="rect">
            <a:avLst/>
          </a:prstGeom>
          <a:noFill/>
          <a:ln w="34925" cmpd="dbl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A   B    C    D     E    F     G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ɑ   b    c    d      e     f      ɡ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   I    J     K     L    M     N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   i     j     k      l     m     n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O   P    Q          R    S     T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o   p    q            r      s     t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U   V    W          X    Y     Z 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u   v    w           x    y     z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3"/>
          <p:cNvPicPr>
            <a:picLocks noChangeAspect="1"/>
          </p:cNvPicPr>
          <p:nvPr/>
        </p:nvPicPr>
        <p:blipFill>
          <a:blip r:embed="rId1"/>
          <a:srcRect b="1337"/>
          <a:stretch>
            <a:fillRect/>
          </a:stretch>
        </p:blipFill>
        <p:spPr>
          <a:xfrm>
            <a:off x="431800" y="0"/>
            <a:ext cx="10272184" cy="6921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Bar dir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2" descr="C:\Documents and Settings\Administrator\桌面\人一语大课堂（下）\人一语大课堂正文\日积月累.T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700" y="296333"/>
            <a:ext cx="3086100" cy="71331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4523317" y="1386417"/>
            <a:ext cx="7337001" cy="4745989"/>
            <a:chOff x="2016602" y="987574"/>
            <a:chExt cx="5502870" cy="3559250"/>
          </a:xfrm>
        </p:grpSpPr>
        <p:sp>
          <p:nvSpPr>
            <p:cNvPr id="19461" name="TextBox 2"/>
            <p:cNvSpPr txBox="1">
              <a:spLocks noChangeArrowheads="1"/>
            </p:cNvSpPr>
            <p:nvPr/>
          </p:nvSpPr>
          <p:spPr bwMode="auto">
            <a:xfrm>
              <a:off x="2146780" y="1059006"/>
              <a:ext cx="5305540" cy="34878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春 回大 地   万 物复苏</a:t>
              </a:r>
              <a:endParaRPr kumimoji="0" lang="en-US" altLang="zh-CN" sz="3735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柳绿 花 红   莺 歌 燕舞</a:t>
              </a:r>
              <a:endParaRPr kumimoji="0" lang="en-US" altLang="zh-CN" sz="3735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冰 雪 融  化  泉 水  叮  咚</a:t>
              </a:r>
              <a:endParaRPr kumimoji="0" lang="en-US" altLang="zh-CN" sz="3735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百 花齐 放   百 鸟  争  鸣</a:t>
              </a:r>
              <a:endParaRPr kumimoji="0" lang="zh-CN" altLang="en-US" sz="3735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2016602" y="987574"/>
              <a:ext cx="4388263" cy="37335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chūn</a:t>
              </a:r>
              <a:r>
                <a:rPr kumimoji="0" lang="en-US" altLang="zh-CN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huí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dà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dì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wàn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wù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fù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sū</a:t>
              </a:r>
              <a:endPara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059465" y="1851115"/>
              <a:ext cx="4499708" cy="37335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liǔ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lǜ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huā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hónɡ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yīnɡ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ɡē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yàn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wǔ</a:t>
              </a:r>
              <a:endPara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075340" y="2716244"/>
              <a:ext cx="5444132" cy="37335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bīnɡ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xuě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rónɡ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huà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quán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shuǐ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dīnɡ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dōnɡ</a:t>
              </a:r>
              <a:endPara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059465" y="3627407"/>
              <a:ext cx="5107416" cy="37335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bǎi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huā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qí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fànɡ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bǎi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niǎo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zhēnɡ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mínɡ</a:t>
              </a:r>
              <a:endPara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pic>
        <p:nvPicPr>
          <p:cNvPr id="45059" name="Picture 3" descr="C:\Documents and Settings\Administrator\桌面\人一语大课堂（下）\人一语大课堂正文\续96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67" y="2203473"/>
            <a:ext cx="4614123" cy="32761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u=1341721547,2599157730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0" y="-3175"/>
            <a:ext cx="12193905" cy="68783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936875" y="1105535"/>
            <a:ext cx="6318250" cy="3383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 b="1">
                <a:solidFill>
                  <a:srgbClr val="FF0000"/>
                </a:solidFill>
              </a:rPr>
              <a:t>一年级</a:t>
            </a:r>
            <a:endParaRPr lang="zh-CN" altLang="en-US" sz="7200" b="1">
              <a:solidFill>
                <a:srgbClr val="FF0000"/>
              </a:solidFill>
            </a:endParaRPr>
          </a:p>
          <a:p>
            <a:r>
              <a:rPr lang="zh-CN" altLang="en-US" sz="7200" b="1">
                <a:solidFill>
                  <a:srgbClr val="FF0000"/>
                </a:solidFill>
              </a:rPr>
              <a:t>   语文</a:t>
            </a:r>
            <a:endParaRPr lang="zh-CN" altLang="en-US" sz="7200" b="1">
              <a:solidFill>
                <a:srgbClr val="FF0000"/>
              </a:solidFill>
            </a:endParaRPr>
          </a:p>
          <a:p>
            <a:r>
              <a:rPr lang="zh-CN" altLang="en-US" sz="7200" b="1">
                <a:solidFill>
                  <a:srgbClr val="FF0000"/>
                </a:solidFill>
              </a:rPr>
              <a:t>第一单元复习</a:t>
            </a:r>
            <a:endParaRPr lang="zh-CN" altLang="en-US" sz="72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Picture 7" descr="http://www.taopic.com/uploads/allimg/120628/201969-12062QK91040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76784" y="1733551"/>
            <a:ext cx="3090333" cy="30903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7" name="Picture 2" descr="C:\Documents and Settings\Administrator\桌面\人一语大课堂（下）\人一语大课堂正文\和大人一起读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684" y="260351"/>
            <a:ext cx="3968749" cy="6477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6628" name="组合 3"/>
          <p:cNvGrpSpPr/>
          <p:nvPr/>
        </p:nvGrpSpPr>
        <p:grpSpPr>
          <a:xfrm>
            <a:off x="3928533" y="924984"/>
            <a:ext cx="3260091" cy="1014532"/>
            <a:chOff x="2821531" y="562928"/>
            <a:chExt cx="2444698" cy="761346"/>
          </a:xfrm>
        </p:grpSpPr>
        <p:sp>
          <p:nvSpPr>
            <p:cNvPr id="26643" name="TextBox 1"/>
            <p:cNvSpPr txBox="1"/>
            <p:nvPr/>
          </p:nvSpPr>
          <p:spPr>
            <a:xfrm>
              <a:off x="3063263" y="824394"/>
              <a:ext cx="1969948" cy="4998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3735" b="1" dirty="0">
                  <a:latin typeface="Calibri" panose="020F0502020204030204" charset="0"/>
                  <a:ea typeface="宋体" panose="02010600030101010101" pitchFamily="2" charset="-122"/>
                </a:rPr>
                <a:t>谁 和  谁  好</a:t>
              </a:r>
              <a:endParaRPr lang="zh-CN" altLang="en-US" sz="3735" b="1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821531" y="562928"/>
              <a:ext cx="2444698" cy="3735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shuí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hé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shuí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hǎo</a:t>
              </a:r>
              <a:endPara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553633" y="2072217"/>
            <a:ext cx="4224021" cy="3681729"/>
            <a:chOff x="864255" y="1345755"/>
            <a:chExt cx="3167603" cy="2762799"/>
          </a:xfrm>
        </p:grpSpPr>
        <p:sp>
          <p:nvSpPr>
            <p:cNvPr id="26638" name="TextBox 2"/>
            <p:cNvSpPr txBox="1">
              <a:spLocks noChangeArrowheads="1"/>
            </p:cNvSpPr>
            <p:nvPr/>
          </p:nvSpPr>
          <p:spPr bwMode="auto">
            <a:xfrm>
              <a:off x="1030921" y="1474412"/>
              <a:ext cx="3000937" cy="26341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谁 和 谁 好？</a:t>
              </a:r>
              <a:endParaRPr kumimoji="0" lang="en-US" altLang="zh-CN" sz="373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藤 和 瓜 好，</a:t>
              </a:r>
              <a:endParaRPr kumimoji="0" lang="en-US" altLang="zh-CN" sz="373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它 们 手 拉 手，</a:t>
              </a:r>
              <a:endParaRPr kumimoji="0" lang="en-US" altLang="zh-CN" sz="373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不 吵 也不闹。</a:t>
              </a:r>
              <a:endParaRPr kumimoji="0" lang="zh-CN" altLang="en-US" sz="373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864255" y="1345755"/>
              <a:ext cx="2444749" cy="3735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shuí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hé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shuí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hǎo</a:t>
              </a:r>
              <a:endPara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016635" y="1915977"/>
              <a:ext cx="2259988" cy="3735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ténɡ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hé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ɡuā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hǎo</a:t>
              </a:r>
              <a:endPara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102349" y="2613269"/>
              <a:ext cx="2826652" cy="3735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tā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men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shǒu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lā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shǒu</a:t>
              </a:r>
              <a:endPara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073778" y="3226378"/>
              <a:ext cx="2600463" cy="3735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bù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chǎo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yě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bú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nào</a:t>
              </a:r>
              <a:endPara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>
          <a:xfrm>
            <a:off x="5520267" y="2233084"/>
            <a:ext cx="0" cy="3403600"/>
          </a:xfrm>
          <a:prstGeom prst="line">
            <a:avLst/>
          </a:prstGeom>
          <a:ln w="317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5863167" y="2048933"/>
            <a:ext cx="4302549" cy="3681731"/>
            <a:chOff x="1118950" y="1345755"/>
            <a:chExt cx="3225443" cy="2759747"/>
          </a:xfrm>
        </p:grpSpPr>
        <p:sp>
          <p:nvSpPr>
            <p:cNvPr id="26633" name="TextBox 15"/>
            <p:cNvSpPr txBox="1">
              <a:spLocks noChangeArrowheads="1"/>
            </p:cNvSpPr>
            <p:nvPr/>
          </p:nvSpPr>
          <p:spPr bwMode="auto">
            <a:xfrm>
              <a:off x="1164967" y="1474271"/>
              <a:ext cx="3179426" cy="2631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谁 和 谁 好？</a:t>
              </a:r>
              <a:endParaRPr kumimoji="0" lang="en-US" altLang="zh-CN" sz="373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蜂 蜜 和 花 好，</a:t>
              </a:r>
              <a:endParaRPr kumimoji="0" lang="en-US" altLang="zh-CN" sz="373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蜜 蜂 来 采蜜，</a:t>
              </a:r>
              <a:endParaRPr kumimoji="0" lang="en-US" altLang="zh-CN" sz="373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花 儿 仰 脸  笑。</a:t>
              </a:r>
              <a:endParaRPr kumimoji="0" lang="zh-CN" altLang="en-US" sz="373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118950" y="1345755"/>
              <a:ext cx="2315426" cy="3731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shuí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hé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shuí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hǎo</a:t>
              </a:r>
              <a:endPara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218917" y="1915348"/>
              <a:ext cx="2684351" cy="3731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mì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fēnɡ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hé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huā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hǎo</a:t>
              </a:r>
              <a:endPara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164967" y="2611868"/>
              <a:ext cx="2416345" cy="3731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mì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fēnɡ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lái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cǎi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mì</a:t>
              </a:r>
              <a:endPara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169727" y="3225886"/>
              <a:ext cx="2824305" cy="3731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huā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ér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yǎnɡ</a:t>
              </a:r>
              <a:r>
                <a:rPr kumimoji="0" lang="en-US" altLang="zh-CN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liǎn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xiào</a:t>
              </a:r>
              <a:endPara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pic>
        <p:nvPicPr>
          <p:cNvPr id="26632" name="Picture 9" descr="http://img1.ooopic.com/01/02/04/61bOOOPICab_202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684" y="2319867"/>
            <a:ext cx="1936749" cy="3200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1356784" y="1261533"/>
            <a:ext cx="4228253" cy="3681731"/>
            <a:chOff x="864255" y="1345755"/>
            <a:chExt cx="3171214" cy="2759747"/>
          </a:xfrm>
        </p:grpSpPr>
        <p:sp>
          <p:nvSpPr>
            <p:cNvPr id="27661" name="TextBox 2"/>
            <p:cNvSpPr txBox="1">
              <a:spLocks noChangeArrowheads="1"/>
            </p:cNvSpPr>
            <p:nvPr/>
          </p:nvSpPr>
          <p:spPr bwMode="auto">
            <a:xfrm>
              <a:off x="1034118" y="1474271"/>
              <a:ext cx="3001351" cy="2631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谁 和 谁 好？</a:t>
              </a:r>
              <a:endParaRPr kumimoji="0" lang="en-US" altLang="zh-CN" sz="373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白 云和 风  好，</a:t>
              </a:r>
              <a:endParaRPr kumimoji="0" lang="en-US" altLang="zh-CN" sz="373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风  往 哪里刮，</a:t>
              </a:r>
              <a:endParaRPr kumimoji="0" lang="en-US" altLang="zh-CN" sz="373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云 往 哪里跑。</a:t>
              </a:r>
              <a:endParaRPr kumimoji="0" lang="zh-CN" altLang="en-US" sz="373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864255" y="1345755"/>
              <a:ext cx="2445086" cy="3731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shuí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hé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shuí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hǎo</a:t>
              </a:r>
              <a:endPara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016656" y="1915348"/>
              <a:ext cx="2756080" cy="3731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bái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yún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hé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fēnɡ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hǎo</a:t>
              </a:r>
              <a:endPara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996018" y="2613455"/>
              <a:ext cx="2727505" cy="3731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fēnɡ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wǎnɡ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nǎ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lǐ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ɡuā</a:t>
              </a:r>
              <a:endPara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021418" y="3225886"/>
              <a:ext cx="2642732" cy="3731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yún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wǎnɡ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nǎ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lǐ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pǎo</a:t>
              </a:r>
              <a:endPara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5386917" y="1363133"/>
            <a:ext cx="0" cy="3405717"/>
          </a:xfrm>
          <a:prstGeom prst="line">
            <a:avLst/>
          </a:prstGeom>
          <a:ln w="317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5628217" y="1191684"/>
            <a:ext cx="4054687" cy="3681730"/>
            <a:chOff x="1124924" y="1345755"/>
            <a:chExt cx="3041313" cy="2759746"/>
          </a:xfrm>
        </p:grpSpPr>
        <p:sp>
          <p:nvSpPr>
            <p:cNvPr id="27656" name="TextBox 9"/>
            <p:cNvSpPr txBox="1">
              <a:spLocks noChangeArrowheads="1"/>
            </p:cNvSpPr>
            <p:nvPr/>
          </p:nvSpPr>
          <p:spPr bwMode="auto">
            <a:xfrm>
              <a:off x="1164615" y="1474270"/>
              <a:ext cx="3001622" cy="2631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谁 和 谁 好？</a:t>
              </a:r>
              <a:endParaRPr kumimoji="0" lang="en-US" altLang="zh-CN" sz="373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我和 同 学 好，</a:t>
              </a:r>
              <a:endParaRPr kumimoji="0" lang="en-US" altLang="zh-CN" sz="373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大家  唱 着 歌，</a:t>
              </a:r>
              <a:endParaRPr kumimoji="0" lang="en-US" altLang="zh-CN" sz="373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一起 去  学 校。</a:t>
              </a:r>
              <a:endParaRPr kumimoji="0" lang="zh-CN" altLang="en-US" sz="373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124924" y="1345755"/>
              <a:ext cx="2316707" cy="3731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shuí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hé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shuí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hǎo</a:t>
              </a:r>
              <a:endPara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185255" y="1915347"/>
              <a:ext cx="2567715" cy="3731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wǒ</a:t>
              </a:r>
              <a:r>
                <a:rPr kumimoji="0" lang="en-US" altLang="zh-CN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hé</a:t>
              </a:r>
              <a:r>
                <a:rPr kumimoji="0" lang="en-US" altLang="zh-CN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tónɡ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xué</a:t>
              </a:r>
              <a:r>
                <a:rPr kumimoji="0" lang="en-US" altLang="zh-CN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hǎo</a:t>
              </a:r>
              <a:endPara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164615" y="2611868"/>
              <a:ext cx="2700126" cy="3731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dà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jiā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chànɡ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zhe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ɡē</a:t>
              </a:r>
              <a:endPara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169378" y="3225885"/>
              <a:ext cx="2784907" cy="3731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yì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qǐ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shànɡ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xué</a:t>
              </a:r>
              <a:r>
                <a:rPr kumimoji="0" lang="zh-CN" altLang="en-US" sz="266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xiào</a:t>
              </a:r>
              <a:endPara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pic>
        <p:nvPicPr>
          <p:cNvPr id="54274" name="Picture 2" descr="C:\Documents and Settings\Administrator\桌面\人一语大课堂（下）\人一语大课堂正文\一阵风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389" y="4859516"/>
            <a:ext cx="3130204" cy="20533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云形 14"/>
          <p:cNvSpPr/>
          <p:nvPr/>
        </p:nvSpPr>
        <p:spPr>
          <a:xfrm>
            <a:off x="491067" y="165100"/>
            <a:ext cx="2383367" cy="109643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7655" name="Picture 7" descr="http://v.tynews.com.cn/zhuanti/jyd08/assets/adadbcfebd45141fc7da088b01ad78d1.jpg"/>
          <p:cNvPicPr>
            <a:picLocks noChangeAspect="1"/>
          </p:cNvPicPr>
          <p:nvPr/>
        </p:nvPicPr>
        <p:blipFill>
          <a:blip r:embed="rId2"/>
          <a:srcRect b="4033"/>
          <a:stretch>
            <a:fillRect/>
          </a:stretch>
        </p:blipFill>
        <p:spPr>
          <a:xfrm>
            <a:off x="9311217" y="1951567"/>
            <a:ext cx="2880783" cy="201506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TextBox 1"/>
          <p:cNvSpPr txBox="1"/>
          <p:nvPr/>
        </p:nvSpPr>
        <p:spPr>
          <a:xfrm>
            <a:off x="662517" y="491067"/>
            <a:ext cx="10197465" cy="6610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735" b="1" dirty="0">
                <a:latin typeface="Calibri" panose="020F0502020204030204" charset="0"/>
                <a:ea typeface="宋体" panose="02010600030101010101" pitchFamily="2" charset="-122"/>
              </a:rPr>
              <a:t>同学们，这首小诗中写了哪几对的关系很好啊？</a:t>
            </a:r>
            <a:endParaRPr lang="zh-CN" altLang="en-US" sz="3735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99894" y="1337733"/>
            <a:ext cx="2442273" cy="3200400"/>
            <a:chOff x="662641" y="1995686"/>
            <a:chExt cx="1832079" cy="2399363"/>
          </a:xfrm>
        </p:grpSpPr>
        <p:pic>
          <p:nvPicPr>
            <p:cNvPr id="28690" name="Picture 9" descr="http://img1.ooopic.com/01/02/04/61bOOOPICab_202.jp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43608" y="1995686"/>
              <a:ext cx="1451112" cy="239936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91" name="TextBox 3"/>
            <p:cNvSpPr txBox="1"/>
            <p:nvPr/>
          </p:nvSpPr>
          <p:spPr>
            <a:xfrm>
              <a:off x="662641" y="1995686"/>
              <a:ext cx="564472" cy="1141126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none">
              <a:spAutoFit/>
            </a:bodyPr>
            <a:p>
              <a:pPr lvl="0" eaLnBrk="1" hangingPunct="1"/>
              <a:r>
                <a:rPr lang="zh-CN" altLang="en-US" sz="3735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瓜和藤</a:t>
              </a:r>
              <a:endParaRPr lang="zh-CN" altLang="en-US" sz="3735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173515" y="1524000"/>
            <a:ext cx="2638852" cy="2791884"/>
            <a:chOff x="2855820" y="1646992"/>
            <a:chExt cx="1978893" cy="2094112"/>
          </a:xfrm>
        </p:grpSpPr>
        <p:grpSp>
          <p:nvGrpSpPr>
            <p:cNvPr id="28686" name="组合 8"/>
            <p:cNvGrpSpPr/>
            <p:nvPr/>
          </p:nvGrpSpPr>
          <p:grpSpPr>
            <a:xfrm>
              <a:off x="2923232" y="1646992"/>
              <a:ext cx="1911481" cy="2094112"/>
              <a:chOff x="2865938" y="1889135"/>
              <a:chExt cx="1568450" cy="1852613"/>
            </a:xfrm>
          </p:grpSpPr>
          <p:pic>
            <p:nvPicPr>
              <p:cNvPr id="28688" name="Picture 10" descr="C:\Documents and Settings\Administrator\桌面\abstract-design-with-beautiful-flowers2.pn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199313" y="2406986"/>
                <a:ext cx="450850" cy="42068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8689" name="Picture 15" descr="H:\Files\4cbb49c3e377d8365aa20a00\abstract-design-with-beautiful-flowers2.pn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865938" y="1889135"/>
                <a:ext cx="1568450" cy="185261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8687" name="TextBox 9"/>
            <p:cNvSpPr txBox="1"/>
            <p:nvPr/>
          </p:nvSpPr>
          <p:spPr>
            <a:xfrm>
              <a:off x="2855820" y="1678089"/>
              <a:ext cx="564286" cy="1499377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none">
              <a:spAutoFit/>
            </a:bodyPr>
            <a:p>
              <a:pPr lvl="0" eaLnBrk="1" hangingPunct="1"/>
              <a:r>
                <a:rPr lang="zh-CN" altLang="en-US" sz="3735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蜜蜂和花</a:t>
              </a:r>
              <a:endParaRPr lang="zh-CN" altLang="en-US" sz="3735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903860" y="1189567"/>
            <a:ext cx="3415824" cy="3215217"/>
            <a:chOff x="5998273" y="1366778"/>
            <a:chExt cx="2562035" cy="2412265"/>
          </a:xfrm>
        </p:grpSpPr>
        <p:pic>
          <p:nvPicPr>
            <p:cNvPr id="12" name="Picture 2" descr="C:\Documents and Settings\Administrator\桌面\人一语大课堂（下）\人一语大课堂正文\一阵风.TIF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4284" y="2239041"/>
              <a:ext cx="2186024" cy="154000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云形 12"/>
            <p:cNvSpPr/>
            <p:nvPr/>
          </p:nvSpPr>
          <p:spPr>
            <a:xfrm>
              <a:off x="6563103" y="1366778"/>
              <a:ext cx="1786053" cy="822616"/>
            </a:xfrm>
            <a:prstGeom prst="cloud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685" name="TextBox 13"/>
            <p:cNvSpPr txBox="1"/>
            <p:nvPr/>
          </p:nvSpPr>
          <p:spPr>
            <a:xfrm>
              <a:off x="5998273" y="1587051"/>
              <a:ext cx="564393" cy="1499765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none">
              <a:spAutoFit/>
            </a:bodyPr>
            <a:p>
              <a:pPr lvl="0" eaLnBrk="1" hangingPunct="1"/>
              <a:r>
                <a:rPr lang="zh-CN" altLang="en-US" sz="3735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白云和风</a:t>
              </a:r>
              <a:endParaRPr lang="zh-CN" altLang="en-US" sz="3735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351433" y="1276351"/>
            <a:ext cx="2715684" cy="3248472"/>
            <a:chOff x="6989213" y="1296181"/>
            <a:chExt cx="2036432" cy="2436344"/>
          </a:xfrm>
        </p:grpSpPr>
        <p:pic>
          <p:nvPicPr>
            <p:cNvPr id="28681" name="Picture 5" descr="http://p0.so.qhmsg.com/t017cb433569f182e3f.jpg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AF9F7"/>
                </a:clrFrom>
                <a:clrTo>
                  <a:srgbClr val="FAF9F7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89213" y="1296181"/>
              <a:ext cx="2036432" cy="203643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82" name="TextBox 16"/>
            <p:cNvSpPr txBox="1"/>
            <p:nvPr/>
          </p:nvSpPr>
          <p:spPr>
            <a:xfrm>
              <a:off x="7217826" y="3236751"/>
              <a:ext cx="1567560" cy="495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3735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我和同学</a:t>
              </a:r>
              <a:endParaRPr lang="zh-CN" altLang="en-US" sz="3735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9" name="左大括号 18"/>
          <p:cNvSpPr/>
          <p:nvPr/>
        </p:nvSpPr>
        <p:spPr>
          <a:xfrm rot="16200000">
            <a:off x="6108700" y="651933"/>
            <a:ext cx="416984" cy="8422217"/>
          </a:xfrm>
          <a:prstGeom prst="leftBrace">
            <a:avLst/>
          </a:prstGeom>
          <a:ln w="38100">
            <a:solidFill>
              <a:srgbClr val="EB1B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流程图: 资料带 19"/>
          <p:cNvSpPr/>
          <p:nvPr/>
        </p:nvSpPr>
        <p:spPr>
          <a:xfrm>
            <a:off x="3805767" y="5253567"/>
            <a:ext cx="4669367" cy="1204384"/>
          </a:xfrm>
          <a:prstGeom prst="flowChartPunchedTape">
            <a:avLst/>
          </a:prstGeom>
          <a:gradFill>
            <a:gsLst>
              <a:gs pos="2000">
                <a:srgbClr val="92D050"/>
              </a:gs>
              <a:gs pos="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33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团结友爱</a:t>
            </a:r>
            <a:endParaRPr kumimoji="0" lang="zh-CN" altLang="en-US" sz="5335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u=1341721547,2599157730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0" y="-3175"/>
            <a:ext cx="12193905" cy="68783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936875" y="1105535"/>
            <a:ext cx="6318250" cy="3383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 b="1">
                <a:solidFill>
                  <a:srgbClr val="FF0000"/>
                </a:solidFill>
              </a:rPr>
              <a:t>一年级</a:t>
            </a:r>
            <a:endParaRPr lang="zh-CN" altLang="en-US" sz="7200" b="1">
              <a:solidFill>
                <a:srgbClr val="FF0000"/>
              </a:solidFill>
            </a:endParaRPr>
          </a:p>
          <a:p>
            <a:r>
              <a:rPr lang="zh-CN" altLang="en-US" sz="7200" b="1">
                <a:solidFill>
                  <a:srgbClr val="FF0000"/>
                </a:solidFill>
              </a:rPr>
              <a:t>   语文</a:t>
            </a:r>
            <a:endParaRPr lang="zh-CN" altLang="en-US" sz="7200" b="1">
              <a:solidFill>
                <a:srgbClr val="FF0000"/>
              </a:solidFill>
            </a:endParaRPr>
          </a:p>
          <a:p>
            <a:r>
              <a:rPr lang="zh-CN" altLang="en-US" sz="7200" b="1">
                <a:solidFill>
                  <a:srgbClr val="FF0000"/>
                </a:solidFill>
              </a:rPr>
              <a:t>第二单元复习</a:t>
            </a:r>
            <a:endParaRPr lang="zh-CN" altLang="en-US" sz="72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u=3232215916,1149306505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35" y="0"/>
            <a:ext cx="12165965" cy="68573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rot="21060000">
            <a:off x="2073910" y="262890"/>
            <a:ext cx="298767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我会读词语</a:t>
            </a:r>
            <a:r>
              <a:rPr lang="zh-CN" altLang="en-US" sz="4400" b="1"/>
              <a:t>：</a:t>
            </a:r>
            <a:endParaRPr lang="zh-CN" altLang="en-US" sz="4400" b="1"/>
          </a:p>
        </p:txBody>
      </p:sp>
      <p:sp>
        <p:nvSpPr>
          <p:cNvPr id="5" name="文本框 4"/>
          <p:cNvSpPr txBox="1"/>
          <p:nvPr/>
        </p:nvSpPr>
        <p:spPr>
          <a:xfrm rot="21180000">
            <a:off x="2441575" y="853440"/>
            <a:ext cx="8029575" cy="41205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/>
              <a:t>水井  井口  叫声  叫好   乡亲  </a:t>
            </a:r>
            <a:endParaRPr lang="zh-CN" altLang="en-US" sz="4400" b="1"/>
          </a:p>
          <a:p>
            <a:r>
              <a:rPr lang="zh-CN" altLang="en-US" sz="4400" b="1">
                <a:solidFill>
                  <a:srgbClr val="FF0000"/>
                </a:solidFill>
              </a:rPr>
              <a:t>亲人  主席  主人  上面   上面</a:t>
            </a:r>
            <a:endParaRPr lang="zh-CN" altLang="en-US" sz="4400" b="1">
              <a:solidFill>
                <a:srgbClr val="FF0000"/>
              </a:solidFill>
            </a:endParaRPr>
          </a:p>
          <a:p>
            <a:r>
              <a:rPr lang="zh-CN" altLang="en-US" sz="4400" b="1"/>
              <a:t>前面  战士   非常  北京   接着</a:t>
            </a:r>
            <a:endParaRPr lang="zh-CN" altLang="en-US" sz="4400" b="1"/>
          </a:p>
          <a:p>
            <a:r>
              <a:rPr lang="zh-CN" altLang="en-US" sz="4400" b="1">
                <a:solidFill>
                  <a:srgbClr val="FF0000"/>
                </a:solidFill>
              </a:rPr>
              <a:t>再见  有趣   各自   这样   碧绿</a:t>
            </a:r>
            <a:r>
              <a:rPr lang="zh-CN" altLang="en-US" sz="4400" b="1"/>
              <a:t>  </a:t>
            </a:r>
            <a:endParaRPr lang="zh-CN" altLang="en-US" sz="4400" b="1"/>
          </a:p>
          <a:p>
            <a:r>
              <a:rPr lang="zh-CN" altLang="en-US" sz="4400" b="1"/>
              <a:t>金黄  火红  清凉  香甜  温暖  </a:t>
            </a:r>
            <a:endParaRPr lang="zh-CN" altLang="en-US" sz="4400" b="1"/>
          </a:p>
          <a:p>
            <a:r>
              <a:rPr lang="zh-CN" altLang="en-US" sz="4400" b="1">
                <a:solidFill>
                  <a:srgbClr val="FF0000"/>
                </a:solidFill>
              </a:rPr>
              <a:t>各种各样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1" name="Rectangle 2"/>
          <p:cNvSpPr>
            <a:spLocks noGrp="1"/>
          </p:cNvSpPr>
          <p:nvPr>
            <p:ph type="title"/>
          </p:nvPr>
        </p:nvSpPr>
        <p:spPr>
          <a:xfrm>
            <a:off x="838200" y="260668"/>
            <a:ext cx="10515600" cy="1430020"/>
          </a:xfrm>
        </p:spPr>
        <p:txBody>
          <a:bodyPr wrap="square" lIns="91440" tIns="45720" rIns="91440" bIns="45720" anchor="b">
            <a:spAutoFit/>
          </a:bodyPr>
          <a:p>
            <a:pPr eaLnBrk="1" hangingPunct="1"/>
            <a:r>
              <a:rPr lang="zh-CN" altLang="en-US" sz="9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照片</a:t>
            </a:r>
            <a:endParaRPr lang="zh-CN" altLang="en-US" sz="96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66562" name="Picture 4" descr="ma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8885" y="593725"/>
            <a:ext cx="5572125" cy="60185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同侧圆角矩形 1"/>
          <p:cNvSpPr/>
          <p:nvPr/>
        </p:nvSpPr>
        <p:spPr bwMode="auto">
          <a:xfrm>
            <a:off x="1847850" y="855663"/>
            <a:ext cx="2000250" cy="515938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1720850" y="1484313"/>
            <a:ext cx="22875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556" name="TextBox 13"/>
          <p:cNvSpPr txBox="1"/>
          <p:nvPr/>
        </p:nvSpPr>
        <p:spPr>
          <a:xfrm>
            <a:off x="4030663" y="855663"/>
            <a:ext cx="2468880" cy="640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rPr>
              <a:t>、课文讲解</a:t>
            </a:r>
            <a:endParaRPr lang="zh-CN" altLang="en-US" sz="3600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92313" y="1774825"/>
            <a:ext cx="7704137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dirty="0">
                <a:latin typeface="Calibri" panose="020F0502020204030204" charset="0"/>
                <a:ea typeface="宋体" panose="02010600030101010101" pitchFamily="2" charset="-122"/>
              </a:rPr>
              <a:t>乡亲们在石碑上刻着什么？</a:t>
            </a:r>
            <a:endParaRPr lang="zh-CN" altLang="en-US" sz="36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279576" y="3054034"/>
            <a:ext cx="4441030" cy="333456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6" name="TextBox 5"/>
          <p:cNvSpPr txBox="1"/>
          <p:nvPr/>
        </p:nvSpPr>
        <p:spPr>
          <a:xfrm>
            <a:off x="2068513" y="2711450"/>
            <a:ext cx="7705725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吃水不忘挖井人，时刻想念毛主席。</a:t>
            </a:r>
            <a:endParaRPr lang="zh-CN" altLang="en-US" sz="3600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23560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4488" y="1135063"/>
            <a:ext cx="923925" cy="1241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065" y="1905"/>
            <a:ext cx="12215495" cy="685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Picture 3" descr="009_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2800" y="0"/>
            <a:ext cx="5105400" cy="2057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Text Box 4"/>
          <p:cNvSpPr txBox="1"/>
          <p:nvPr/>
        </p:nvSpPr>
        <p:spPr>
          <a:xfrm>
            <a:off x="3810000" y="990600"/>
            <a:ext cx="4343400" cy="64008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我多想去看看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149" name="Text Box 5"/>
          <p:cNvSpPr txBox="1"/>
          <p:nvPr/>
        </p:nvSpPr>
        <p:spPr>
          <a:xfrm>
            <a:off x="2976245" y="1813560"/>
            <a:ext cx="6977380" cy="42062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       妈妈告诉我，沿着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弯弯的小路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，就会走出天山。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遥远的北京城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，有一座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雄伟的天安门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，广场上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升旗仪式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非常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壮观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，我对妈妈说，我多想去看看，我多想去看看！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150" name="Text Box 7"/>
          <p:cNvSpPr txBox="1"/>
          <p:nvPr/>
        </p:nvSpPr>
        <p:spPr>
          <a:xfrm>
            <a:off x="1981200" y="990600"/>
            <a:ext cx="6477000" cy="365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51" name="Rectangle 8">
            <a:hlinkClick r:id="rId3" action="ppaction://hlinksldjump"/>
          </p:cNvPr>
          <p:cNvSpPr/>
          <p:nvPr/>
        </p:nvSpPr>
        <p:spPr>
          <a:xfrm>
            <a:off x="1028700" y="3500438"/>
            <a:ext cx="990600" cy="6096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52" name="Rectangle 9">
            <a:hlinkClick r:id="rId4" action="ppaction://hlinksldjump"/>
          </p:cNvPr>
          <p:cNvSpPr/>
          <p:nvPr/>
        </p:nvSpPr>
        <p:spPr>
          <a:xfrm>
            <a:off x="3962400" y="5715000"/>
            <a:ext cx="1600200" cy="5334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53" name="Rectangle 10">
            <a:hlinkClick r:id="rId5" action="ppaction://hlinksldjump"/>
          </p:cNvPr>
          <p:cNvSpPr/>
          <p:nvPr/>
        </p:nvSpPr>
        <p:spPr>
          <a:xfrm>
            <a:off x="7391400" y="2286000"/>
            <a:ext cx="914400" cy="15240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54" name="Rectangle 11">
            <a:hlinkClick r:id="rId5" action="ppaction://hlinksldjump"/>
          </p:cNvPr>
          <p:cNvSpPr/>
          <p:nvPr/>
        </p:nvSpPr>
        <p:spPr>
          <a:xfrm>
            <a:off x="7053580" y="2473325"/>
            <a:ext cx="838200" cy="15240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55" name="Rectangle 12">
            <a:hlinkClick r:id="rId6" action="ppaction://hlinksldjump"/>
          </p:cNvPr>
          <p:cNvSpPr/>
          <p:nvPr/>
        </p:nvSpPr>
        <p:spPr>
          <a:xfrm>
            <a:off x="2514600" y="4267200"/>
            <a:ext cx="838200" cy="6858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56" name="Rectangle 13">
            <a:hlinkClick r:id="rId4" action="ppaction://hlinksldjump"/>
          </p:cNvPr>
          <p:cNvSpPr/>
          <p:nvPr/>
        </p:nvSpPr>
        <p:spPr>
          <a:xfrm>
            <a:off x="3886200" y="6019800"/>
            <a:ext cx="1752600" cy="6096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Text Box 2"/>
          <p:cNvSpPr txBox="1"/>
          <p:nvPr/>
        </p:nvSpPr>
        <p:spPr>
          <a:xfrm>
            <a:off x="3143250" y="476250"/>
            <a:ext cx="7239000" cy="944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800" b="1" dirty="0">
                <a:solidFill>
                  <a:srgbClr val="080808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沿着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弯弯的山路</a:t>
            </a:r>
            <a:r>
              <a:rPr lang="zh-CN" altLang="en-US" sz="2800" b="1" dirty="0">
                <a:solidFill>
                  <a:srgbClr val="080808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，把这些词都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读准</a:t>
            </a:r>
            <a:r>
              <a:rPr lang="zh-CN" altLang="en-US" sz="2800" b="1" dirty="0">
                <a:solidFill>
                  <a:srgbClr val="080808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了，摘下星星，你就可以更加接近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北京城</a:t>
            </a:r>
            <a:r>
              <a:rPr lang="zh-CN" altLang="en-US" sz="2800" b="1" dirty="0">
                <a:solidFill>
                  <a:srgbClr val="080808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了</a:t>
            </a:r>
            <a:r>
              <a:rPr lang="zh-CN" altLang="en-US" sz="2800" dirty="0">
                <a:solidFill>
                  <a:srgbClr val="080808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！</a:t>
            </a:r>
            <a:endParaRPr lang="zh-CN" altLang="en-US" sz="2800" dirty="0">
              <a:solidFill>
                <a:srgbClr val="080808"/>
              </a:solidFill>
              <a:latin typeface="Times New Roman" panose="02020603050405020304" pitchFamily="18" charset="0"/>
              <a:ea typeface="幼圆" panose="02010509060101010101" pitchFamily="49" charset="-122"/>
            </a:endParaRPr>
          </a:p>
        </p:txBody>
      </p:sp>
      <p:pic>
        <p:nvPicPr>
          <p:cNvPr id="30722" name="Picture 3" descr="tuzi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439711">
            <a:off x="1992313" y="549275"/>
            <a:ext cx="962025" cy="12192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30723" name="Object 4"/>
          <p:cNvGraphicFramePr>
            <a:graphicFrameLocks noChangeAspect="1"/>
          </p:cNvGraphicFramePr>
          <p:nvPr/>
        </p:nvGraphicFramePr>
        <p:xfrm>
          <a:off x="1524000" y="1700213"/>
          <a:ext cx="9467850" cy="475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9172575" imgH="4772025" progId="Paint.Picture">
                  <p:embed/>
                </p:oleObj>
              </mc:Choice>
              <mc:Fallback>
                <p:oleObj name="" r:id="rId2" imgW="9172575" imgH="4772025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524000" y="1700213"/>
                        <a:ext cx="9467850" cy="4752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0597" name="Text Box 5"/>
          <p:cNvSpPr txBox="1"/>
          <p:nvPr/>
        </p:nvSpPr>
        <p:spPr>
          <a:xfrm>
            <a:off x="1919288" y="5470525"/>
            <a:ext cx="1439862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800" b="1" dirty="0">
                <a:solidFill>
                  <a:srgbClr val="000099"/>
                </a:solidFill>
                <a:latin typeface="Times New Roman" panose="02020603050405020304" pitchFamily="18" charset="0"/>
                <a:ea typeface="楷体_GB2312" pitchFamily="49" charset="-122"/>
              </a:rPr>
              <a:t>告诉</a:t>
            </a:r>
            <a:endParaRPr lang="zh-CN" altLang="en-US" sz="2800" b="1" dirty="0">
              <a:solidFill>
                <a:srgbClr val="0000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0598" name="Text Box 6"/>
          <p:cNvSpPr txBox="1"/>
          <p:nvPr/>
        </p:nvSpPr>
        <p:spPr>
          <a:xfrm rot="691652">
            <a:off x="3791109" y="5300663"/>
            <a:ext cx="1179195" cy="487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ctr"/>
            <a:r>
              <a:rPr lang="zh-CN" altLang="en-US" sz="2600" b="1" dirty="0">
                <a:solidFill>
                  <a:srgbClr val="000099"/>
                </a:solidFill>
                <a:latin typeface="Times New Roman" panose="02020603050405020304" pitchFamily="18" charset="0"/>
                <a:ea typeface="楷体_GB2312" pitchFamily="49" charset="-122"/>
              </a:rPr>
              <a:t>弯弯的</a:t>
            </a:r>
            <a:endParaRPr lang="zh-CN" altLang="en-US" sz="2600" b="1" dirty="0">
              <a:solidFill>
                <a:srgbClr val="0000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0599" name="Text Box 7"/>
          <p:cNvSpPr txBox="1"/>
          <p:nvPr/>
        </p:nvSpPr>
        <p:spPr>
          <a:xfrm rot="-1145847">
            <a:off x="3431858" y="3933825"/>
            <a:ext cx="514985" cy="8839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ctr"/>
            <a:r>
              <a:rPr lang="zh-CN" altLang="en-US" sz="2600" b="1" dirty="0">
                <a:solidFill>
                  <a:srgbClr val="000099"/>
                </a:solidFill>
                <a:latin typeface="Times New Roman" panose="02020603050405020304" pitchFamily="18" charset="0"/>
                <a:ea typeface="楷体_GB2312" pitchFamily="49" charset="-122"/>
              </a:rPr>
              <a:t>小</a:t>
            </a:r>
            <a:endParaRPr lang="zh-CN" altLang="en-US" sz="2600" b="1" dirty="0">
              <a:solidFill>
                <a:srgbClr val="000099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indent="0" algn="ctr"/>
            <a:r>
              <a:rPr lang="zh-CN" altLang="en-US" sz="2600" b="1" dirty="0">
                <a:solidFill>
                  <a:srgbClr val="000099"/>
                </a:solidFill>
                <a:latin typeface="Times New Roman" panose="02020603050405020304" pitchFamily="18" charset="0"/>
                <a:ea typeface="楷体_GB2312" pitchFamily="49" charset="-122"/>
              </a:rPr>
              <a:t>路</a:t>
            </a:r>
            <a:endParaRPr lang="zh-CN" altLang="en-US" sz="2600" b="1" dirty="0">
              <a:solidFill>
                <a:srgbClr val="0000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0600" name="Text Box 8"/>
          <p:cNvSpPr txBox="1"/>
          <p:nvPr/>
        </p:nvSpPr>
        <p:spPr>
          <a:xfrm rot="-2315338">
            <a:off x="5087621" y="4941888"/>
            <a:ext cx="514985" cy="8839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ctr"/>
            <a:r>
              <a:rPr lang="zh-CN" altLang="en-US" sz="2600" b="1" dirty="0">
                <a:solidFill>
                  <a:srgbClr val="000099"/>
                </a:solidFill>
                <a:latin typeface="Times New Roman" panose="02020603050405020304" pitchFamily="18" charset="0"/>
                <a:ea typeface="楷体_GB2312" pitchFamily="49" charset="-122"/>
              </a:rPr>
              <a:t>遥</a:t>
            </a:r>
            <a:endParaRPr lang="zh-CN" altLang="en-US" sz="2600" b="1" dirty="0">
              <a:solidFill>
                <a:srgbClr val="000099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indent="0" algn="ctr"/>
            <a:r>
              <a:rPr lang="zh-CN" altLang="en-US" sz="2600" b="1" dirty="0">
                <a:solidFill>
                  <a:srgbClr val="000099"/>
                </a:solidFill>
                <a:latin typeface="Times New Roman" panose="02020603050405020304" pitchFamily="18" charset="0"/>
                <a:ea typeface="楷体_GB2312" pitchFamily="49" charset="-122"/>
              </a:rPr>
              <a:t>远</a:t>
            </a:r>
            <a:endParaRPr lang="zh-CN" altLang="en-US" sz="2600" b="1" dirty="0">
              <a:solidFill>
                <a:srgbClr val="0000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0601" name="Text Box 9"/>
          <p:cNvSpPr txBox="1"/>
          <p:nvPr/>
        </p:nvSpPr>
        <p:spPr>
          <a:xfrm rot="-371455">
            <a:off x="5808663" y="3789363"/>
            <a:ext cx="1179195" cy="487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2600" b="1" dirty="0">
                <a:solidFill>
                  <a:srgbClr val="000099"/>
                </a:solidFill>
                <a:latin typeface="Times New Roman" panose="02020603050405020304" pitchFamily="18" charset="0"/>
                <a:ea typeface="楷体_GB2312" pitchFamily="49" charset="-122"/>
              </a:rPr>
              <a:t>天安门</a:t>
            </a:r>
            <a:endParaRPr lang="zh-CN" altLang="en-US" sz="2600" b="1" dirty="0">
              <a:solidFill>
                <a:srgbClr val="0000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0602" name="Text Box 10"/>
          <p:cNvSpPr txBox="1"/>
          <p:nvPr/>
        </p:nvSpPr>
        <p:spPr>
          <a:xfrm rot="-2037023">
            <a:off x="6455093" y="5373688"/>
            <a:ext cx="847090" cy="487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ctr"/>
            <a:r>
              <a:rPr lang="zh-CN" altLang="en-US" sz="2600" b="1" dirty="0">
                <a:solidFill>
                  <a:srgbClr val="000099"/>
                </a:solidFill>
                <a:latin typeface="Times New Roman" panose="02020603050405020304" pitchFamily="18" charset="0"/>
                <a:ea typeface="楷体_GB2312" pitchFamily="49" charset="-122"/>
              </a:rPr>
              <a:t>广场</a:t>
            </a:r>
            <a:endParaRPr lang="zh-CN" altLang="en-US" sz="2600" b="1" dirty="0">
              <a:solidFill>
                <a:srgbClr val="0000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0603" name="Text Box 11"/>
          <p:cNvSpPr txBox="1"/>
          <p:nvPr/>
        </p:nvSpPr>
        <p:spPr>
          <a:xfrm rot="-446845">
            <a:off x="7607300" y="3484563"/>
            <a:ext cx="1727200" cy="4876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2600" b="1" dirty="0">
                <a:solidFill>
                  <a:srgbClr val="000099"/>
                </a:solidFill>
                <a:latin typeface="Times New Roman" panose="02020603050405020304" pitchFamily="18" charset="0"/>
                <a:ea typeface="楷体_GB2312" pitchFamily="49" charset="-122"/>
              </a:rPr>
              <a:t>升旗仪式</a:t>
            </a:r>
            <a:endParaRPr lang="zh-CN" altLang="en-US" sz="2600" b="1" dirty="0">
              <a:solidFill>
                <a:srgbClr val="0000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0604" name="AutoShape 12"/>
          <p:cNvSpPr>
            <a:spLocks noChangeArrowheads="1"/>
          </p:cNvSpPr>
          <p:nvPr/>
        </p:nvSpPr>
        <p:spPr bwMode="auto">
          <a:xfrm>
            <a:off x="1774825" y="5734050"/>
            <a:ext cx="215900" cy="215900"/>
          </a:xfrm>
          <a:prstGeom prst="star5">
            <a:avLst/>
          </a:prstGeom>
          <a:solidFill>
            <a:srgbClr val="FF0000"/>
          </a:solidFill>
          <a:ln w="9525" algn="ctr">
            <a:solidFill>
              <a:srgbClr val="080808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0605" name="AutoShape 13"/>
          <p:cNvSpPr>
            <a:spLocks noChangeArrowheads="1"/>
          </p:cNvSpPr>
          <p:nvPr/>
        </p:nvSpPr>
        <p:spPr bwMode="auto">
          <a:xfrm>
            <a:off x="3648075" y="5516563"/>
            <a:ext cx="215900" cy="215900"/>
          </a:xfrm>
          <a:prstGeom prst="star5">
            <a:avLst/>
          </a:prstGeom>
          <a:solidFill>
            <a:srgbClr val="FF0000"/>
          </a:solidFill>
          <a:ln w="9525" algn="ctr">
            <a:solidFill>
              <a:srgbClr val="080808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0606" name="AutoShape 14"/>
          <p:cNvSpPr>
            <a:spLocks noChangeArrowheads="1"/>
          </p:cNvSpPr>
          <p:nvPr/>
        </p:nvSpPr>
        <p:spPr bwMode="auto">
          <a:xfrm>
            <a:off x="3719513" y="3860800"/>
            <a:ext cx="215900" cy="215900"/>
          </a:xfrm>
          <a:prstGeom prst="star5">
            <a:avLst/>
          </a:prstGeom>
          <a:solidFill>
            <a:srgbClr val="FF0000"/>
          </a:solidFill>
          <a:ln w="9525" algn="ctr">
            <a:solidFill>
              <a:srgbClr val="080808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0607" name="AutoShape 15"/>
          <p:cNvSpPr>
            <a:spLocks noChangeArrowheads="1"/>
          </p:cNvSpPr>
          <p:nvPr/>
        </p:nvSpPr>
        <p:spPr bwMode="auto">
          <a:xfrm>
            <a:off x="4943475" y="4797425"/>
            <a:ext cx="215900" cy="215900"/>
          </a:xfrm>
          <a:prstGeom prst="star5">
            <a:avLst/>
          </a:prstGeom>
          <a:solidFill>
            <a:srgbClr val="FF0000"/>
          </a:solidFill>
          <a:ln w="9525" algn="ctr">
            <a:solidFill>
              <a:srgbClr val="080808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0608" name="AutoShape 16"/>
          <p:cNvSpPr>
            <a:spLocks noChangeArrowheads="1"/>
          </p:cNvSpPr>
          <p:nvPr/>
        </p:nvSpPr>
        <p:spPr bwMode="auto">
          <a:xfrm>
            <a:off x="6816725" y="5734050"/>
            <a:ext cx="215900" cy="215900"/>
          </a:xfrm>
          <a:prstGeom prst="star5">
            <a:avLst/>
          </a:prstGeom>
          <a:solidFill>
            <a:srgbClr val="FF0000"/>
          </a:solidFill>
          <a:ln w="9525" algn="ctr">
            <a:solidFill>
              <a:srgbClr val="080808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0609" name="AutoShape 17"/>
          <p:cNvSpPr>
            <a:spLocks noChangeArrowheads="1"/>
          </p:cNvSpPr>
          <p:nvPr/>
        </p:nvSpPr>
        <p:spPr bwMode="auto">
          <a:xfrm>
            <a:off x="6383338" y="4221163"/>
            <a:ext cx="215900" cy="215900"/>
          </a:xfrm>
          <a:prstGeom prst="star5">
            <a:avLst/>
          </a:prstGeom>
          <a:solidFill>
            <a:srgbClr val="FF0000"/>
          </a:solidFill>
          <a:ln w="9525" algn="ctr">
            <a:solidFill>
              <a:srgbClr val="080808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0610" name="AutoShape 18"/>
          <p:cNvSpPr>
            <a:spLocks noChangeArrowheads="1"/>
          </p:cNvSpPr>
          <p:nvPr/>
        </p:nvSpPr>
        <p:spPr bwMode="auto">
          <a:xfrm>
            <a:off x="7464425" y="3644900"/>
            <a:ext cx="215900" cy="215900"/>
          </a:xfrm>
          <a:prstGeom prst="star5">
            <a:avLst/>
          </a:prstGeom>
          <a:solidFill>
            <a:srgbClr val="FF0000"/>
          </a:solidFill>
          <a:ln w="9525" algn="ctr">
            <a:solidFill>
              <a:srgbClr val="080808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0611" name="Cloud">
            <a:hlinkClick r:id="rId4" action="ppaction://hlinksldjump"/>
          </p:cNvPr>
          <p:cNvSpPr>
            <a:spLocks noChangeAspect="1" noEditPoints="1"/>
          </p:cNvSpPr>
          <p:nvPr/>
        </p:nvSpPr>
        <p:spPr>
          <a:xfrm>
            <a:off x="8616950" y="2276475"/>
            <a:ext cx="2051050" cy="1008063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1600" h="2160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CCCC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/>
            </a:outerShdw>
          </a:effectLst>
        </p:spPr>
        <p:txBody>
          <a:bodyPr anchor="t"/>
          <a:p>
            <a:pPr lvl="0" indent="0" algn="ctr"/>
            <a:r>
              <a:rPr lang="zh-CN" altLang="en-US" sz="3000" b="1" dirty="0">
                <a:solidFill>
                  <a:srgbClr val="C11407"/>
                </a:solidFill>
                <a:latin typeface="Times New Roman" panose="02020603050405020304" pitchFamily="18" charset="0"/>
                <a:ea typeface="楷体_GB2312" pitchFamily="49" charset="-122"/>
              </a:rPr>
              <a:t>北京城</a:t>
            </a:r>
            <a:endParaRPr lang="zh-CN" altLang="en-US" sz="3000" b="1" dirty="0">
              <a:solidFill>
                <a:srgbClr val="C11407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30739" name="Picture 20" descr="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25000" y="5156200"/>
            <a:ext cx="1143000" cy="10271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10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10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10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10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10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10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7" grpId="0"/>
      <p:bldP spid="110598" grpId="0"/>
      <p:bldP spid="110599" grpId="0"/>
      <p:bldP spid="110600" grpId="0"/>
      <p:bldP spid="110601" grpId="0"/>
      <p:bldP spid="110602" grpId="0"/>
      <p:bldP spid="110603" grpId="0"/>
      <p:bldP spid="110611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3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0" y="0"/>
            <a:ext cx="12166600" cy="68573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557020" y="4617720"/>
            <a:ext cx="504126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en-US" sz="2800" b="1" dirty="0"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u=3070522828,1279832320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85" y="13970"/>
            <a:ext cx="12112625" cy="68567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534160" y="302260"/>
            <a:ext cx="334391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我会读词语</a:t>
            </a:r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：</a:t>
            </a:r>
            <a:endParaRPr lang="zh-CN" altLang="en-US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39340" y="1223010"/>
            <a:ext cx="9792970" cy="3754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/>
              <a:t>霜降   落下  水池  姓氏  古人  吴国  赵国 </a:t>
            </a:r>
            <a:endParaRPr lang="zh-CN" altLang="en-US" sz="4000" b="1"/>
          </a:p>
          <a:p>
            <a:r>
              <a:rPr lang="zh-CN" altLang="en-US" sz="4000" b="1">
                <a:solidFill>
                  <a:srgbClr val="FF0000"/>
                </a:solidFill>
              </a:rPr>
              <a:t>眼睛  喜欢   纯净 相遇  青蛙   保护  生病</a:t>
            </a:r>
            <a:r>
              <a:rPr lang="zh-CN" altLang="en-US" sz="4000" b="1"/>
              <a:t>  </a:t>
            </a:r>
            <a:endParaRPr lang="zh-CN" altLang="en-US" sz="4000" b="1"/>
          </a:p>
          <a:p>
            <a:r>
              <a:rPr lang="zh-CN" altLang="en-US" sz="4000" b="1"/>
              <a:t>尊重  感动  透明  春风吹  夏雨落  秋霜降  </a:t>
            </a:r>
            <a:endParaRPr lang="zh-CN" altLang="en-US" sz="4000" b="1"/>
          </a:p>
          <a:p>
            <a:r>
              <a:rPr lang="zh-CN" altLang="en-US" sz="4000" b="1">
                <a:solidFill>
                  <a:srgbClr val="FF0000"/>
                </a:solidFill>
              </a:rPr>
              <a:t>冬雪飘   池青草   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山花红  鸟如林  万里无云</a:t>
            </a:r>
            <a:r>
              <a:rPr lang="zh-CN" altLang="en-US" sz="4000" b="1">
                <a:sym typeface="+mn-ea"/>
              </a:rPr>
              <a:t>  春回大地  万物复苏   柳绿花红  莺歌燕舞  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冰雪融化   泉水叮咚  百花齐放  百鸟争鸣</a:t>
            </a:r>
            <a:endParaRPr lang="zh-CN" altLang="en-US" sz="40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=3070522828,1279832320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" y="-33020"/>
            <a:ext cx="12177395" cy="6923405"/>
          </a:xfrm>
          <a:prstGeom prst="rect">
            <a:avLst/>
          </a:prstGeom>
        </p:spPr>
      </p:pic>
      <p:sp>
        <p:nvSpPr>
          <p:cNvPr id="13314" name="Text Box 2"/>
          <p:cNvSpPr txBox="1"/>
          <p:nvPr/>
        </p:nvSpPr>
        <p:spPr>
          <a:xfrm>
            <a:off x="2910205" y="1989138"/>
            <a:ext cx="6911975" cy="1767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我国的首都是（        ）</a:t>
            </a:r>
            <a:endParaRPr lang="zh-CN" altLang="en-US" sz="4400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我国的国旗是（        ）</a:t>
            </a:r>
            <a:endParaRPr lang="zh-CN" altLang="en-US" sz="4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315" name="Text Box 3"/>
          <p:cNvSpPr txBox="1"/>
          <p:nvPr/>
        </p:nvSpPr>
        <p:spPr>
          <a:xfrm>
            <a:off x="3432175" y="1557338"/>
            <a:ext cx="107950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guó</a:t>
            </a:r>
            <a:endParaRPr lang="en-US" altLang="zh-CN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6" name="Text Box 4"/>
          <p:cNvSpPr txBox="1"/>
          <p:nvPr/>
        </p:nvSpPr>
        <p:spPr>
          <a:xfrm>
            <a:off x="4511675" y="1557338"/>
            <a:ext cx="2160588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shǒu dū</a:t>
            </a: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3" name="Text Box 5"/>
          <p:cNvSpPr txBox="1"/>
          <p:nvPr/>
        </p:nvSpPr>
        <p:spPr>
          <a:xfrm>
            <a:off x="7032625" y="1989138"/>
            <a:ext cx="19431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北  京</a:t>
            </a:r>
            <a:endParaRPr lang="zh-CN" altLang="en-US" sz="4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294" name="Text Box 6"/>
          <p:cNvSpPr txBox="1"/>
          <p:nvPr/>
        </p:nvSpPr>
        <p:spPr>
          <a:xfrm>
            <a:off x="6816725" y="2997200"/>
            <a:ext cx="259238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五星红旗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  <p:bldP spid="1229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2" descr="http://pic3.nipic.com/20090527/2653320_163247008_2.jpg"/>
          <p:cNvPicPr>
            <a:picLocks noChangeAspect="1"/>
          </p:cNvPicPr>
          <p:nvPr/>
        </p:nvPicPr>
        <p:blipFill>
          <a:blip r:embed="rId1"/>
          <a:srcRect l="-14" t="2553" r="-611" b="10780"/>
          <a:stretch>
            <a:fillRect/>
          </a:stretch>
        </p:blipFill>
        <p:spPr>
          <a:xfrm>
            <a:off x="146050" y="19050"/>
            <a:ext cx="12233275" cy="6819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381885" y="588645"/>
            <a:ext cx="8248650" cy="4114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300" normalizeH="0" baseline="0" noProof="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</a:t>
            </a:r>
            <a:r>
              <a:rPr kumimoji="0" lang="zh-CN" altLang="en-US" sz="4400" b="1" i="0" u="none" strike="noStrike" kern="1200" cap="none" spc="30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爸爸告诉我，沿着</a:t>
            </a:r>
            <a:r>
              <a:rPr kumimoji="0" lang="zh-CN" altLang="en-US" sz="4400" b="1" i="0" u="none" strike="noStrike" kern="1200" cap="none" spc="300" normalizeH="0" baseline="0" noProof="0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宽宽的公路</a:t>
            </a:r>
            <a:r>
              <a:rPr kumimoji="0" lang="zh-CN" altLang="en-US" sz="4400" b="1" i="0" u="none" strike="noStrike" kern="1200" cap="none" spc="30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，就会走出北京。</a:t>
            </a:r>
            <a:r>
              <a:rPr kumimoji="0" lang="zh-CN" altLang="en-US" sz="4400" b="1" i="0" u="none" strike="noStrike" kern="1200" cap="none" spc="300" normalizeH="0" baseline="0" noProof="0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遥远的新疆</a:t>
            </a:r>
            <a:r>
              <a:rPr kumimoji="0" lang="zh-CN" altLang="en-US" sz="4400" b="1" i="0" u="none" strike="noStrike" kern="1200" cap="none" spc="30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，有</a:t>
            </a:r>
            <a:r>
              <a:rPr kumimoji="0" lang="zh-CN" altLang="en-US" sz="4400" b="1" i="0" u="none" strike="noStrike" kern="1200" cap="none" spc="300" normalizeH="0" baseline="0" noProof="0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美丽的天山</a:t>
            </a:r>
            <a:r>
              <a:rPr kumimoji="0" lang="zh-CN" altLang="en-US" sz="4400" b="1" i="0" u="none" strike="noStrike" kern="1200" cap="none" spc="30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，雪山上盛开着</a:t>
            </a:r>
            <a:r>
              <a:rPr kumimoji="0" lang="zh-CN" altLang="en-US" sz="4400" b="1" i="0" u="none" strike="noStrike" kern="1200" cap="none" spc="300" normalizeH="0" baseline="0" noProof="0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洁白的雪莲</a:t>
            </a:r>
            <a:r>
              <a:rPr kumimoji="0" lang="zh-CN" altLang="en-US" sz="4400" b="1" i="0" u="none" strike="noStrike" kern="1200" cap="none" spc="30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。我对爸爸说：我多想去看看，我多想去看看</a:t>
            </a:r>
            <a:r>
              <a:rPr kumimoji="0" lang="zh-CN" altLang="en-US" sz="4000" b="1" i="0" u="none" strike="noStrike" kern="1200" cap="none" spc="30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！</a:t>
            </a:r>
            <a:endParaRPr kumimoji="0" lang="zh-CN" altLang="en-US" sz="4000" b="1" i="0" u="none" strike="noStrike" kern="1200" cap="none" spc="300" normalizeH="0" baseline="0" noProof="0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1" name="Picture 2" descr="http://www.jiemeng8.com/uploads/allimg/c140325/1395H643SF-14508.jpg"/>
          <p:cNvPicPr>
            <a:picLocks noChangeAspect="1"/>
          </p:cNvPicPr>
          <p:nvPr/>
        </p:nvPicPr>
        <p:blipFill>
          <a:blip r:embed="rId1"/>
          <a:srcRect l="1546" b="6441"/>
          <a:stretch>
            <a:fillRect/>
          </a:stretch>
        </p:blipFill>
        <p:spPr>
          <a:xfrm>
            <a:off x="20320" y="-81280"/>
            <a:ext cx="12150725" cy="69100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568055" y="4074795"/>
            <a:ext cx="315087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</a:rPr>
              <a:t>宽宽的公路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985" y="-75565"/>
            <a:ext cx="12205970" cy="70084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234555" y="1071245"/>
            <a:ext cx="381825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遥远的新疆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" y="-31115"/>
            <a:ext cx="12184380" cy="69697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331075" y="5234305"/>
            <a:ext cx="4857115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洁白的雪莲</a:t>
            </a:r>
            <a:endParaRPr lang="zh-CN" altLang="en-US" sz="6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=3070522828,1279832320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" y="-33020"/>
            <a:ext cx="12177395" cy="6923405"/>
          </a:xfrm>
          <a:prstGeom prst="rect">
            <a:avLst/>
          </a:prstGeom>
        </p:spPr>
      </p:pic>
      <p:sp>
        <p:nvSpPr>
          <p:cNvPr id="13314" name="Text Box 2"/>
          <p:cNvSpPr txBox="1"/>
          <p:nvPr/>
        </p:nvSpPr>
        <p:spPr>
          <a:xfrm>
            <a:off x="2910205" y="1989138"/>
            <a:ext cx="6911975" cy="1767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我国的首都是（        ）</a:t>
            </a:r>
            <a:endParaRPr lang="zh-CN" altLang="en-US" sz="4400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我国的国旗是（        ）</a:t>
            </a:r>
            <a:endParaRPr lang="zh-CN" altLang="en-US" sz="4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315" name="Text Box 3"/>
          <p:cNvSpPr txBox="1"/>
          <p:nvPr/>
        </p:nvSpPr>
        <p:spPr>
          <a:xfrm>
            <a:off x="3432175" y="1557338"/>
            <a:ext cx="107950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guó</a:t>
            </a:r>
            <a:endParaRPr lang="en-US" altLang="zh-CN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6" name="Text Box 4"/>
          <p:cNvSpPr txBox="1"/>
          <p:nvPr/>
        </p:nvSpPr>
        <p:spPr>
          <a:xfrm>
            <a:off x="4511675" y="1557338"/>
            <a:ext cx="2160588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shǒu dū</a:t>
            </a: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3" name="Text Box 5"/>
          <p:cNvSpPr txBox="1"/>
          <p:nvPr/>
        </p:nvSpPr>
        <p:spPr>
          <a:xfrm>
            <a:off x="7032625" y="1989138"/>
            <a:ext cx="19431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北  京</a:t>
            </a:r>
            <a:endParaRPr lang="zh-CN" altLang="en-US" sz="4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294" name="Text Box 6"/>
          <p:cNvSpPr txBox="1"/>
          <p:nvPr/>
        </p:nvSpPr>
        <p:spPr>
          <a:xfrm>
            <a:off x="6816725" y="2997200"/>
            <a:ext cx="259238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五星红旗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  <p:bldP spid="1229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图片3"/>
          <p:cNvPicPr>
            <a:picLocks noChangeAspect="1"/>
          </p:cNvPicPr>
          <p:nvPr/>
        </p:nvPicPr>
        <p:blipFill>
          <a:blip r:embed="rId1"/>
          <a:srcRect l="136" t="742" r="-110" b="9875"/>
          <a:stretch>
            <a:fillRect/>
          </a:stretch>
        </p:blipFill>
        <p:spPr>
          <a:xfrm>
            <a:off x="-27940" y="-8255"/>
            <a:ext cx="12247245" cy="68408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29335" y="1419860"/>
            <a:ext cx="10736580" cy="8293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alibri" panose="020F0502020204030204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en-US" altLang="zh-CN" sz="4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alibri" panose="020F0502020204030204" charset="0"/>
                <a:ea typeface="宋体" panose="02010600030101010101" pitchFamily="2" charset="-122"/>
                <a:sym typeface="+mn-ea"/>
              </a:rPr>
              <a:t>  </a:t>
            </a:r>
            <a:r>
              <a:rPr lang="en-US" altLang="zh-CN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zh-CN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charset="0"/>
                <a:ea typeface="宋体" panose="02010600030101010101" pitchFamily="2" charset="-122"/>
                <a:sym typeface="+mn-ea"/>
              </a:rPr>
              <a:t>同学们，你们平时都喜欢做什么啊？</a:t>
            </a:r>
            <a:endParaRPr lang="zh-CN" altLang="zh-CN" sz="4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Text Box 4"/>
          <p:cNvSpPr txBox="1"/>
          <p:nvPr/>
        </p:nvSpPr>
        <p:spPr>
          <a:xfrm>
            <a:off x="3792538" y="1196975"/>
            <a:ext cx="3671887" cy="3657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4" name="Text Box 5"/>
          <p:cNvSpPr txBox="1"/>
          <p:nvPr/>
        </p:nvSpPr>
        <p:spPr>
          <a:xfrm>
            <a:off x="2202815" y="-76200"/>
            <a:ext cx="7205345" cy="7040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buFont typeface="Arial" panose="020B0604020202020204" pitchFamily="34" charset="0"/>
              <a:buNone/>
            </a:pPr>
            <a:r>
              <a:rPr lang="zh-CN" altLang="zh-CN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月夜</a:t>
            </a:r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，正</a:t>
            </a:r>
            <a:r>
              <a:rPr lang="zh-CN" altLang="zh-CN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玩</a:t>
            </a:r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着</a:t>
            </a:r>
            <a:r>
              <a:rPr lang="zh-CN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踩影子</a:t>
            </a:r>
            <a:r>
              <a:rPr lang="en-US" altLang="zh-CN" sz="2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endParaRPr lang="en-US" altLang="zh-CN" sz="2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就听</a:t>
            </a:r>
            <a:r>
              <a:rPr lang="en-US" altLang="zh-CN" sz="22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大人</a:t>
            </a:r>
            <a:r>
              <a:rPr lang="en-US" altLang="zh-CN" sz="2200" b="1" err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叫</a:t>
            </a:r>
            <a:r>
              <a:rPr lang="zh-CN" altLang="en-US" sz="2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着：“</a:t>
            </a:r>
            <a:r>
              <a:rPr lang="zh-CN" altLang="en-US" sz="2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快回家睡</a:t>
            </a:r>
            <a:r>
              <a:rPr lang="zh-CN" altLang="en-US" sz="2800" b="1" dirty="0">
                <a:solidFill>
                  <a:srgbClr val="00B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觉</a:t>
            </a:r>
            <a:r>
              <a:rPr lang="zh-CN" altLang="en-US" sz="2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！！！”</a:t>
            </a:r>
            <a:endParaRPr lang="zh-CN" altLang="en-US" sz="22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唉，我</a:t>
            </a:r>
            <a:r>
              <a:rPr lang="en-US" altLang="zh-CN" sz="2200" b="1" err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好想再多玩一会儿啊</a:t>
            </a:r>
            <a:r>
              <a:rPr lang="zh-CN" altLang="en-US" sz="2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2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不过，回家睡</a:t>
            </a:r>
            <a:r>
              <a:rPr lang="zh-CN" altLang="en-US" sz="2400" b="1" dirty="0">
                <a:solidFill>
                  <a:srgbClr val="00B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着</a:t>
            </a:r>
            <a:r>
              <a:rPr lang="zh-CN" altLang="en-US" sz="2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了，</a:t>
            </a:r>
            <a:endParaRPr lang="zh-CN" altLang="en-US" sz="22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u="sng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倒可以做各种各样的梦呢！</a:t>
            </a:r>
            <a:endParaRPr lang="zh-CN" altLang="en-US" sz="2200" b="1" u="sng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endParaRPr lang="zh-CN" altLang="en-US" sz="2200" b="1" u="sng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正做着</a:t>
            </a:r>
            <a:r>
              <a:rPr lang="zh-CN" altLang="en-US" sz="2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好梦</a:t>
            </a:r>
            <a:r>
              <a:rPr lang="zh-CN" altLang="en-US" sz="2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endParaRPr lang="zh-CN" altLang="en-US" sz="22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又听见</a:t>
            </a:r>
            <a:r>
              <a:rPr lang="zh-CN" altLang="en-US" sz="2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大人</a:t>
            </a:r>
            <a:r>
              <a:rPr lang="zh-CN" altLang="en-US" sz="2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在叫：“</a:t>
            </a:r>
            <a:r>
              <a:rPr lang="zh-CN" altLang="en-US" sz="2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该起床上学了啦</a:t>
            </a:r>
            <a:r>
              <a:rPr lang="zh-CN" altLang="en-US" sz="2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！</a:t>
            </a:r>
            <a:r>
              <a:rPr lang="en-US" altLang="zh-CN" sz="2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zh-CN" altLang="en-US" sz="22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唉，要是不上学就好了。</a:t>
            </a:r>
            <a:endParaRPr lang="zh-CN" altLang="en-US" sz="22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zh-CN" sz="2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不过</a:t>
            </a:r>
            <a:r>
              <a:rPr lang="zh-CN" altLang="en-US" sz="2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zh-CN" sz="2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去了学校</a:t>
            </a:r>
            <a:r>
              <a:rPr lang="en-US" altLang="zh-CN" sz="2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endParaRPr lang="en-US" altLang="zh-CN" sz="22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u="sng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就能</a:t>
            </a:r>
            <a:r>
              <a:rPr lang="en-US" altLang="zh-CN" sz="2200" b="1" u="sng" err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见到小伙伴</a:t>
            </a:r>
            <a:r>
              <a:rPr lang="en-US" altLang="zh-CN" sz="2200" b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en-US" sz="2200" b="1" u="sng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200" b="1" u="sng" err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多么</a:t>
            </a:r>
            <a:r>
              <a:rPr lang="zh-CN" altLang="en-US" sz="2200" b="1" u="sng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开心哪！</a:t>
            </a:r>
            <a:endParaRPr lang="zh-CN" altLang="en-US" sz="2200" b="1" u="sng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endParaRPr lang="zh-CN" altLang="en-US" sz="2200" b="1" u="sng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正</a:t>
            </a:r>
            <a:r>
              <a:rPr lang="zh-CN" altLang="zh-CN" sz="2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r>
              <a:rPr lang="zh-CN" altLang="en-US" sz="2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小伙伴们</a:t>
            </a:r>
            <a:r>
              <a:rPr lang="zh-CN" altLang="zh-CN" sz="2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玩着</a:t>
            </a:r>
            <a:r>
              <a:rPr lang="zh-CN" altLang="zh-CN" sz="2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跳房子</a:t>
            </a:r>
            <a:r>
              <a:rPr lang="en-US" altLang="zh-CN" sz="2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endParaRPr lang="en-US" altLang="zh-CN" sz="22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操场上却响起了上课铃声</a:t>
            </a:r>
            <a:r>
              <a:rPr lang="zh-CN" altLang="en-US" sz="2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2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唉，</a:t>
            </a:r>
            <a:r>
              <a:rPr lang="en-US" altLang="zh-CN" sz="2200" b="1" err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要是没有上课铃就好了</a:t>
            </a:r>
            <a:r>
              <a:rPr lang="en-US" altLang="zh-CN" sz="2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en-US" altLang="zh-CN" sz="22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zh-CN" sz="2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不过</a:t>
            </a:r>
            <a:r>
              <a:rPr lang="zh-CN" altLang="en-US" sz="2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zh-CN" sz="2200" b="1" u="sng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听老师讲故事</a:t>
            </a:r>
            <a:r>
              <a:rPr lang="en-US" altLang="zh-CN" sz="2200" b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endParaRPr lang="en-US" altLang="zh-CN" sz="2200" b="1" u="sng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u="sng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也是很快</a:t>
            </a:r>
            <a:r>
              <a:rPr lang="zh-CN" altLang="en-US" sz="2800" b="1" u="sng" dirty="0">
                <a:solidFill>
                  <a:srgbClr val="00B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乐</a:t>
            </a:r>
            <a:r>
              <a:rPr lang="zh-CN" altLang="en-US" sz="2200" b="1" u="sng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很有趣的呀</a:t>
            </a:r>
            <a:r>
              <a:rPr lang="zh-CN" altLang="en-US" sz="2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！</a:t>
            </a:r>
            <a:endParaRPr lang="zh-CN" altLang="en-US" sz="22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endParaRPr lang="zh-CN" altLang="en-US" sz="22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别的孩子也是这样吗？</a:t>
            </a:r>
            <a:endParaRPr lang="zh-CN" altLang="en-US" sz="22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也像我一样，这么想吗？</a:t>
            </a:r>
            <a:endParaRPr lang="zh-CN" altLang="en-US" sz="22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331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476599">
            <a:off x="9952038" y="528638"/>
            <a:ext cx="374650" cy="374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463591">
            <a:off x="9625013" y="735013"/>
            <a:ext cx="277812" cy="277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8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463591">
            <a:off x="9936163" y="1179513"/>
            <a:ext cx="277812" cy="277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0775950" y="980440"/>
            <a:ext cx="1097280" cy="43434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6000" b="1">
                <a:solidFill>
                  <a:srgbClr val="00B0F0"/>
                </a:solidFill>
              </a:rPr>
              <a:t>一个接一个</a:t>
            </a:r>
            <a:endParaRPr lang="zh-CN" altLang="en-US" sz="6000" b="1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3314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3314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uiExpan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2529" name="Object 4"/>
          <p:cNvGraphicFramePr>
            <a:graphicFrameLocks noGrp="1" noChangeAspect="1"/>
          </p:cNvGraphicFramePr>
          <p:nvPr>
            <p:ph type="title"/>
          </p:nvPr>
        </p:nvGraphicFramePr>
        <p:xfrm>
          <a:off x="1127125" y="0"/>
          <a:ext cx="4319588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" imgW="7572375" imgH="5610225" progId="Paint.Picture">
                  <p:embed/>
                </p:oleObj>
              </mc:Choice>
              <mc:Fallback>
                <p:oleObj name="" r:id="rId1" imgW="7572375" imgH="5610225" progId="Paint.Picture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27125" y="0"/>
                        <a:ext cx="4319588" cy="685800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0" name="Text Box 5"/>
          <p:cNvSpPr txBox="1"/>
          <p:nvPr/>
        </p:nvSpPr>
        <p:spPr>
          <a:xfrm>
            <a:off x="5375275" y="765175"/>
            <a:ext cx="5292725" cy="5257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4800" dirty="0">
                <a:latin typeface="Arial" panose="020B0604020202020204" pitchFamily="34" charset="0"/>
                <a:ea typeface="宋体" panose="02010600030101010101" pitchFamily="2" charset="-122"/>
              </a:rPr>
              <a:t>             </a:t>
            </a:r>
            <a:r>
              <a:rPr lang="zh-CN" altLang="en-US" sz="4800" b="1" dirty="0">
                <a:solidFill>
                  <a:srgbClr val="0099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我画了个 </a:t>
            </a:r>
            <a:endParaRPr lang="zh-CN" altLang="en-US" sz="4800" b="1" dirty="0">
              <a:solidFill>
                <a:srgbClr val="0099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4800" b="1" dirty="0">
                <a:solidFill>
                  <a:srgbClr val="0099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</a:t>
            </a:r>
            <a:r>
              <a:rPr lang="zh-CN" altLang="en-US" sz="4800" b="1" u="sng" dirty="0">
                <a:solidFill>
                  <a:srgbClr val="0099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  </a:t>
            </a:r>
            <a:r>
              <a:rPr lang="zh-CN" altLang="en-US" sz="4800" b="1" dirty="0">
                <a:solidFill>
                  <a:srgbClr val="0099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的太阳，挂在</a:t>
            </a:r>
            <a:r>
              <a:rPr lang="zh-CN" altLang="en-US" sz="4800" b="1" u="sng" dirty="0">
                <a:solidFill>
                  <a:srgbClr val="0099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</a:t>
            </a:r>
            <a:r>
              <a:rPr lang="zh-CN" altLang="en-US" sz="4800" b="1" dirty="0">
                <a:solidFill>
                  <a:srgbClr val="0099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的天空。高山、田野、街道、校园，到处一片清凉。</a:t>
            </a:r>
            <a:r>
              <a:rPr lang="zh-CN" altLang="en-US" b="1" dirty="0">
                <a:solidFill>
                  <a:srgbClr val="0099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</a:t>
            </a:r>
            <a:endParaRPr lang="zh-CN" altLang="en-US" b="1" dirty="0">
              <a:solidFill>
                <a:srgbClr val="0099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lvl="0" indent="0">
              <a:spcBef>
                <a:spcPct val="50000"/>
              </a:spcBef>
            </a:pPr>
            <a:endParaRPr lang="en-US" altLang="zh-CN" b="1" dirty="0">
              <a:solidFill>
                <a:srgbClr val="0099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1" name="Line 6"/>
          <p:cNvSpPr/>
          <p:nvPr/>
        </p:nvSpPr>
        <p:spPr>
          <a:xfrm flipV="1">
            <a:off x="7032625" y="4725035"/>
            <a:ext cx="3221355" cy="2603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2532" name="Text Box 12"/>
          <p:cNvSpPr txBox="1"/>
          <p:nvPr/>
        </p:nvSpPr>
        <p:spPr>
          <a:xfrm>
            <a:off x="5808663" y="404813"/>
            <a:ext cx="309880" cy="3657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endParaRPr lang="zh-CN" altLang="zh-CN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2533" name="Text Box 13"/>
          <p:cNvSpPr txBox="1"/>
          <p:nvPr/>
        </p:nvSpPr>
        <p:spPr>
          <a:xfrm>
            <a:off x="5519738" y="252413"/>
            <a:ext cx="2011680" cy="8229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4800" dirty="0">
                <a:solidFill>
                  <a:srgbClr val="FF3300"/>
                </a:solidFill>
                <a:latin typeface="Arial" panose="020B0604020202020204" pitchFamily="34" charset="0"/>
                <a:ea typeface="华文琥珀" panose="02010800040101010101" pitchFamily="2" charset="-122"/>
              </a:rPr>
              <a:t>我会背</a:t>
            </a:r>
            <a:endParaRPr lang="zh-CN" altLang="en-US" sz="4800" dirty="0">
              <a:solidFill>
                <a:srgbClr val="FF3300"/>
              </a:solidFill>
              <a:latin typeface="Arial" panose="020B0604020202020204" pitchFamily="34" charset="0"/>
              <a:ea typeface="华文琥珀" panose="0201080004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3" name="Picture 4" descr="秋天的太阳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39788" y="0"/>
            <a:ext cx="5076825" cy="6858000"/>
          </a:xfrm>
        </p:spPr>
      </p:pic>
      <p:sp>
        <p:nvSpPr>
          <p:cNvPr id="23554" name="Rectangle 5"/>
          <p:cNvSpPr/>
          <p:nvPr/>
        </p:nvSpPr>
        <p:spPr>
          <a:xfrm>
            <a:off x="5880100" y="549275"/>
            <a:ext cx="4787900" cy="445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3200" dirty="0">
                <a:solidFill>
                  <a:srgbClr val="CC00CC"/>
                </a:solidFill>
                <a:latin typeface="Times New Roman" panose="02020603050405020304" pitchFamily="18" charset="0"/>
                <a:ea typeface="楷体_GB2312" pitchFamily="49" charset="-122"/>
              </a:rPr>
              <a:t>       </a:t>
            </a:r>
            <a:r>
              <a:rPr lang="zh-CN" altLang="en-US" sz="4400" b="1" dirty="0">
                <a:solidFill>
                  <a:srgbClr val="FF9900"/>
                </a:solidFill>
                <a:latin typeface="Times New Roman" panose="02020603050405020304" pitchFamily="18" charset="0"/>
                <a:ea typeface="楷体_GB2312" pitchFamily="49" charset="-122"/>
              </a:rPr>
              <a:t>我画了个   </a:t>
            </a:r>
            <a:endParaRPr lang="zh-CN" altLang="en-US" sz="4400" b="1" dirty="0">
              <a:solidFill>
                <a:srgbClr val="FF99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4400" b="1" dirty="0">
                <a:solidFill>
                  <a:srgbClr val="FF9900"/>
                </a:solidFill>
                <a:latin typeface="Times New Roman" panose="02020603050405020304" pitchFamily="18" charset="0"/>
                <a:ea typeface="楷体_GB2312" pitchFamily="49" charset="-122"/>
              </a:rPr>
              <a:t>太阳，送给        。果园里，果子      。金黄的落叶忙着邀请小伙伴，请他们尝尝水果的           。</a:t>
            </a:r>
            <a:endParaRPr lang="zh-CN" altLang="en-US" sz="4400" b="1" dirty="0">
              <a:solidFill>
                <a:srgbClr val="FF99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3555" name="Line 6"/>
          <p:cNvSpPr/>
          <p:nvPr/>
        </p:nvSpPr>
        <p:spPr>
          <a:xfrm>
            <a:off x="8832850" y="1341438"/>
            <a:ext cx="136683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3556" name="Line 7"/>
          <p:cNvSpPr/>
          <p:nvPr/>
        </p:nvSpPr>
        <p:spPr>
          <a:xfrm>
            <a:off x="8759825" y="2133600"/>
            <a:ext cx="11525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3557" name="Line 8"/>
          <p:cNvSpPr/>
          <p:nvPr/>
        </p:nvSpPr>
        <p:spPr>
          <a:xfrm>
            <a:off x="9191625" y="2852738"/>
            <a:ext cx="100806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cxnSp>
        <p:nvCxnSpPr>
          <p:cNvPr id="2" name="直接连接符 1"/>
          <p:cNvCxnSpPr/>
          <p:nvPr/>
        </p:nvCxnSpPr>
        <p:spPr>
          <a:xfrm>
            <a:off x="8898255" y="4813300"/>
            <a:ext cx="1265555" cy="127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u=271853315,539304563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90" y="-5080"/>
            <a:ext cx="12129135" cy="7012305"/>
          </a:xfrm>
          <a:prstGeom prst="rect">
            <a:avLst/>
          </a:prstGeom>
        </p:spPr>
      </p:pic>
      <p:sp>
        <p:nvSpPr>
          <p:cNvPr id="53249" name="标题 1"/>
          <p:cNvSpPr>
            <a:spLocks noGrp="1"/>
          </p:cNvSpPr>
          <p:nvPr>
            <p:ph type="title" idx="4294967295"/>
          </p:nvPr>
        </p:nvSpPr>
        <p:spPr>
          <a:xfrm>
            <a:off x="617855" y="468630"/>
            <a:ext cx="6710680" cy="727075"/>
          </a:xfrm>
        </p:spPr>
        <p:txBody>
          <a:bodyPr anchor="ctr"/>
          <a:p>
            <a:r>
              <a:rPr lang="en-US" altLang="zh-CN" kern="1200">
                <a:latin typeface="Arial" panose="020B0604020202020204" pitchFamily="34" charset="0"/>
                <a:ea typeface="黑体" panose="02010609060101010101" pitchFamily="49" charset="-122"/>
                <a:cs typeface="+mj-cs"/>
              </a:rPr>
              <a:t>       fēng</a:t>
            </a:r>
            <a:endParaRPr lang="zh-CN" altLang="en-US" kern="1200">
              <a:latin typeface="Arial" panose="020B0604020202020204" pitchFamily="34" charset="0"/>
              <a:ea typeface="黑体" panose="02010609060101010101" pitchFamily="49" charset="-122"/>
              <a:cs typeface="+mj-cs"/>
            </a:endParaRPr>
          </a:p>
        </p:txBody>
      </p:sp>
      <p:pic>
        <p:nvPicPr>
          <p:cNvPr id="53250" name="图片占位符 4" descr="f"/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tretch>
            <a:fillRect/>
          </a:stretch>
        </p:blipFill>
        <p:spPr>
          <a:xfrm>
            <a:off x="883285" y="1275080"/>
            <a:ext cx="2914650" cy="2847975"/>
          </a:xfrm>
        </p:spPr>
      </p:pic>
      <p:pic>
        <p:nvPicPr>
          <p:cNvPr id="53252" name="图片 5" descr="fbihu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85" y="4630420"/>
            <a:ext cx="5441950" cy="19894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3" name="文本框 6"/>
          <p:cNvSpPr txBox="1"/>
          <p:nvPr/>
        </p:nvSpPr>
        <p:spPr>
          <a:xfrm>
            <a:off x="4400550" y="1916430"/>
            <a:ext cx="4289425" cy="19926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部首：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rPr>
              <a:t>风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lvl="0" indent="0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结构：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rPr>
              <a:t>半包围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lvl="0" indent="0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组词：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rPr>
              <a:t>大风  东风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7" name="Picture 4" descr="冬天的太阳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524000" y="0"/>
            <a:ext cx="4572000" cy="6858000"/>
          </a:xfrm>
        </p:spPr>
      </p:pic>
      <p:sp>
        <p:nvSpPr>
          <p:cNvPr id="24578" name="Rectangle 5"/>
          <p:cNvSpPr>
            <a:spLocks noGrp="1"/>
          </p:cNvSpPr>
          <p:nvPr>
            <p:ph type="title"/>
          </p:nvPr>
        </p:nvSpPr>
        <p:spPr>
          <a:xfrm>
            <a:off x="6463665" y="346075"/>
            <a:ext cx="5069840" cy="2514600"/>
          </a:xfrm>
        </p:spPr>
        <p:txBody>
          <a:bodyPr wrap="square" lIns="91440" tIns="45720" rIns="91440" bIns="45720" anchor="ctr"/>
          <a:p>
            <a:pPr defTabSz="914400">
              <a:spcBef>
                <a:spcPct val="50000"/>
              </a:spcBef>
            </a:pPr>
            <a:r>
              <a:rPr lang="zh-CN" altLang="en-US" sz="3200" b="1" kern="1200" baseline="0" dirty="0">
                <a:solidFill>
                  <a:srgbClr val="FF3300"/>
                </a:solidFill>
                <a:latin typeface="Arial" panose="020B0604020202020204" pitchFamily="34" charset="0"/>
                <a:ea typeface="+mj-ea"/>
                <a:cs typeface="+mj-cs"/>
              </a:rPr>
              <a:t>我画了个</a:t>
            </a:r>
            <a:br>
              <a:rPr lang="zh-CN" altLang="en-US" sz="3200" b="1" kern="1200" baseline="0" dirty="0">
                <a:solidFill>
                  <a:srgbClr val="FF3300"/>
                </a:solidFill>
                <a:latin typeface="Arial" panose="020B0604020202020204" pitchFamily="34" charset="0"/>
                <a:ea typeface="+mj-ea"/>
                <a:cs typeface="+mj-cs"/>
              </a:rPr>
            </a:br>
            <a:r>
              <a:rPr lang="zh-CN" altLang="en-US" sz="3200" b="1" kern="1200" baseline="0" dirty="0">
                <a:solidFill>
                  <a:srgbClr val="FF3300"/>
                </a:solidFill>
                <a:latin typeface="Arial" panose="020B0604020202020204" pitchFamily="34" charset="0"/>
                <a:ea typeface="+mj-ea"/>
                <a:cs typeface="+mj-cs"/>
              </a:rPr>
              <a:t>太阳送给             。阳光         </a:t>
            </a:r>
            <a:br>
              <a:rPr lang="zh-CN" altLang="en-US" sz="3200" b="1" kern="1200" baseline="0" dirty="0">
                <a:solidFill>
                  <a:srgbClr val="FF3300"/>
                </a:solidFill>
                <a:latin typeface="Arial" panose="020B0604020202020204" pitchFamily="34" charset="0"/>
                <a:ea typeface="+mj-ea"/>
                <a:cs typeface="+mj-cs"/>
              </a:rPr>
            </a:br>
            <a:r>
              <a:rPr lang="zh-CN" altLang="en-US" sz="3200" b="1" kern="1200" baseline="0" dirty="0">
                <a:solidFill>
                  <a:srgbClr val="FF3300"/>
                </a:solidFill>
                <a:latin typeface="Arial" panose="020B0604020202020204" pitchFamily="34" charset="0"/>
                <a:ea typeface="+mj-ea"/>
                <a:cs typeface="+mj-cs"/>
              </a:rPr>
              <a:t>           着小朋友   </a:t>
            </a:r>
            <a:br>
              <a:rPr lang="zh-CN" altLang="en-US" sz="3200" b="1" kern="1200" baseline="0" dirty="0">
                <a:solidFill>
                  <a:srgbClr val="FF3300"/>
                </a:solidFill>
                <a:latin typeface="Arial" panose="020B0604020202020204" pitchFamily="34" charset="0"/>
                <a:ea typeface="+mj-ea"/>
                <a:cs typeface="+mj-cs"/>
              </a:rPr>
            </a:br>
            <a:r>
              <a:rPr lang="zh-CN" altLang="en-US" sz="3200" b="1" kern="1200" baseline="0" dirty="0">
                <a:solidFill>
                  <a:srgbClr val="FF3300"/>
                </a:solidFill>
                <a:latin typeface="Arial" panose="020B0604020202020204" pitchFamily="34" charset="0"/>
                <a:ea typeface="+mj-ea"/>
                <a:cs typeface="+mj-cs"/>
              </a:rPr>
              <a:t>的手和脸。</a:t>
            </a:r>
            <a:endParaRPr lang="zh-CN" altLang="en-US" sz="3200" b="1" kern="1200" baseline="0" dirty="0">
              <a:solidFill>
                <a:srgbClr val="FF3300"/>
              </a:solidFill>
              <a:latin typeface="Arial" panose="020B0604020202020204" pitchFamily="34" charset="0"/>
              <a:ea typeface="+mj-ea"/>
              <a:cs typeface="+mj-cs"/>
            </a:endParaRPr>
          </a:p>
        </p:txBody>
      </p:sp>
      <p:sp>
        <p:nvSpPr>
          <p:cNvPr id="24579" name="Line 6"/>
          <p:cNvSpPr/>
          <p:nvPr/>
        </p:nvSpPr>
        <p:spPr>
          <a:xfrm>
            <a:off x="8832850" y="981075"/>
            <a:ext cx="15843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4580" name="Line 7"/>
          <p:cNvSpPr/>
          <p:nvPr/>
        </p:nvSpPr>
        <p:spPr>
          <a:xfrm>
            <a:off x="8595360" y="1487170"/>
            <a:ext cx="108108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4581" name="Line 8"/>
          <p:cNvSpPr/>
          <p:nvPr/>
        </p:nvSpPr>
        <p:spPr>
          <a:xfrm>
            <a:off x="6630988" y="1603058"/>
            <a:ext cx="9366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4582" name="Line 9"/>
          <p:cNvSpPr/>
          <p:nvPr/>
        </p:nvSpPr>
        <p:spPr>
          <a:xfrm>
            <a:off x="6560185" y="2003425"/>
            <a:ext cx="10795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cxnSp>
        <p:nvCxnSpPr>
          <p:cNvPr id="2" name="直接连接符 1"/>
          <p:cNvCxnSpPr/>
          <p:nvPr/>
        </p:nvCxnSpPr>
        <p:spPr>
          <a:xfrm>
            <a:off x="9451975" y="2030095"/>
            <a:ext cx="1332230" cy="266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5601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1524000" y="0"/>
          <a:ext cx="450056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" imgW="8162925" imgH="5686425" progId="Paint.Picture">
                  <p:embed/>
                </p:oleObj>
              </mc:Choice>
              <mc:Fallback>
                <p:oleObj name="" r:id="rId1" imgW="8162925" imgH="5686425" progId="Paint.Picture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24000" y="0"/>
                        <a:ext cx="4500563" cy="685800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2" name="Rectangle 8"/>
          <p:cNvSpPr/>
          <p:nvPr/>
        </p:nvSpPr>
        <p:spPr>
          <a:xfrm>
            <a:off x="6240463" y="333375"/>
            <a:ext cx="3959225" cy="47853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3200" dirty="0">
                <a:solidFill>
                  <a:srgbClr val="D60093"/>
                </a:solidFill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4400" b="1" dirty="0">
                <a:solidFill>
                  <a:srgbClr val="33CC33"/>
                </a:solidFill>
                <a:latin typeface="Times New Roman" panose="02020603050405020304" pitchFamily="18" charset="0"/>
                <a:ea typeface="楷体_GB2312" pitchFamily="49" charset="-122"/>
              </a:rPr>
              <a:t>春天</a:t>
            </a:r>
            <a:r>
              <a:rPr lang="zh-CN" altLang="en-US" sz="4400" b="1" dirty="0">
                <a:solidFill>
                  <a:srgbClr val="FF6699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zh-CN" altLang="en-US" sz="44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itchFamily="49" charset="-122"/>
              </a:rPr>
              <a:t>春天的太阳该画什</a:t>
            </a:r>
            <a:r>
              <a:rPr lang="zh-CN" altLang="en-US" sz="4400" b="1" dirty="0">
                <a:solidFill>
                  <a:srgbClr val="FF9900"/>
                </a:solidFill>
                <a:latin typeface="Times New Roman" panose="02020603050405020304" pitchFamily="18" charset="0"/>
                <a:ea typeface="楷体_GB2312" pitchFamily="49" charset="-122"/>
              </a:rPr>
              <a:t>么颜色呢？</a:t>
            </a:r>
            <a:r>
              <a:rPr lang="zh-CN" altLang="en-US" sz="4400" b="1" dirty="0">
                <a:solidFill>
                  <a:srgbClr val="FF00FF"/>
                </a:solidFill>
                <a:latin typeface="Times New Roman" panose="02020603050405020304" pitchFamily="18" charset="0"/>
                <a:ea typeface="楷体_GB2312" pitchFamily="49" charset="-122"/>
              </a:rPr>
              <a:t>噢，画个</a:t>
            </a:r>
            <a:r>
              <a:rPr lang="zh-CN" altLang="en-US" sz="4400" b="1" dirty="0">
                <a:solidFill>
                  <a:srgbClr val="FF6699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       </a:t>
            </a:r>
            <a:r>
              <a:rPr lang="zh-CN" altLang="en-US" sz="4400" b="1" dirty="0">
                <a:solidFill>
                  <a:srgbClr val="9900CC"/>
                </a:solidFill>
                <a:latin typeface="Times New Roman" panose="02020603050405020304" pitchFamily="18" charset="0"/>
                <a:ea typeface="楷体_GB2312" pitchFamily="49" charset="-122"/>
              </a:rPr>
              <a:t>的。因为春天</a:t>
            </a:r>
            <a:r>
              <a:rPr lang="zh-CN" altLang="en-US" sz="4400" b="1" dirty="0">
                <a:solidFill>
                  <a:srgbClr val="800000"/>
                </a:solidFill>
                <a:latin typeface="Times New Roman" panose="02020603050405020304" pitchFamily="18" charset="0"/>
                <a:ea typeface="楷体_GB2312" pitchFamily="49" charset="-122"/>
              </a:rPr>
              <a:t>是个         的季节。</a:t>
            </a:r>
            <a:endParaRPr lang="zh-CN" altLang="en-US" sz="4400" b="1" dirty="0">
              <a:solidFill>
                <a:srgbClr val="8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5603" name="Line 9"/>
          <p:cNvSpPr/>
          <p:nvPr/>
        </p:nvSpPr>
        <p:spPr>
          <a:xfrm flipV="1">
            <a:off x="8543925" y="2924175"/>
            <a:ext cx="172878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5604" name="Line 10"/>
          <p:cNvSpPr/>
          <p:nvPr/>
        </p:nvSpPr>
        <p:spPr>
          <a:xfrm>
            <a:off x="7464425" y="4292600"/>
            <a:ext cx="10795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</p:spTree>
    <p:custDataLst>
      <p:tags r:id="rId3"/>
    </p:custData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6" descr="2009042317512333"/>
          <p:cNvPicPr>
            <a:picLocks noChangeAspect="1"/>
          </p:cNvPicPr>
          <p:nvPr/>
        </p:nvPicPr>
        <p:blipFill>
          <a:blip r:embed="rId1"/>
          <a:srcRect r="-699" b="7509"/>
          <a:stretch>
            <a:fillRect/>
          </a:stretch>
        </p:blipFill>
        <p:spPr>
          <a:xfrm>
            <a:off x="0" y="0"/>
            <a:ext cx="1234948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内容占位符 3" descr="我会读.jpg"/>
          <p:cNvPicPr>
            <a:picLocks noGrp="1" noChangeAspect="1"/>
          </p:cNvPicPr>
          <p:nvPr>
            <p:ph type="title" idx="4294967295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524000" cy="1600200"/>
          </a:xfrm>
        </p:spPr>
      </p:pic>
      <p:sp>
        <p:nvSpPr>
          <p:cNvPr id="7172" name="Text Box 10"/>
          <p:cNvSpPr txBox="1"/>
          <p:nvPr/>
        </p:nvSpPr>
        <p:spPr>
          <a:xfrm>
            <a:off x="2514600" y="2971800"/>
            <a:ext cx="6934200" cy="3657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3" name="Rectangle 15"/>
          <p:cNvSpPr/>
          <p:nvPr/>
        </p:nvSpPr>
        <p:spPr>
          <a:xfrm>
            <a:off x="2133600" y="1371600"/>
            <a:ext cx="8229600" cy="54864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 eaLnBrk="0" hangingPunct="0">
              <a:spcBef>
                <a:spcPct val="20000"/>
              </a:spcBef>
              <a:buChar char="•"/>
            </a:pPr>
            <a:r>
              <a:rPr lang="en-US" altLang="zh-CN" sz="29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900" b="1" dirty="0">
                <a:latin typeface="楷体_GB2312" pitchFamily="49" charset="-122"/>
                <a:ea typeface="楷体_GB2312" pitchFamily="49" charset="-122"/>
              </a:rPr>
              <a:t>我画了个绿绿的太阳，挂在夏天的天空。高山、田野、街道、校园，到处一片清凉。</a:t>
            </a:r>
            <a:endParaRPr lang="zh-CN" altLang="en-US" sz="2900" b="1" dirty="0">
              <a:latin typeface="楷体_GB2312" pitchFamily="49" charset="-122"/>
              <a:ea typeface="楷体_GB2312" pitchFamily="49" charset="-122"/>
            </a:endParaRPr>
          </a:p>
          <a:p>
            <a:pPr marL="342900" lvl="0" indent="-342900" eaLnBrk="0" hangingPunct="0">
              <a:spcBef>
                <a:spcPct val="20000"/>
              </a:spcBef>
              <a:buChar char="•"/>
            </a:pPr>
            <a:r>
              <a:rPr lang="zh-CN" altLang="en-US" sz="2900" b="1" dirty="0">
                <a:latin typeface="楷体_GB2312" pitchFamily="49" charset="-122"/>
                <a:ea typeface="楷体_GB2312" pitchFamily="49" charset="-122"/>
              </a:rPr>
              <a:t>    我画了个金黄的太阳，送给秋天。果园里，果子熟了。金黄的落叶忙着邀请小伙伴，请他们尝尝水果的香甜。                                  </a:t>
            </a:r>
            <a:endParaRPr lang="zh-CN" altLang="en-US" sz="2900" b="1" dirty="0">
              <a:latin typeface="楷体_GB2312" pitchFamily="49" charset="-122"/>
              <a:ea typeface="楷体_GB2312" pitchFamily="49" charset="-122"/>
            </a:endParaRPr>
          </a:p>
          <a:p>
            <a:pPr marL="342900" lvl="0" indent="-342900" eaLnBrk="0" hangingPunct="0">
              <a:spcBef>
                <a:spcPct val="20000"/>
              </a:spcBef>
              <a:buChar char="•"/>
            </a:pPr>
            <a:r>
              <a:rPr lang="zh-CN" altLang="en-US" sz="2900" b="1" dirty="0">
                <a:latin typeface="楷体_GB2312" pitchFamily="49" charset="-122"/>
                <a:ea typeface="楷体_GB2312" pitchFamily="49" charset="-122"/>
              </a:rPr>
              <a:t>    我画了个红红的太阳，送给冬天。阳光温暖着小朋友冻僵的手和脸。</a:t>
            </a:r>
            <a:endParaRPr lang="zh-CN" altLang="en-US" sz="2900" b="1" dirty="0">
              <a:latin typeface="楷体_GB2312" pitchFamily="49" charset="-122"/>
              <a:ea typeface="楷体_GB2312" pitchFamily="49" charset="-122"/>
            </a:endParaRPr>
          </a:p>
          <a:p>
            <a:pPr marL="342900" lvl="0" indent="-342900" eaLnBrk="0" hangingPunct="0">
              <a:spcBef>
                <a:spcPct val="20000"/>
              </a:spcBef>
              <a:buChar char="•"/>
            </a:pPr>
            <a:r>
              <a:rPr lang="zh-CN" altLang="en-US" sz="2900" b="1" dirty="0">
                <a:latin typeface="楷体_GB2312" pitchFamily="49" charset="-122"/>
                <a:ea typeface="楷体_GB2312" pitchFamily="49" charset="-122"/>
              </a:rPr>
              <a:t>    春天，春天的太阳该画什么颜色呢？哦，画个彩色的。因为春天是个多彩的季节。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   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marL="342900" lvl="0" indent="-342900" eaLnBrk="0" hangingPunct="0">
              <a:spcBef>
                <a:spcPct val="20000"/>
              </a:spcBef>
              <a:buChar char="•"/>
            </a:pP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marL="342900" lvl="0" indent="-342900" eaLnBrk="0" hangingPunct="0">
              <a:spcBef>
                <a:spcPct val="20000"/>
              </a:spcBef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 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" name="页脚占位符 2"/>
          <p:cNvSpPr txBox="1">
            <a:spLocks noGrp="1"/>
          </p:cNvSpPr>
          <p:nvPr>
            <p:ph type="ftr" sz="quarter" idx="11"/>
          </p:nvPr>
        </p:nvSpPr>
        <p:spPr bwMode="auto"/>
        <p:txBody>
          <a:bodyPr vert="horz" wrap="square" lIns="91440" tIns="45720" rIns="91440" bIns="45720" numCol="1" anchor="b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华文新魏" panose="02010800040101010101" pitchFamily="2" charset="-122"/>
                <a:cs typeface="+mn-cs"/>
              </a:rPr>
              <a:t>4</a:t>
            </a:r>
            <a:r>
              <a: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华文新魏" panose="02010800040101010101" pitchFamily="2" charset="-122"/>
                <a:cs typeface="+mn-cs"/>
              </a:rPr>
              <a:t>、四个太阳</a:t>
            </a:r>
            <a:endParaRPr kumimoji="0" lang="zh-CN" altLang="en-US" sz="2400" b="1" i="1" u="none" strike="noStrike" kern="1200" cap="none" spc="0" normalizeH="0" baseline="0" noProof="0" dirty="0">
              <a:ln>
                <a:noFill/>
              </a:ln>
              <a:solidFill>
                <a:srgbClr val="009999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华文新魏" panose="02010800040101010101" pitchFamily="2" charset="-122"/>
              <a:cs typeface="+mn-cs"/>
            </a:endParaRPr>
          </a:p>
        </p:txBody>
      </p:sp>
      <p:grpSp>
        <p:nvGrpSpPr>
          <p:cNvPr id="28675" name="Group 21"/>
          <p:cNvGrpSpPr/>
          <p:nvPr/>
        </p:nvGrpSpPr>
        <p:grpSpPr>
          <a:xfrm>
            <a:off x="1524000" y="0"/>
            <a:ext cx="2590800" cy="1371600"/>
            <a:chOff x="0" y="0"/>
            <a:chExt cx="1680" cy="864"/>
          </a:xfrm>
        </p:grpSpPr>
        <p:sp>
          <p:nvSpPr>
            <p:cNvPr id="28696" name="AutoShape 13"/>
            <p:cNvSpPr/>
            <p:nvPr/>
          </p:nvSpPr>
          <p:spPr>
            <a:xfrm>
              <a:off x="0" y="0"/>
              <a:ext cx="1680" cy="864"/>
            </a:xfrm>
            <a:prstGeom prst="cloudCallout">
              <a:avLst>
                <a:gd name="adj1" fmla="val -17204"/>
                <a:gd name="adj2" fmla="val 100116"/>
              </a:avLst>
            </a:prstGeom>
            <a:solidFill>
              <a:schemeClr val="accent2"/>
            </a:solidFill>
            <a:ln w="9525" cap="flat" cmpd="sng">
              <a:solidFill>
                <a:srgbClr val="FFFF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lvl="0" algn="ctr" eaLnBrk="1" hangingPunct="1"/>
              <a:endParaRPr lang="zh-CN" altLang="zh-CN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28697" name="Group 19"/>
            <p:cNvGrpSpPr/>
            <p:nvPr/>
          </p:nvGrpSpPr>
          <p:grpSpPr>
            <a:xfrm>
              <a:off x="193" y="144"/>
              <a:ext cx="1405" cy="662"/>
              <a:chOff x="193" y="144"/>
              <a:chExt cx="1405" cy="662"/>
            </a:xfrm>
          </p:grpSpPr>
          <p:sp>
            <p:nvSpPr>
              <p:cNvPr id="28698" name="Text Box 14"/>
              <p:cNvSpPr txBox="1"/>
              <p:nvPr/>
            </p:nvSpPr>
            <p:spPr>
              <a:xfrm>
                <a:off x="193" y="240"/>
                <a:ext cx="349" cy="32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lvl="0" eaLnBrk="1" hangingPunct="1"/>
                <a:r>
                  <a:rPr lang="zh-CN" alt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华文琥珀" panose="02010800040101010101" pitchFamily="2" charset="-122"/>
                  </a:rPr>
                  <a:t>我</a:t>
                </a:r>
                <a:endParaRPr lang="zh-CN" alt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ea typeface="华文琥珀" panose="02010800040101010101" pitchFamily="2" charset="-122"/>
                </a:endParaRPr>
              </a:p>
            </p:txBody>
          </p:sp>
          <p:sp>
            <p:nvSpPr>
              <p:cNvPr id="28699" name="Text Box 15"/>
              <p:cNvSpPr txBox="1"/>
              <p:nvPr/>
            </p:nvSpPr>
            <p:spPr>
              <a:xfrm>
                <a:off x="576" y="144"/>
                <a:ext cx="349" cy="32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lvl="0" eaLnBrk="1" hangingPunct="1"/>
                <a:r>
                  <a:rPr lang="zh-CN" alt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华文琥珀" panose="02010800040101010101" pitchFamily="2" charset="-122"/>
                  </a:rPr>
                  <a:t>来</a:t>
                </a:r>
                <a:endParaRPr lang="zh-CN" alt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ea typeface="华文琥珀" panose="02010800040101010101" pitchFamily="2" charset="-122"/>
                </a:endParaRPr>
              </a:p>
            </p:txBody>
          </p:sp>
          <p:sp>
            <p:nvSpPr>
              <p:cNvPr id="28700" name="Text Box 16"/>
              <p:cNvSpPr txBox="1"/>
              <p:nvPr/>
            </p:nvSpPr>
            <p:spPr>
              <a:xfrm>
                <a:off x="575" y="480"/>
                <a:ext cx="349" cy="32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lvl="0" eaLnBrk="1" hangingPunct="1"/>
                <a:r>
                  <a:rPr lang="zh-CN" alt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华文琥珀" panose="02010800040101010101" pitchFamily="2" charset="-122"/>
                  </a:rPr>
                  <a:t>连</a:t>
                </a:r>
                <a:endParaRPr lang="zh-CN" alt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ea typeface="华文琥珀" panose="02010800040101010101" pitchFamily="2" charset="-122"/>
                </a:endParaRPr>
              </a:p>
            </p:txBody>
          </p:sp>
          <p:sp>
            <p:nvSpPr>
              <p:cNvPr id="28701" name="Text Box 17"/>
              <p:cNvSpPr txBox="1"/>
              <p:nvPr/>
            </p:nvSpPr>
            <p:spPr>
              <a:xfrm>
                <a:off x="950" y="387"/>
                <a:ext cx="349" cy="32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lvl="0" eaLnBrk="1" hangingPunct="1"/>
                <a:r>
                  <a:rPr lang="zh-CN" alt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华文琥珀" panose="02010800040101010101" pitchFamily="2" charset="-122"/>
                  </a:rPr>
                  <a:t>一</a:t>
                </a:r>
                <a:endParaRPr lang="zh-CN" alt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ea typeface="华文琥珀" panose="02010800040101010101" pitchFamily="2" charset="-122"/>
                </a:endParaRPr>
              </a:p>
            </p:txBody>
          </p:sp>
          <p:sp>
            <p:nvSpPr>
              <p:cNvPr id="28702" name="Text Box 18"/>
              <p:cNvSpPr txBox="1"/>
              <p:nvPr/>
            </p:nvSpPr>
            <p:spPr>
              <a:xfrm>
                <a:off x="1249" y="192"/>
                <a:ext cx="349" cy="32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lvl="0" eaLnBrk="1" hangingPunct="1"/>
                <a:r>
                  <a:rPr lang="zh-CN" alt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华文琥珀" panose="02010800040101010101" pitchFamily="2" charset="-122"/>
                  </a:rPr>
                  <a:t>连</a:t>
                </a:r>
                <a:endParaRPr lang="zh-CN" alt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ea typeface="华文琥珀" panose="02010800040101010101" pitchFamily="2" charset="-122"/>
                </a:endParaRPr>
              </a:p>
            </p:txBody>
          </p:sp>
        </p:grpSp>
      </p:grpSp>
      <p:pic>
        <p:nvPicPr>
          <p:cNvPr id="28676" name="Picture 26" descr="小天使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2600" y="2362200"/>
            <a:ext cx="1143000" cy="952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7" name="Picture 27" descr="太阳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9800" y="5715000"/>
            <a:ext cx="708025" cy="708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8" name="Text Box 31"/>
          <p:cNvSpPr txBox="1"/>
          <p:nvPr/>
        </p:nvSpPr>
        <p:spPr>
          <a:xfrm>
            <a:off x="3886200" y="1050925"/>
            <a:ext cx="1706880" cy="7010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dirty="0">
                <a:latin typeface="Times New Roman" panose="02020603050405020304" pitchFamily="18" charset="0"/>
                <a:ea typeface="华文新魏" panose="02010800040101010101" pitchFamily="2" charset="-122"/>
              </a:rPr>
              <a:t>绿绿的</a:t>
            </a:r>
            <a:endParaRPr lang="zh-CN" altLang="en-US" sz="4000" dirty="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28679" name="Text Box 32"/>
          <p:cNvSpPr txBox="1"/>
          <p:nvPr/>
        </p:nvSpPr>
        <p:spPr>
          <a:xfrm>
            <a:off x="7467600" y="990600"/>
            <a:ext cx="1198880" cy="7010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dirty="0">
                <a:latin typeface="Times New Roman" panose="02020603050405020304" pitchFamily="18" charset="0"/>
                <a:ea typeface="华文新魏" panose="02010800040101010101" pitchFamily="2" charset="-122"/>
              </a:rPr>
              <a:t>太阳</a:t>
            </a:r>
            <a:endParaRPr lang="zh-CN" altLang="en-US" sz="4000" dirty="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28680" name="Text Box 34"/>
          <p:cNvSpPr txBox="1"/>
          <p:nvPr/>
        </p:nvSpPr>
        <p:spPr>
          <a:xfrm>
            <a:off x="3886200" y="1812925"/>
            <a:ext cx="1706880" cy="7010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dirty="0">
                <a:latin typeface="Times New Roman" panose="02020603050405020304" pitchFamily="18" charset="0"/>
                <a:ea typeface="华文新魏" panose="02010800040101010101" pitchFamily="2" charset="-122"/>
              </a:rPr>
              <a:t>白白的</a:t>
            </a:r>
            <a:endParaRPr lang="zh-CN" altLang="en-US" sz="4000" dirty="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28681" name="Text Box 35"/>
          <p:cNvSpPr txBox="1"/>
          <p:nvPr/>
        </p:nvSpPr>
        <p:spPr>
          <a:xfrm>
            <a:off x="3886200" y="2514600"/>
            <a:ext cx="1706880" cy="7010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dirty="0">
                <a:latin typeface="Times New Roman" panose="02020603050405020304" pitchFamily="18" charset="0"/>
                <a:ea typeface="华文新魏" panose="02010800040101010101" pitchFamily="2" charset="-122"/>
              </a:rPr>
              <a:t>红红的</a:t>
            </a:r>
            <a:endParaRPr lang="zh-CN" altLang="en-US" sz="4000" dirty="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28682" name="Text Box 36"/>
          <p:cNvSpPr txBox="1"/>
          <p:nvPr/>
        </p:nvSpPr>
        <p:spPr>
          <a:xfrm>
            <a:off x="7467600" y="1812925"/>
            <a:ext cx="1198880" cy="7010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dirty="0">
                <a:latin typeface="Times New Roman" panose="02020603050405020304" pitchFamily="18" charset="0"/>
                <a:ea typeface="华文新魏" panose="02010800040101010101" pitchFamily="2" charset="-122"/>
              </a:rPr>
              <a:t>草坪</a:t>
            </a:r>
            <a:endParaRPr lang="zh-CN" altLang="en-US" sz="4000" dirty="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28683" name="Text Box 37"/>
          <p:cNvSpPr txBox="1"/>
          <p:nvPr/>
        </p:nvSpPr>
        <p:spPr>
          <a:xfrm>
            <a:off x="7467600" y="2514600"/>
            <a:ext cx="1198880" cy="7010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dirty="0">
                <a:latin typeface="Times New Roman" panose="02020603050405020304" pitchFamily="18" charset="0"/>
                <a:ea typeface="华文新魏" panose="02010800040101010101" pitchFamily="2" charset="-122"/>
              </a:rPr>
              <a:t>云朵</a:t>
            </a:r>
            <a:endParaRPr lang="zh-CN" altLang="en-US" sz="4000" dirty="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28684" name="Text Box 38"/>
          <p:cNvSpPr txBox="1"/>
          <p:nvPr/>
        </p:nvSpPr>
        <p:spPr>
          <a:xfrm>
            <a:off x="3886200" y="3657600"/>
            <a:ext cx="1706880" cy="7010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dirty="0">
                <a:solidFill>
                  <a:srgbClr val="339966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多彩的</a:t>
            </a:r>
            <a:endParaRPr lang="zh-CN" altLang="en-US" sz="4000" dirty="0">
              <a:solidFill>
                <a:srgbClr val="339966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28685" name="Text Box 39"/>
          <p:cNvSpPr txBox="1"/>
          <p:nvPr/>
        </p:nvSpPr>
        <p:spPr>
          <a:xfrm>
            <a:off x="3886200" y="4495800"/>
            <a:ext cx="1706880" cy="7010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dirty="0">
                <a:solidFill>
                  <a:srgbClr val="339966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金黄的</a:t>
            </a:r>
            <a:endParaRPr lang="zh-CN" altLang="en-US" sz="4000" dirty="0">
              <a:solidFill>
                <a:srgbClr val="339966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28686" name="Text Box 40"/>
          <p:cNvSpPr txBox="1"/>
          <p:nvPr/>
        </p:nvSpPr>
        <p:spPr>
          <a:xfrm>
            <a:off x="3886200" y="5334000"/>
            <a:ext cx="1706880" cy="7010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dirty="0">
                <a:solidFill>
                  <a:srgbClr val="339966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洁白的</a:t>
            </a:r>
            <a:endParaRPr lang="zh-CN" altLang="en-US" sz="4000" dirty="0">
              <a:solidFill>
                <a:srgbClr val="339966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28687" name="Text Box 41"/>
          <p:cNvSpPr txBox="1"/>
          <p:nvPr/>
        </p:nvSpPr>
        <p:spPr>
          <a:xfrm>
            <a:off x="7467600" y="3733800"/>
            <a:ext cx="1198880" cy="7010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dirty="0">
                <a:solidFill>
                  <a:srgbClr val="339966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雪莲</a:t>
            </a:r>
            <a:endParaRPr lang="zh-CN" altLang="en-US" sz="4000" dirty="0">
              <a:solidFill>
                <a:srgbClr val="339966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28688" name="Text Box 42"/>
          <p:cNvSpPr txBox="1"/>
          <p:nvPr/>
        </p:nvSpPr>
        <p:spPr>
          <a:xfrm>
            <a:off x="7467600" y="4495800"/>
            <a:ext cx="1198880" cy="7010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dirty="0">
                <a:solidFill>
                  <a:srgbClr val="339966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季节</a:t>
            </a:r>
            <a:endParaRPr lang="zh-CN" altLang="en-US" sz="4000" dirty="0">
              <a:solidFill>
                <a:srgbClr val="339966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28689" name="Text Box 43"/>
          <p:cNvSpPr txBox="1"/>
          <p:nvPr/>
        </p:nvSpPr>
        <p:spPr>
          <a:xfrm>
            <a:off x="7467600" y="5334000"/>
            <a:ext cx="1198880" cy="7010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dirty="0">
                <a:solidFill>
                  <a:srgbClr val="339966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落叶</a:t>
            </a:r>
            <a:endParaRPr lang="zh-CN" altLang="en-US" sz="4000" dirty="0">
              <a:solidFill>
                <a:srgbClr val="339966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20524" name="Line 44"/>
          <p:cNvSpPr/>
          <p:nvPr/>
        </p:nvSpPr>
        <p:spPr>
          <a:xfrm>
            <a:off x="5410200" y="1447800"/>
            <a:ext cx="2209800" cy="76200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26" name="Line 46"/>
          <p:cNvSpPr/>
          <p:nvPr/>
        </p:nvSpPr>
        <p:spPr>
          <a:xfrm>
            <a:off x="5486400" y="2209800"/>
            <a:ext cx="2057400" cy="68580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27" name="Line 47"/>
          <p:cNvSpPr/>
          <p:nvPr/>
        </p:nvSpPr>
        <p:spPr>
          <a:xfrm flipV="1">
            <a:off x="5486400" y="1447800"/>
            <a:ext cx="2133600" cy="144780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28" name="Line 48"/>
          <p:cNvSpPr/>
          <p:nvPr/>
        </p:nvSpPr>
        <p:spPr>
          <a:xfrm>
            <a:off x="5486400" y="4038600"/>
            <a:ext cx="2057400" cy="83820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29" name="Line 49"/>
          <p:cNvSpPr/>
          <p:nvPr/>
        </p:nvSpPr>
        <p:spPr>
          <a:xfrm flipH="1" flipV="1">
            <a:off x="5486400" y="4876800"/>
            <a:ext cx="2057400" cy="76200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30" name="Line 50"/>
          <p:cNvSpPr/>
          <p:nvPr/>
        </p:nvSpPr>
        <p:spPr>
          <a:xfrm flipV="1">
            <a:off x="5486400" y="4191000"/>
            <a:ext cx="2057400" cy="152400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0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0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5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0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clrChange>
              <a:clrFrom>
                <a:srgbClr val="FAFFFF"/>
              </a:clrFrom>
              <a:clrTo>
                <a:srgbClr val="FAFFFF">
                  <a:alpha val="0"/>
                </a:srgbClr>
              </a:clrTo>
            </a:clrChange>
          </a:blip>
          <a:srcRect l="10657" t="2411" r="1277" b="3902"/>
          <a:stretch>
            <a:fillRect/>
          </a:stretch>
        </p:blipFill>
        <p:spPr>
          <a:xfrm>
            <a:off x="1502833" y="1092200"/>
            <a:ext cx="9681633" cy="54906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1"/>
          <p:cNvSpPr txBox="1"/>
          <p:nvPr/>
        </p:nvSpPr>
        <p:spPr>
          <a:xfrm>
            <a:off x="3086100" y="2224617"/>
            <a:ext cx="5589270" cy="34442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黑体" panose="02010609060101010101" pitchFamily="49" charset="-122"/>
              </a:rPr>
              <a:t>一辆车             一匹马</a:t>
            </a:r>
            <a:endParaRPr lang="zh-CN" altLang="en-US" sz="40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lvl="0" inden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黑体" panose="02010609060101010101" pitchFamily="49" charset="-122"/>
              </a:rPr>
              <a:t>一册书             一支铅笔</a:t>
            </a:r>
            <a:endParaRPr lang="zh-CN" altLang="en-US" sz="40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lvl="0" inden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黑体" panose="02010609060101010101" pitchFamily="49" charset="-122"/>
              </a:rPr>
              <a:t>一棵树             一架飞机</a:t>
            </a:r>
            <a:endParaRPr lang="zh-CN" altLang="en-US" sz="40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TextBox 2"/>
          <p:cNvSpPr txBox="1"/>
          <p:nvPr/>
        </p:nvSpPr>
        <p:spPr>
          <a:xfrm>
            <a:off x="3325284" y="1962151"/>
            <a:ext cx="1208405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liànɡ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11"/>
          <p:cNvSpPr txBox="1"/>
          <p:nvPr/>
        </p:nvSpPr>
        <p:spPr>
          <a:xfrm>
            <a:off x="3636433" y="3221567"/>
            <a:ext cx="59309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cè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TextBox 2"/>
          <p:cNvSpPr txBox="1"/>
          <p:nvPr/>
        </p:nvSpPr>
        <p:spPr>
          <a:xfrm>
            <a:off x="7069667" y="1979084"/>
            <a:ext cx="59309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pǐ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879167" y="3236384"/>
            <a:ext cx="1483360" cy="4781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2535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zhī qiān</a:t>
            </a:r>
            <a:endParaRPr lang="zh-CN" altLang="en-US" sz="2535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3636433" y="4389967"/>
            <a:ext cx="59309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kē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6879167" y="4370917"/>
            <a:ext cx="798195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jià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8041217" y="4389967"/>
            <a:ext cx="59309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jī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130" name="组合 1"/>
          <p:cNvGrpSpPr/>
          <p:nvPr/>
        </p:nvGrpSpPr>
        <p:grpSpPr>
          <a:xfrm>
            <a:off x="239184" y="112184"/>
            <a:ext cx="4057649" cy="1337733"/>
            <a:chOff x="179512" y="84330"/>
            <a:chExt cx="3043109" cy="1002532"/>
          </a:xfrm>
        </p:grpSpPr>
        <p:grpSp>
          <p:nvGrpSpPr>
            <p:cNvPr id="5131" name="组合 3"/>
            <p:cNvGrpSpPr/>
            <p:nvPr/>
          </p:nvGrpSpPr>
          <p:grpSpPr>
            <a:xfrm>
              <a:off x="889101" y="511038"/>
              <a:ext cx="2333520" cy="544594"/>
              <a:chOff x="1610557" y="939497"/>
              <a:chExt cx="2333719" cy="659621"/>
            </a:xfrm>
          </p:grpSpPr>
          <p:pic>
            <p:nvPicPr>
              <p:cNvPr id="5132" name="图片 1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EFD"/>
                  </a:clrFrom>
                  <a:clrTo>
                    <a:srgbClr val="FFFEFD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743398" y="991683"/>
                <a:ext cx="2200878" cy="60743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133" name="文本框 2"/>
              <p:cNvSpPr txBox="1"/>
              <p:nvPr/>
            </p:nvSpPr>
            <p:spPr>
              <a:xfrm>
                <a:off x="1610557" y="939497"/>
                <a:ext cx="2086851" cy="6000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lvl="0" indent="0" algn="ctr"/>
                <a:r>
                  <a:rPr lang="zh-CN" altLang="en-US" sz="3735" b="1" dirty="0">
                    <a:solidFill>
                      <a:srgbClr val="0070C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识字加油站</a:t>
                </a:r>
                <a:endParaRPr lang="zh-CN" altLang="en-US" sz="3735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5134" name="Picture 8" descr="F:\外部文件\状元矢量无对联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9512" y="84330"/>
              <a:ext cx="991131" cy="100253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2" grpId="0"/>
      <p:bldP spid="13" grpId="0"/>
      <p:bldP spid="14" grpId="0"/>
      <p:bldP spid="15" grpId="0"/>
      <p:bldP spid="1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" name="椭圆 26"/>
          <p:cNvSpPr/>
          <p:nvPr/>
        </p:nvSpPr>
        <p:spPr>
          <a:xfrm>
            <a:off x="6332538" y="2095500"/>
            <a:ext cx="4248150" cy="288131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847850" y="2133600"/>
            <a:ext cx="4248150" cy="287972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同侧圆角矩形 1"/>
          <p:cNvSpPr/>
          <p:nvPr/>
        </p:nvSpPr>
        <p:spPr bwMode="auto">
          <a:xfrm>
            <a:off x="1992313" y="1112838"/>
            <a:ext cx="2303463" cy="515938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字词句运用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16389" name="TextBox 3"/>
          <p:cNvSpPr txBox="1"/>
          <p:nvPr/>
        </p:nvSpPr>
        <p:spPr>
          <a:xfrm>
            <a:off x="1847850" y="3284538"/>
            <a:ext cx="935038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000" b="1" dirty="0"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lang="zh-CN" altLang="en-US" sz="4000" b="1" dirty="0">
                <a:latin typeface="Calibri" panose="020F0502020204030204" charset="0"/>
                <a:ea typeface="宋体" panose="02010600030101010101" pitchFamily="2" charset="-122"/>
              </a:rPr>
              <a:t>明</a:t>
            </a:r>
            <a:endParaRPr lang="zh-CN" altLang="en-US" sz="40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>
            <a:off x="1992313" y="1773238"/>
            <a:ext cx="2303463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391" name="TextBox 6"/>
          <p:cNvSpPr txBox="1"/>
          <p:nvPr/>
        </p:nvSpPr>
        <p:spPr>
          <a:xfrm>
            <a:off x="4583113" y="1112838"/>
            <a:ext cx="360045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latin typeface="Calibri" panose="020F0502020204030204" charset="0"/>
                <a:ea typeface="宋体" panose="02010600030101010101" pitchFamily="2" charset="-122"/>
              </a:rPr>
              <a:t>读一读，想一想</a:t>
            </a:r>
            <a:endParaRPr lang="zh-CN" altLang="en-US" sz="36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6392" name="TextBox 16"/>
          <p:cNvSpPr txBox="1"/>
          <p:nvPr/>
        </p:nvSpPr>
        <p:spPr>
          <a:xfrm>
            <a:off x="2998788" y="2492375"/>
            <a:ext cx="9366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000" b="1" dirty="0"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lang="zh-CN" altLang="en-US" sz="4000" b="1" dirty="0">
                <a:latin typeface="Calibri" panose="020F0502020204030204" charset="0"/>
                <a:ea typeface="宋体" panose="02010600030101010101" pitchFamily="2" charset="-122"/>
              </a:rPr>
              <a:t>星</a:t>
            </a:r>
            <a:endParaRPr lang="zh-CN" altLang="en-US" sz="40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6393" name="TextBox 17"/>
          <p:cNvSpPr txBox="1"/>
          <p:nvPr/>
        </p:nvSpPr>
        <p:spPr>
          <a:xfrm>
            <a:off x="4132263" y="2492375"/>
            <a:ext cx="9366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000" b="1" dirty="0"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lang="zh-CN" altLang="en-US" sz="4000" b="1" dirty="0">
                <a:latin typeface="Calibri" panose="020F0502020204030204" charset="0"/>
                <a:ea typeface="宋体" panose="02010600030101010101" pitchFamily="2" charset="-122"/>
              </a:rPr>
              <a:t>早</a:t>
            </a:r>
            <a:endParaRPr lang="zh-CN" altLang="en-US" sz="40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6394" name="TextBox 18"/>
          <p:cNvSpPr txBox="1"/>
          <p:nvPr/>
        </p:nvSpPr>
        <p:spPr>
          <a:xfrm>
            <a:off x="5303838" y="3213100"/>
            <a:ext cx="935037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000" b="1" dirty="0"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lang="zh-CN" altLang="en-US" sz="4000" b="1" dirty="0">
                <a:latin typeface="Calibri" panose="020F0502020204030204" charset="0"/>
                <a:ea typeface="宋体" panose="02010600030101010101" pitchFamily="2" charset="-122"/>
              </a:rPr>
              <a:t>阳</a:t>
            </a:r>
            <a:endParaRPr lang="zh-CN" altLang="en-US" sz="40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6395" name="TextBox 19"/>
          <p:cNvSpPr txBox="1"/>
          <p:nvPr/>
        </p:nvSpPr>
        <p:spPr>
          <a:xfrm>
            <a:off x="3503613" y="4076700"/>
            <a:ext cx="935037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000" b="1" dirty="0"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lang="zh-CN" altLang="en-US" sz="4000" b="1" dirty="0">
                <a:latin typeface="Calibri" panose="020F0502020204030204" charset="0"/>
                <a:ea typeface="宋体" panose="02010600030101010101" pitchFamily="2" charset="-122"/>
              </a:rPr>
              <a:t>日</a:t>
            </a:r>
            <a:endParaRPr lang="zh-CN" altLang="en-US" sz="40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6396" name="TextBox 20"/>
          <p:cNvSpPr txBox="1"/>
          <p:nvPr/>
        </p:nvSpPr>
        <p:spPr>
          <a:xfrm>
            <a:off x="6369050" y="3138488"/>
            <a:ext cx="9366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000" b="1" dirty="0"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lang="zh-CN" altLang="en-US" sz="4000" b="1" dirty="0">
                <a:latin typeface="Calibri" panose="020F0502020204030204" charset="0"/>
                <a:ea typeface="宋体" panose="02010600030101010101" pitchFamily="2" charset="-122"/>
              </a:rPr>
              <a:t>过</a:t>
            </a:r>
            <a:endParaRPr lang="zh-CN" altLang="en-US" sz="40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6397" name="TextBox 21"/>
          <p:cNvSpPr txBox="1"/>
          <p:nvPr/>
        </p:nvSpPr>
        <p:spPr>
          <a:xfrm>
            <a:off x="7521575" y="2347913"/>
            <a:ext cx="935038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000" b="1" dirty="0"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lang="zh-CN" altLang="en-US" sz="4000" b="1" dirty="0">
                <a:latin typeface="Calibri" panose="020F0502020204030204" charset="0"/>
                <a:ea typeface="宋体" panose="02010600030101010101" pitchFamily="2" charset="-122"/>
              </a:rPr>
              <a:t>时</a:t>
            </a:r>
            <a:endParaRPr lang="zh-CN" altLang="en-US" sz="40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6398" name="TextBox 22"/>
          <p:cNvSpPr txBox="1"/>
          <p:nvPr/>
        </p:nvSpPr>
        <p:spPr>
          <a:xfrm>
            <a:off x="8655050" y="2347913"/>
            <a:ext cx="9366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000" b="1" dirty="0"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lang="zh-CN" altLang="en-US" sz="4000" b="1" dirty="0">
                <a:latin typeface="Calibri" panose="020F0502020204030204" charset="0"/>
                <a:ea typeface="宋体" panose="02010600030101010101" pitchFamily="2" charset="-122"/>
              </a:rPr>
              <a:t>对</a:t>
            </a:r>
            <a:endParaRPr lang="zh-CN" altLang="en-US" sz="40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6399" name="TextBox 23"/>
          <p:cNvSpPr txBox="1"/>
          <p:nvPr/>
        </p:nvSpPr>
        <p:spPr>
          <a:xfrm>
            <a:off x="9731375" y="3171825"/>
            <a:ext cx="9366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000" b="1" dirty="0"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lang="zh-CN" altLang="en-US" sz="4000" b="1" dirty="0">
                <a:latin typeface="Calibri" panose="020F0502020204030204" charset="0"/>
                <a:ea typeface="宋体" panose="02010600030101010101" pitchFamily="2" charset="-122"/>
              </a:rPr>
              <a:t>村</a:t>
            </a:r>
            <a:endParaRPr lang="zh-CN" altLang="en-US" sz="40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6400" name="TextBox 24"/>
          <p:cNvSpPr txBox="1"/>
          <p:nvPr/>
        </p:nvSpPr>
        <p:spPr>
          <a:xfrm>
            <a:off x="8024813" y="3930650"/>
            <a:ext cx="9366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000" b="1" dirty="0"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lang="zh-CN" altLang="en-US" sz="4000" b="1" dirty="0">
                <a:latin typeface="Calibri" panose="020F0502020204030204" charset="0"/>
                <a:ea typeface="宋体" panose="02010600030101010101" pitchFamily="2" charset="-122"/>
              </a:rPr>
              <a:t>寸</a:t>
            </a:r>
            <a:endParaRPr lang="zh-CN" altLang="en-US" sz="40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16401" name="图片 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35150" y="4865688"/>
            <a:ext cx="720725" cy="1439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402" name="TextBox 25"/>
          <p:cNvSpPr txBox="1"/>
          <p:nvPr/>
        </p:nvSpPr>
        <p:spPr>
          <a:xfrm>
            <a:off x="4872038" y="5159375"/>
            <a:ext cx="40894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000" b="1" dirty="0">
                <a:latin typeface="Calibri" panose="020F0502020204030204" charset="0"/>
                <a:ea typeface="宋体" panose="02010600030101010101" pitchFamily="2" charset="-122"/>
              </a:rPr>
              <a:t>你发现了什么？</a:t>
            </a:r>
            <a:endParaRPr lang="zh-CN" altLang="en-US" sz="40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728633" y="969433"/>
            <a:ext cx="7031567" cy="42970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ts val="3500"/>
              </a:lnSpc>
            </a:pPr>
            <a:r>
              <a:rPr lang="zh-CN" altLang="en-US" sz="3735" b="1" dirty="0">
                <a:latin typeface="黑体" panose="02010609060101010101" pitchFamily="49" charset="-122"/>
                <a:ea typeface="黑体" panose="02010609060101010101" pitchFamily="49" charset="-122"/>
              </a:rPr>
              <a:t>       春 晓</a:t>
            </a:r>
            <a:endParaRPr lang="en-US" altLang="zh-CN" sz="373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>
              <a:lnSpc>
                <a:spcPts val="35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    ［唐］孟浩然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>
              <a:lnSpc>
                <a:spcPts val="3200"/>
              </a:lnSpc>
            </a:pPr>
            <a:endParaRPr lang="en-US" altLang="zh-CN" sz="373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>
              <a:lnSpc>
                <a:spcPts val="3200"/>
              </a:lnSpc>
            </a:pPr>
            <a:r>
              <a:rPr lang="zh-CN" altLang="en-US" sz="3735" b="1" dirty="0">
                <a:latin typeface="黑体" panose="02010609060101010101" pitchFamily="49" charset="-122"/>
                <a:ea typeface="黑体" panose="02010609060101010101" pitchFamily="49" charset="-122"/>
              </a:rPr>
              <a:t>春  眠 不 觉 晓，</a:t>
            </a:r>
            <a:endParaRPr lang="en-US" altLang="zh-CN" sz="373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>
              <a:lnSpc>
                <a:spcPts val="3200"/>
              </a:lnSpc>
            </a:pPr>
            <a:endParaRPr lang="en-US" altLang="zh-CN" sz="373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>
              <a:lnSpc>
                <a:spcPts val="3200"/>
              </a:lnSpc>
            </a:pPr>
            <a:r>
              <a:rPr lang="zh-CN" altLang="en-US" sz="3735" b="1" dirty="0">
                <a:latin typeface="黑体" panose="02010609060101010101" pitchFamily="49" charset="-122"/>
                <a:ea typeface="黑体" panose="02010609060101010101" pitchFamily="49" charset="-122"/>
              </a:rPr>
              <a:t>处 处 闻 啼 鸟。</a:t>
            </a:r>
            <a:endParaRPr lang="en-US" altLang="zh-CN" sz="373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>
              <a:lnSpc>
                <a:spcPts val="3200"/>
              </a:lnSpc>
            </a:pPr>
            <a:endParaRPr lang="en-US" altLang="zh-CN" sz="373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>
              <a:lnSpc>
                <a:spcPts val="3200"/>
              </a:lnSpc>
            </a:pPr>
            <a:r>
              <a:rPr lang="zh-CN" altLang="en-US" sz="3735" b="1" dirty="0">
                <a:latin typeface="黑体" panose="02010609060101010101" pitchFamily="49" charset="-122"/>
                <a:ea typeface="黑体" panose="02010609060101010101" pitchFamily="49" charset="-122"/>
              </a:rPr>
              <a:t>夜 来 风  雨 声，</a:t>
            </a:r>
            <a:endParaRPr lang="en-US" altLang="zh-CN" sz="373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>
              <a:lnSpc>
                <a:spcPts val="3200"/>
              </a:lnSpc>
            </a:pPr>
            <a:endParaRPr lang="en-US" altLang="zh-CN" sz="373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>
              <a:lnSpc>
                <a:spcPts val="3200"/>
              </a:lnSpc>
            </a:pPr>
            <a:r>
              <a:rPr lang="zh-CN" altLang="en-US" sz="3735" b="1" dirty="0">
                <a:latin typeface="黑体" panose="02010609060101010101" pitchFamily="49" charset="-122"/>
                <a:ea typeface="黑体" panose="02010609060101010101" pitchFamily="49" charset="-122"/>
              </a:rPr>
              <a:t>花  落 知 多  少。</a:t>
            </a:r>
            <a:endParaRPr lang="zh-CN" altLang="en-US" sz="373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23000" y="550333"/>
            <a:ext cx="2144184" cy="5391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2935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chūn xiǎo</a:t>
            </a:r>
            <a:endParaRPr lang="zh-CN" altLang="en-US" sz="2935" b="1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28845" y="1450341"/>
            <a:ext cx="6330951" cy="21062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50000"/>
              </a:lnSpc>
            </a:pPr>
            <a:r>
              <a:rPr lang="en-US" altLang="zh-CN" sz="2935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chūn mián bù jué xiǎo</a:t>
            </a:r>
            <a:endParaRPr lang="en-US" altLang="zh-CN" sz="2935" b="1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endParaRPr lang="en-US" altLang="zh-CN" sz="2935" b="1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r>
              <a:rPr lang="en-US" altLang="zh-CN" sz="2935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chù chù wén tí niǎo</a:t>
            </a:r>
            <a:endParaRPr lang="en-US" altLang="zh-CN" sz="2935" b="1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endParaRPr lang="en-US" altLang="zh-CN" sz="2935" b="1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28845" y="3145155"/>
            <a:ext cx="6330951" cy="16586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50000"/>
              </a:lnSpc>
            </a:pPr>
            <a:r>
              <a:rPr lang="en-US" altLang="zh-CN" sz="2935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yè  lái fēnɡ yǔ shēnɡ</a:t>
            </a:r>
            <a:endParaRPr lang="en-US" altLang="zh-CN" sz="2935" b="1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r>
              <a:rPr lang="en-US" altLang="zh-CN" sz="2935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2935" b="1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r>
              <a:rPr lang="en-US" altLang="zh-CN" sz="2935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huā luò zhī duō shǎo</a:t>
            </a:r>
            <a:endParaRPr lang="zh-CN" altLang="en-US" sz="2935" b="1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8611" name="Picture 3" descr="E:\陈文丽\人一语大课堂正文\续38.t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6317" y="1788584"/>
            <a:ext cx="3742267" cy="2808816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38" name="组合 7"/>
          <p:cNvGrpSpPr/>
          <p:nvPr/>
        </p:nvGrpSpPr>
        <p:grpSpPr>
          <a:xfrm>
            <a:off x="239184" y="112184"/>
            <a:ext cx="3903133" cy="1337733"/>
            <a:chOff x="179512" y="84330"/>
            <a:chExt cx="2927161" cy="1002532"/>
          </a:xfrm>
        </p:grpSpPr>
        <p:grpSp>
          <p:nvGrpSpPr>
            <p:cNvPr id="18439" name="组合 3"/>
            <p:cNvGrpSpPr/>
            <p:nvPr/>
          </p:nvGrpSpPr>
          <p:grpSpPr>
            <a:xfrm>
              <a:off x="885872" y="483518"/>
              <a:ext cx="2220801" cy="544595"/>
              <a:chOff x="1610558" y="939497"/>
              <a:chExt cx="2221001" cy="659622"/>
            </a:xfrm>
          </p:grpSpPr>
          <p:pic>
            <p:nvPicPr>
              <p:cNvPr id="18440" name="图片 1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EFD"/>
                  </a:clrFrom>
                  <a:clrTo>
                    <a:srgbClr val="FFFEFD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743398" y="991683"/>
                <a:ext cx="2088161" cy="6074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441" name="文本框 2"/>
              <p:cNvSpPr txBox="1"/>
              <p:nvPr/>
            </p:nvSpPr>
            <p:spPr>
              <a:xfrm>
                <a:off x="1610558" y="939497"/>
                <a:ext cx="1927143" cy="6000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lvl="0" indent="0" algn="ctr"/>
                <a:r>
                  <a:rPr lang="zh-CN" altLang="en-US" sz="3735" b="1" dirty="0">
                    <a:solidFill>
                      <a:srgbClr val="0070C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日积月累</a:t>
                </a:r>
                <a:endParaRPr lang="zh-CN" altLang="en-US" sz="3735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18442" name="Picture 8" descr="F:\外部文件\状元矢量无对联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9512" y="84330"/>
              <a:ext cx="991131" cy="100253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03817" y="1367367"/>
            <a:ext cx="10464800" cy="28473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ts val="4000"/>
              </a:lnSpc>
              <a:spcBef>
                <a:spcPts val="800"/>
              </a:spcBef>
            </a:pPr>
            <a:endParaRPr lang="en-US" altLang="zh-CN" sz="3735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>
              <a:lnSpc>
                <a:spcPts val="4000"/>
              </a:lnSpc>
              <a:spcBef>
                <a:spcPts val="800"/>
              </a:spcBef>
            </a:pPr>
            <a:r>
              <a:rPr lang="en-US" altLang="zh-CN" sz="3735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735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译文</a:t>
            </a:r>
            <a:r>
              <a:rPr lang="en-US" altLang="zh-CN" sz="3735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3735" b="1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>
              <a:lnSpc>
                <a:spcPts val="4000"/>
              </a:lnSpc>
              <a:spcBef>
                <a:spcPts val="800"/>
              </a:spcBef>
            </a:pPr>
            <a:r>
              <a:rPr lang="en-US" altLang="zh-CN" sz="3735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735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春天熟睡，醒来时不知不觉已经天亮了，处处都可以听到悦耳动听的鸟的鸣叫声。夜里沙沙的风声雨声，不知花儿吹落了多少。</a:t>
            </a:r>
            <a:endParaRPr lang="zh-CN" altLang="en-US" sz="3735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9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charRg st="49" end="10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u=1341721547,2599157730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0" y="-3175"/>
            <a:ext cx="12193905" cy="68783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726055" y="763270"/>
            <a:ext cx="6318250" cy="3383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 b="1">
                <a:solidFill>
                  <a:srgbClr val="FF0000"/>
                </a:solidFill>
              </a:rPr>
              <a:t>一年级</a:t>
            </a:r>
            <a:endParaRPr lang="zh-CN" altLang="en-US" sz="7200" b="1">
              <a:solidFill>
                <a:srgbClr val="FF0000"/>
              </a:solidFill>
            </a:endParaRPr>
          </a:p>
          <a:p>
            <a:r>
              <a:rPr lang="zh-CN" altLang="en-US" sz="7200" b="1">
                <a:solidFill>
                  <a:srgbClr val="FF0000"/>
                </a:solidFill>
              </a:rPr>
              <a:t>   语文</a:t>
            </a:r>
            <a:endParaRPr lang="zh-CN" altLang="en-US" sz="7200" b="1">
              <a:solidFill>
                <a:srgbClr val="FF0000"/>
              </a:solidFill>
            </a:endParaRPr>
          </a:p>
          <a:p>
            <a:r>
              <a:rPr lang="zh-CN" altLang="en-US" sz="7200" b="1">
                <a:solidFill>
                  <a:srgbClr val="FF0000"/>
                </a:solidFill>
              </a:rPr>
              <a:t>第三单元复习</a:t>
            </a:r>
            <a:endParaRPr lang="zh-CN" altLang="en-US" sz="72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=3070522828,1279832320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85" y="-6350"/>
            <a:ext cx="12151995" cy="68700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719195" y="170815"/>
            <a:ext cx="254063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/>
              <a:t>我会读词语：</a:t>
            </a:r>
            <a:endParaRPr lang="zh-CN" altLang="en-US" sz="3600" b="1"/>
          </a:p>
        </p:txBody>
      </p:sp>
      <p:sp>
        <p:nvSpPr>
          <p:cNvPr id="5" name="文本框 4"/>
          <p:cNvSpPr txBox="1"/>
          <p:nvPr/>
        </p:nvSpPr>
        <p:spPr>
          <a:xfrm>
            <a:off x="2981960" y="894715"/>
            <a:ext cx="7832090" cy="41205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</a:rPr>
              <a:t>石块  捉虫  急忙  行为  怎么</a:t>
            </a:r>
            <a:r>
              <a:rPr lang="zh-CN" altLang="en-US" sz="4400" b="1"/>
              <a:t>  </a:t>
            </a:r>
            <a:endParaRPr lang="zh-CN" altLang="en-US" sz="4400" b="1"/>
          </a:p>
          <a:p>
            <a:r>
              <a:rPr lang="zh-CN" altLang="en-US" sz="4400" b="1"/>
              <a:t>安静 邻居  独自  孤单  招呼  </a:t>
            </a:r>
            <a:endParaRPr lang="zh-CN" altLang="en-US" sz="4400" b="1"/>
          </a:p>
          <a:p>
            <a:r>
              <a:rPr lang="zh-CN" altLang="en-US" sz="4400" b="1">
                <a:solidFill>
                  <a:srgbClr val="FF0000"/>
                </a:solidFill>
              </a:rPr>
              <a:t>睡觉  快乐  从前 喜鹊  后来</a:t>
            </a:r>
            <a:r>
              <a:rPr lang="zh-CN" altLang="en-US" sz="4400" b="1"/>
              <a:t> </a:t>
            </a:r>
            <a:endParaRPr lang="zh-CN" altLang="en-US" sz="4400" b="1"/>
          </a:p>
          <a:p>
            <a:r>
              <a:rPr lang="zh-CN" altLang="en-US" sz="4400" b="1"/>
              <a:t>跳绳  偷偷地  静悄悄   踢足球  </a:t>
            </a:r>
            <a:r>
              <a:rPr lang="zh-CN" altLang="en-US" sz="4400" b="1">
                <a:solidFill>
                  <a:srgbClr val="FF0000"/>
                </a:solidFill>
              </a:rPr>
              <a:t>搭积木  听音乐  讲故事  下象棋 </a:t>
            </a:r>
            <a:r>
              <a:rPr lang="zh-CN" altLang="en-US" sz="4400" b="1"/>
              <a:t> 打排球  叽叽喳喳 安安静静</a:t>
            </a:r>
            <a:endParaRPr lang="zh-CN" altLang="en-US" sz="4400" b="1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=271853315,539304563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" y="6350"/>
            <a:ext cx="12223750" cy="6864985"/>
          </a:xfrm>
          <a:prstGeom prst="rect">
            <a:avLst/>
          </a:prstGeom>
        </p:spPr>
      </p:pic>
      <p:sp>
        <p:nvSpPr>
          <p:cNvPr id="57345" name="标题 1"/>
          <p:cNvSpPr>
            <a:spLocks noGrp="1"/>
          </p:cNvSpPr>
          <p:nvPr>
            <p:ph type="title" idx="4294967295"/>
          </p:nvPr>
        </p:nvSpPr>
        <p:spPr>
          <a:xfrm>
            <a:off x="3175" y="311150"/>
            <a:ext cx="6710680" cy="727075"/>
          </a:xfrm>
        </p:spPr>
        <p:txBody>
          <a:bodyPr anchor="ctr">
            <a:normAutofit fontScale="90000"/>
          </a:bodyPr>
          <a:p>
            <a:r>
              <a:rPr lang="en-US" altLang="zh-CN" kern="1200">
                <a:latin typeface="Arial" panose="020B0604020202020204" pitchFamily="34" charset="0"/>
                <a:ea typeface="黑体" panose="02010609060101010101" pitchFamily="49" charset="-122"/>
                <a:cs typeface="+mj-cs"/>
              </a:rPr>
              <a:t>        </a:t>
            </a:r>
            <a:r>
              <a:rPr lang="en-US" altLang="zh-CN" sz="5400" b="1" kern="1200">
                <a:latin typeface="Arial" panose="020B0604020202020204" pitchFamily="34" charset="0"/>
                <a:ea typeface="黑体" panose="02010609060101010101" pitchFamily="49" charset="-122"/>
                <a:cs typeface="+mj-cs"/>
              </a:rPr>
              <a:t> </a:t>
            </a:r>
            <a:r>
              <a:rPr lang="zh-CN" altLang="en-US" sz="5400" b="1" kern="1200">
                <a:latin typeface="Arial" panose="020B0604020202020204" pitchFamily="34" charset="0"/>
                <a:ea typeface="黑体" panose="02010609060101010101" pitchFamily="49" charset="-122"/>
                <a:cs typeface="+mj-cs"/>
              </a:rPr>
              <a:t>fēi</a:t>
            </a:r>
            <a:endParaRPr lang="zh-CN" altLang="en-US" sz="5400" b="1" kern="1200">
              <a:latin typeface="Arial" panose="020B0604020202020204" pitchFamily="34" charset="0"/>
              <a:ea typeface="黑体" panose="02010609060101010101" pitchFamily="49" charset="-122"/>
              <a:cs typeface="+mj-cs"/>
            </a:endParaRPr>
          </a:p>
        </p:txBody>
      </p:sp>
      <p:pic>
        <p:nvPicPr>
          <p:cNvPr id="57346" name="图片占位符 4" descr="f"/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tretch>
            <a:fillRect/>
          </a:stretch>
        </p:blipFill>
        <p:spPr>
          <a:xfrm>
            <a:off x="131445" y="1266190"/>
            <a:ext cx="2906395" cy="2851150"/>
          </a:xfrm>
        </p:spPr>
      </p:pic>
      <p:pic>
        <p:nvPicPr>
          <p:cNvPr id="57348" name="图片 5" descr="fbihu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325" y="3624580"/>
            <a:ext cx="6228080" cy="24663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49" name="文本框 6"/>
          <p:cNvSpPr txBox="1"/>
          <p:nvPr/>
        </p:nvSpPr>
        <p:spPr>
          <a:xfrm>
            <a:off x="3989070" y="1525905"/>
            <a:ext cx="3621405" cy="15163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部首</a:t>
            </a:r>
            <a:r>
              <a:rPr lang="zh-CN" altLang="en-US" sz="2400" b="1" dirty="0">
                <a:latin typeface="Arial" panose="020B0604020202020204" pitchFamily="34" charset="0"/>
                <a:ea typeface="微软雅黑" panose="020B0503020204020204" charset="-122"/>
              </a:rPr>
              <a:t>：飞</a:t>
            </a:r>
            <a:endParaRPr lang="zh-CN" altLang="en-US" sz="2400" b="1" dirty="0">
              <a:latin typeface="Arial" panose="020B0604020202020204" pitchFamily="34" charset="0"/>
              <a:ea typeface="微软雅黑" panose="020B0503020204020204" charset="-122"/>
            </a:endParaRPr>
          </a:p>
          <a:p>
            <a:pPr lvl="0" indent="0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结构</a:t>
            </a:r>
            <a:r>
              <a:rPr lang="zh-CN" altLang="en-US" sz="2400" b="1" dirty="0">
                <a:latin typeface="Arial" panose="020B0604020202020204" pitchFamily="34" charset="0"/>
                <a:ea typeface="微软雅黑" panose="020B0503020204020204" charset="-122"/>
              </a:rPr>
              <a:t>：单一</a:t>
            </a:r>
            <a:endParaRPr lang="zh-CN" altLang="en-US" sz="2400" b="1" dirty="0">
              <a:latin typeface="Arial" panose="020B0604020202020204" pitchFamily="34" charset="0"/>
              <a:ea typeface="微软雅黑" panose="020B0503020204020204" charset="-122"/>
            </a:endParaRPr>
          </a:p>
          <a:p>
            <a:pPr lvl="0" indent="0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组词</a:t>
            </a:r>
            <a:r>
              <a:rPr lang="zh-CN" altLang="en-US" sz="2400" b="1" dirty="0">
                <a:latin typeface="Arial" panose="020B0604020202020204" pitchFamily="34" charset="0"/>
                <a:ea typeface="微软雅黑" panose="020B0503020204020204" charset="-122"/>
              </a:rPr>
              <a:t>：飞行 飞机 飞快</a:t>
            </a:r>
            <a:endParaRPr lang="zh-CN" altLang="en-US" sz="2400" b="1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265" name="组合 27"/>
          <p:cNvGrpSpPr/>
          <p:nvPr/>
        </p:nvGrpSpPr>
        <p:grpSpPr>
          <a:xfrm>
            <a:off x="5265738" y="476250"/>
            <a:ext cx="1852612" cy="890588"/>
            <a:chOff x="2726484" y="508317"/>
            <a:chExt cx="1773055" cy="589527"/>
          </a:xfrm>
        </p:grpSpPr>
        <p:sp>
          <p:nvSpPr>
            <p:cNvPr id="24" name="矩形: 圆角 28"/>
            <p:cNvSpPr/>
            <p:nvPr/>
          </p:nvSpPr>
          <p:spPr bwMode="auto">
            <a:xfrm rot="19996946">
              <a:off x="2726484" y="578332"/>
              <a:ext cx="565190" cy="470502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我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5" name="矩形: 圆角 29"/>
            <p:cNvSpPr/>
            <p:nvPr/>
          </p:nvSpPr>
          <p:spPr bwMode="auto">
            <a:xfrm rot="432022">
              <a:off x="3358524" y="508317"/>
              <a:ext cx="565190" cy="471902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会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6" name="矩形: 圆角 30"/>
            <p:cNvSpPr/>
            <p:nvPr/>
          </p:nvSpPr>
          <p:spPr bwMode="auto">
            <a:xfrm rot="1189584">
              <a:off x="3932830" y="625942"/>
              <a:ext cx="566709" cy="471902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写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18" name="组合 4"/>
          <p:cNvGrpSpPr/>
          <p:nvPr/>
        </p:nvGrpSpPr>
        <p:grpSpPr>
          <a:xfrm>
            <a:off x="5508625" y="2252663"/>
            <a:ext cx="1887538" cy="2625725"/>
            <a:chOff x="317986" y="1665630"/>
            <a:chExt cx="1887537" cy="1970088"/>
          </a:xfrm>
        </p:grpSpPr>
        <p:pic>
          <p:nvPicPr>
            <p:cNvPr id="11270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1" name="TextBox 4"/>
            <p:cNvSpPr txBox="1"/>
            <p:nvPr/>
          </p:nvSpPr>
          <p:spPr>
            <a:xfrm>
              <a:off x="343617" y="1665630"/>
              <a:ext cx="1838325" cy="144076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indent="0" algn="l"/>
              <a:r>
                <a:rPr lang="zh-CN" altLang="en-US" sz="120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单</a:t>
              </a:r>
              <a:endParaRPr lang="zh-CN" altLang="en-US" sz="120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5880100" y="1309688"/>
            <a:ext cx="1103630" cy="821690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 anchor="t">
            <a:spAutoFit/>
          </a:bodyPr>
          <a:p>
            <a:pPr lvl="0" indent="0" algn="l"/>
            <a:r>
              <a:rPr lang="en-US" altLang="zh-CN" sz="4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dān</a:t>
            </a:r>
            <a:endParaRPr lang="zh-CN" altLang="en-US" sz="48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280718" y="2893378"/>
            <a:ext cx="1099820" cy="638810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 anchor="t">
            <a:spAutoFit/>
          </a:bodyPr>
          <a:p>
            <a:pPr lvl="0" indent="0" algn="l"/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单元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" name="矩形 10"/>
          <p:cNvSpPr/>
          <p:nvPr/>
        </p:nvSpPr>
        <p:spPr>
          <a:xfrm>
            <a:off x="2422525" y="5710238"/>
            <a:ext cx="8137525" cy="60198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lIns="91438" tIns="45719" rIns="91438" bIns="45719" anchor="t">
            <a:spAutoFit/>
          </a:bodyPr>
          <a:p>
            <a:pPr lvl="0" indent="0" algn="l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这次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单元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测试我一定要取得一个好成绩。</a:t>
            </a:r>
            <a:endParaRPr lang="zh-CN" altLang="en-US" sz="2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" name="矩形 10"/>
          <p:cNvSpPr/>
          <p:nvPr/>
        </p:nvSpPr>
        <p:spPr>
          <a:xfrm>
            <a:off x="2422525" y="5145088"/>
            <a:ext cx="1081088" cy="56515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lIns="91438" tIns="45719" rIns="91438" bIns="45719" anchor="t">
            <a:spAutoFit/>
          </a:bodyPr>
          <a:p>
            <a:pPr lvl="0" indent="0" algn="l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2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46463" y="5237163"/>
            <a:ext cx="5313362" cy="561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8" grpId="0" bldLvl="0" animBg="1"/>
      <p:bldP spid="19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4"/>
          <p:cNvGrpSpPr/>
          <p:nvPr/>
        </p:nvGrpSpPr>
        <p:grpSpPr>
          <a:xfrm>
            <a:off x="5591175" y="1892300"/>
            <a:ext cx="1887538" cy="2627313"/>
            <a:chOff x="317986" y="1665630"/>
            <a:chExt cx="1887537" cy="1970088"/>
          </a:xfrm>
        </p:grpSpPr>
        <p:pic>
          <p:nvPicPr>
            <p:cNvPr id="15362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63" name="TextBox 4"/>
            <p:cNvSpPr txBox="1"/>
            <p:nvPr/>
          </p:nvSpPr>
          <p:spPr>
            <a:xfrm>
              <a:off x="343617" y="1665630"/>
              <a:ext cx="1838325" cy="14398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indent="0" algn="l"/>
              <a:r>
                <a:rPr lang="zh-CN" altLang="en-US" sz="120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快</a:t>
              </a:r>
              <a:endParaRPr lang="zh-CN" altLang="en-US" sz="120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5880100" y="952500"/>
            <a:ext cx="1410970" cy="821690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 anchor="t">
            <a:spAutoFit/>
          </a:bodyPr>
          <a:p>
            <a:pPr lvl="0" indent="0" algn="l"/>
            <a:r>
              <a:rPr lang="en-US" altLang="zh-CN" sz="4800" b="1" err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kuài</a:t>
            </a:r>
            <a:endParaRPr lang="zh-CN" altLang="en-US" sz="48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31175" y="1662113"/>
            <a:ext cx="990600" cy="638810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 anchor="t">
            <a:spAutoFit/>
          </a:bodyPr>
          <a:p>
            <a:pPr lvl="0" indent="0" algn="l"/>
            <a:r>
              <a:rPr lang="en-US" altLang="zh-CN" b="1" err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kuài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b="1" err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sù</a:t>
            </a:r>
            <a:endParaRPr lang="en-US" altLang="zh-CN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 algn="l"/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快  速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123238" y="2959100"/>
            <a:ext cx="1106170" cy="638810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 anchor="t">
            <a:spAutoFit/>
          </a:bodyPr>
          <a:p>
            <a:pPr lvl="0" indent="0" algn="l"/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b="1" err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yú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b="1" err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kuài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 algn="l"/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愉  快</a:t>
            </a:r>
            <a:endParaRPr lang="zh-CN" altLang="en-US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10"/>
          <p:cNvSpPr/>
          <p:nvPr/>
        </p:nvSpPr>
        <p:spPr>
          <a:xfrm>
            <a:off x="2505075" y="5576888"/>
            <a:ext cx="7456488" cy="56515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lIns="91438" tIns="45719" rIns="91438" bIns="45719" anchor="t">
            <a:spAutoFit/>
          </a:bodyPr>
          <a:p>
            <a:pPr lvl="0" indent="0" algn="l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r>
              <a:rPr lang="zh-CN" altLang="en-US" sz="2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我掌握了冲浪的方法，心情十分</a:t>
            </a:r>
            <a:r>
              <a:rPr lang="zh-CN" altLang="en-US" sz="2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愉快</a:t>
            </a:r>
            <a:r>
              <a:rPr lang="zh-CN" altLang="en-US" sz="2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" name="矩形 10"/>
          <p:cNvSpPr/>
          <p:nvPr/>
        </p:nvSpPr>
        <p:spPr>
          <a:xfrm>
            <a:off x="2505075" y="4787900"/>
            <a:ext cx="1081088" cy="56515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lIns="91438" tIns="45719" rIns="91438" bIns="45719" anchor="t">
            <a:spAutoFit/>
          </a:bodyPr>
          <a:p>
            <a:pPr lvl="0" indent="0" algn="l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2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2922" y="1562979"/>
            <a:ext cx="2802581" cy="31148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4263" y="4894263"/>
            <a:ext cx="4703762" cy="496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71" name="矩形 9230"/>
          <p:cNvSpPr/>
          <p:nvPr/>
        </p:nvSpPr>
        <p:spPr>
          <a:xfrm>
            <a:off x="1627029" y="6237288"/>
            <a:ext cx="697230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ctr">
              <a:buClrTx/>
            </a:pPr>
            <a:r>
              <a:rPr lang="en-US" altLang="zh-CN" sz="1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lspjy.com</a:t>
            </a:r>
            <a:r>
              <a:rPr lang="zh-CN" altLang="en-US" sz="1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www.lspjy.com</a:t>
            </a:r>
            <a:r>
              <a:rPr lang="en-US" altLang="zh-CN" sz="1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1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cz.lspjy.com</a:t>
            </a:r>
            <a:endParaRPr lang="zh-CN" altLang="en-US" sz="100" dirty="0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 bldLvl="0" animBg="1"/>
      <p:bldP spid="9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4"/>
          <p:cNvGrpSpPr/>
          <p:nvPr/>
        </p:nvGrpSpPr>
        <p:grpSpPr>
          <a:xfrm>
            <a:off x="5591175" y="1892300"/>
            <a:ext cx="1887538" cy="2627313"/>
            <a:chOff x="317986" y="1665630"/>
            <a:chExt cx="1887537" cy="1970088"/>
          </a:xfrm>
        </p:grpSpPr>
        <p:pic>
          <p:nvPicPr>
            <p:cNvPr id="16386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387" name="TextBox 4"/>
            <p:cNvSpPr txBox="1"/>
            <p:nvPr/>
          </p:nvSpPr>
          <p:spPr>
            <a:xfrm>
              <a:off x="343617" y="1665630"/>
              <a:ext cx="1838325" cy="14398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indent="0" algn="l"/>
              <a:r>
                <a:rPr lang="zh-CN" altLang="en-US" sz="120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乐</a:t>
              </a:r>
              <a:endParaRPr lang="zh-CN" altLang="en-US" sz="120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6081713" y="900113"/>
            <a:ext cx="796290" cy="821690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 anchor="t">
            <a:spAutoFit/>
          </a:bodyPr>
          <a:p>
            <a:pPr lvl="0" indent="0" algn="l"/>
            <a:r>
              <a:rPr lang="en-US" altLang="zh-CN" sz="4800" b="1" err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lè</a:t>
            </a:r>
            <a:endParaRPr lang="zh-CN" altLang="en-US" sz="48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31175" y="1662113"/>
            <a:ext cx="990600" cy="638810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 anchor="t">
            <a:spAutoFit/>
          </a:bodyPr>
          <a:p>
            <a:pPr lvl="0" indent="0" algn="l"/>
            <a:r>
              <a:rPr lang="en-US" altLang="zh-CN" b="1" err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kuài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b="1" err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lè</a:t>
            </a:r>
            <a:endParaRPr lang="en-US" altLang="zh-CN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 algn="l"/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快  乐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123238" y="2959100"/>
            <a:ext cx="1102995" cy="913130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 anchor="t">
            <a:spAutoFit/>
          </a:bodyPr>
          <a:p>
            <a:pPr lvl="0" indent="0" algn="l"/>
            <a:r>
              <a:rPr lang="en-US" altLang="zh-CN" b="1" err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huān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b="1" err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lè</a:t>
            </a:r>
            <a:endParaRPr lang="en-US" altLang="zh-CN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 algn="l"/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欢  乐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10"/>
          <p:cNvSpPr/>
          <p:nvPr/>
        </p:nvSpPr>
        <p:spPr>
          <a:xfrm>
            <a:off x="2505075" y="5576888"/>
            <a:ext cx="5834063" cy="56515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lIns="91438" tIns="45719" rIns="91438" bIns="45719" anchor="t">
            <a:spAutoFit/>
          </a:bodyPr>
          <a:p>
            <a:pPr lvl="0" indent="0" algn="l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r>
              <a:rPr lang="zh-CN" altLang="en-US" sz="2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看，他们在水上玩得多</a:t>
            </a:r>
            <a:r>
              <a:rPr lang="zh-CN" altLang="en-US" sz="2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欢乐</a:t>
            </a:r>
            <a:r>
              <a:rPr lang="zh-CN" altLang="en-US" sz="2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呀！</a:t>
            </a:r>
            <a:endParaRPr lang="zh-CN" altLang="en-US" sz="2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" name="矩形 10"/>
          <p:cNvSpPr/>
          <p:nvPr/>
        </p:nvSpPr>
        <p:spPr>
          <a:xfrm>
            <a:off x="2505075" y="4787900"/>
            <a:ext cx="1081088" cy="56515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lIns="91438" tIns="45719" rIns="91438" bIns="45719" anchor="t">
            <a:spAutoFit/>
          </a:bodyPr>
          <a:p>
            <a:pPr lvl="0" indent="0" algn="l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2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050" y="4895850"/>
            <a:ext cx="3521075" cy="534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0061" y="1664810"/>
            <a:ext cx="2731652" cy="30403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 bldLvl="0" animBg="1"/>
      <p:bldP spid="9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4" name="Picture 4" descr="d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6430" y="4610735"/>
            <a:ext cx="3958590" cy="21774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3553" name="Text Box 2"/>
          <p:cNvSpPr txBox="1"/>
          <p:nvPr/>
        </p:nvSpPr>
        <p:spPr>
          <a:xfrm>
            <a:off x="515938" y="383540"/>
            <a:ext cx="8064500" cy="5212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l">
              <a:buClrTx/>
              <a:buFont typeface="Monotype Sorts" pitchFamily="2" charset="2"/>
              <a:buNone/>
            </a:pPr>
            <a:r>
              <a:rPr lang="en-US" altLang="zh-CN" dirty="0">
                <a:latin typeface="Arial" panose="020B0604020202020204" pitchFamily="34" charset="0"/>
                <a:ea typeface="黑体" panose="02010609060101010101" pitchFamily="49" charset="-122"/>
              </a:rPr>
              <a:t>          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小公鸡和小鸭子一块儿出去玩。</a:t>
            </a:r>
            <a:endParaRPr lang="en-US" altLang="zh-CN" sz="28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lvl="0" indent="0" algn="l">
              <a:buClrTx/>
              <a:buFont typeface="Monotype Sorts" pitchFamily="2" charset="2"/>
              <a:buNone/>
            </a:pPr>
            <a:r>
              <a:rPr lang="en-US" altLang="zh-CN" sz="2800" b="1" dirty="0">
                <a:latin typeface="Arial" panose="020B0604020202020204" pitchFamily="34" charset="0"/>
                <a:ea typeface="黑体" panose="02010609060101010101" pitchFamily="49" charset="-122"/>
              </a:rPr>
              <a:t>     </a:t>
            </a:r>
            <a:r>
              <a:rPr lang="en-US" altLang="zh-CN" sz="2800" b="1" u="sng" dirty="0">
                <a:latin typeface="Arial" panose="020B0604020202020204" pitchFamily="34" charset="0"/>
                <a:ea typeface="黑体" panose="02010609060101010101" pitchFamily="49" charset="-122"/>
              </a:rPr>
              <a:t> </a:t>
            </a:r>
            <a:r>
              <a:rPr lang="zh-CN" altLang="en-US" sz="2800" b="1" u="sng" dirty="0">
                <a:latin typeface="Arial" panose="020B0604020202020204" pitchFamily="34" charset="0"/>
                <a:ea typeface="黑体" panose="02010609060101010101" pitchFamily="49" charset="-122"/>
              </a:rPr>
              <a:t>他们走进草地里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。小公鸡的找到许多虫子，吃得很欢。小鸭子捉不到虫子，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急得直哭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。小公鸡看见了，捉到虫子就给小鸭子吃。</a:t>
            </a:r>
            <a:endParaRPr lang="zh-CN" altLang="en-US" sz="28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lvl="0" indent="0" algn="l">
              <a:buClrTx/>
              <a:buFont typeface="Monotype Sorts" pitchFamily="2" charset="2"/>
              <a:buNone/>
            </a:pP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       他</a:t>
            </a:r>
            <a:r>
              <a:rPr lang="zh-CN" altLang="en-US" sz="2800" b="1" u="sng" dirty="0">
                <a:latin typeface="Arial" panose="020B0604020202020204" pitchFamily="34" charset="0"/>
                <a:ea typeface="黑体" panose="02010609060101010101" pitchFamily="49" charset="-122"/>
              </a:rPr>
              <a:t>们走到小河边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。小鸭子说：“公鸡弟弟，我到河里捉鱼给你吃。”小公鸡说：“我也去。”小鸭子说：“不行，不行，你不会游泳，会淹死的！”小公鸡不信，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偷偷地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跟在小鸭子后面，也下了水。</a:t>
            </a:r>
            <a:endParaRPr lang="zh-CN" altLang="en-US" sz="28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lvl="0" indent="0" algn="l">
              <a:buClrTx/>
              <a:buFont typeface="Monotype Sorts" pitchFamily="2" charset="2"/>
              <a:buNone/>
            </a:pP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       小鸭子正在水里捉鱼，忽然，听见小公鸡喊救命。他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飞快地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游到小公鸡身边，让小公鸡坐到自己的背上。小公鸡上了岸，笑着对小鸭子说：“鸭子哥哥，谢谢你。”</a:t>
            </a:r>
            <a:endParaRPr lang="zh-CN" altLang="en-US" sz="28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3249" name="图片 75777"/>
          <p:cNvPicPr>
            <a:picLocks noChangeAspect="1"/>
          </p:cNvPicPr>
          <p:nvPr/>
        </p:nvPicPr>
        <p:blipFill>
          <a:blip r:embed="rId1">
            <a:lum bright="35999" contrast="-12000"/>
          </a:blip>
          <a:stretch>
            <a:fillRect/>
          </a:stretch>
        </p:blipFill>
        <p:spPr>
          <a:xfrm>
            <a:off x="719138" y="260350"/>
            <a:ext cx="11472862" cy="6142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5779" name="文本框 75778"/>
          <p:cNvSpPr txBox="1"/>
          <p:nvPr/>
        </p:nvSpPr>
        <p:spPr>
          <a:xfrm>
            <a:off x="7151688" y="3516313"/>
            <a:ext cx="3935412" cy="2100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后 来，这 里 种 了 好 多 好 多 树，每 棵 树上 都 有 鸟 窝，每 个 鸟 窝 里 都 有 喜 鹊。</a:t>
            </a:r>
            <a:endParaRPr lang="zh-CN" altLang="en-US" sz="24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endParaRPr lang="en-US" altLang="zh-CN" sz="2400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251" name="矩形 75779"/>
          <p:cNvSpPr/>
          <p:nvPr/>
        </p:nvSpPr>
        <p:spPr>
          <a:xfrm>
            <a:off x="2446338" y="692150"/>
            <a:ext cx="4418012" cy="54721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p>
            <a:pPr lvl="0" indent="0" eaLnBrk="1" hangingPunct="1"/>
            <a:endParaRPr lang="zh-CN" altLang="en-US" u="sng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3252" name="图片 75780" descr="图片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4350" y="620713"/>
            <a:ext cx="3937000" cy="25892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3" name="图片 7578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90650" y="692150"/>
            <a:ext cx="4127500" cy="2914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5783" name="文本框 75782"/>
          <p:cNvSpPr txBox="1"/>
          <p:nvPr/>
        </p:nvSpPr>
        <p:spPr>
          <a:xfrm>
            <a:off x="1390650" y="3860800"/>
            <a:ext cx="3935413" cy="2286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从 前，这 里 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只 有 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 颗 树，树上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只有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一个 鸟 窝，鸟 窝 里 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只 有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  只 喜 鹊。</a:t>
            </a:r>
            <a:endParaRPr lang="zh-CN" altLang="en-US" sz="24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eaLnBrk="1" hangingPunct="1">
              <a:spcBef>
                <a:spcPct val="50000"/>
              </a:spcBef>
            </a:pPr>
            <a:endParaRPr lang="zh-CN" altLang="en-US" sz="24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endParaRPr lang="zh-CN" altLang="en-US" sz="24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5784" name="文本框 75783"/>
          <p:cNvSpPr txBox="1"/>
          <p:nvPr/>
        </p:nvSpPr>
        <p:spPr>
          <a:xfrm>
            <a:off x="1487488" y="5589588"/>
            <a:ext cx="2995612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eaLnBrk="1" hangingPunct="1"/>
            <a:r>
              <a:rPr lang="zh-CN" alt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树很孤单，喜鹊也很孤单</a:t>
            </a:r>
            <a:endParaRPr lang="zh-CN" altLang="en-US" sz="20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5785" name="文本框 75784"/>
          <p:cNvSpPr txBox="1"/>
          <p:nvPr/>
        </p:nvSpPr>
        <p:spPr>
          <a:xfrm>
            <a:off x="6959600" y="5516563"/>
            <a:ext cx="3736975" cy="6715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eaLnBrk="1" hangingPunct="1"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树有了邻居，喜鹊也有了邻居</a:t>
            </a:r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en-US" altLang="zh-CN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eaLnBrk="1" hangingPunct="1"/>
            <a:endParaRPr lang="zh-CN" altLang="en-US" u="sng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5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5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75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/>
      <p:bldP spid="75783" grpId="0"/>
      <p:bldP spid="75784" grpId="0"/>
      <p:bldP spid="7578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" name="图片 1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flipH="1">
            <a:off x="1641170" y="3756270"/>
            <a:ext cx="4283757" cy="2899774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同侧圆角矩形 1"/>
          <p:cNvSpPr/>
          <p:nvPr/>
        </p:nvSpPr>
        <p:spPr bwMode="auto">
          <a:xfrm>
            <a:off x="1847850" y="855663"/>
            <a:ext cx="2000250" cy="515938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图解结构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1720850" y="1484313"/>
            <a:ext cx="22875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左大括号 11"/>
          <p:cNvSpPr/>
          <p:nvPr/>
        </p:nvSpPr>
        <p:spPr>
          <a:xfrm>
            <a:off x="3180080" y="2063750"/>
            <a:ext cx="356870" cy="36849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558" name="TextBox 12"/>
          <p:cNvSpPr txBox="1"/>
          <p:nvPr/>
        </p:nvSpPr>
        <p:spPr>
          <a:xfrm>
            <a:off x="3541713" y="2073275"/>
            <a:ext cx="36703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zh-CN" sz="3600" b="1" dirty="0">
                <a:latin typeface="Calibri" panose="020F0502020204030204" charset="0"/>
                <a:ea typeface="宋体" panose="02010600030101010101" pitchFamily="2" charset="-122"/>
              </a:rPr>
              <a:t>一个人，很好　</a:t>
            </a:r>
            <a:endParaRPr lang="zh-CN" altLang="zh-CN" sz="36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59" name="TextBox 13"/>
          <p:cNvSpPr txBox="1"/>
          <p:nvPr/>
        </p:nvSpPr>
        <p:spPr>
          <a:xfrm>
            <a:off x="3543300" y="3433763"/>
            <a:ext cx="3668713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zh-CN" sz="3600" b="1" dirty="0">
                <a:latin typeface="Calibri" panose="020F0502020204030204" charset="0"/>
                <a:ea typeface="宋体" panose="02010600030101010101" pitchFamily="2" charset="-122"/>
              </a:rPr>
              <a:t>三个人，很好　</a:t>
            </a:r>
            <a:endParaRPr lang="zh-CN" altLang="zh-CN" sz="36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9" name="右大括号 18"/>
          <p:cNvSpPr/>
          <p:nvPr/>
        </p:nvSpPr>
        <p:spPr>
          <a:xfrm>
            <a:off x="7067550" y="2181225"/>
            <a:ext cx="287655" cy="367347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356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2938" y="979488"/>
            <a:ext cx="925512" cy="1241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62" name="TextBox 6"/>
          <p:cNvSpPr txBox="1"/>
          <p:nvPr/>
        </p:nvSpPr>
        <p:spPr>
          <a:xfrm>
            <a:off x="7442200" y="2955925"/>
            <a:ext cx="2554288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zh-CN" sz="3600" b="1" dirty="0">
                <a:latin typeface="Calibri" panose="020F0502020204030204" charset="0"/>
                <a:ea typeface="宋体" panose="02010600030101010101" pitchFamily="2" charset="-122"/>
              </a:rPr>
              <a:t>游戏快乐</a:t>
            </a:r>
            <a:endParaRPr lang="zh-CN" altLang="zh-CN" sz="3600" b="1" dirty="0">
              <a:latin typeface="Calibri" panose="020F050202020403020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zh-CN" sz="3600" b="1" dirty="0">
                <a:latin typeface="Calibri" panose="020F0502020204030204" charset="0"/>
                <a:ea typeface="宋体" panose="02010600030101010101" pitchFamily="2" charset="-122"/>
              </a:rPr>
              <a:t>学习也快乐</a:t>
            </a:r>
            <a:endParaRPr lang="zh-CN" altLang="zh-CN" sz="36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63" name="AutoShape 2" descr="http://img3.imgtn.bdimg.com/it/u=1975557465,4109851318&amp;fm=21&amp;gp=0.jpg"/>
          <p:cNvSpPr>
            <a:spLocks noChangeAspect="1"/>
          </p:cNvSpPr>
          <p:nvPr/>
        </p:nvSpPr>
        <p:spPr>
          <a:xfrm>
            <a:off x="1679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64" name="TextBox 14"/>
          <p:cNvSpPr txBox="1"/>
          <p:nvPr/>
        </p:nvSpPr>
        <p:spPr>
          <a:xfrm>
            <a:off x="3543300" y="2673350"/>
            <a:ext cx="3668713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zh-CN" sz="3600" b="1" dirty="0">
                <a:latin typeface="Calibri" panose="020F0502020204030204" charset="0"/>
                <a:ea typeface="宋体" panose="02010600030101010101" pitchFamily="2" charset="-122"/>
              </a:rPr>
              <a:t>两个人，很好　</a:t>
            </a:r>
            <a:endParaRPr lang="zh-CN" altLang="zh-CN" sz="36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65" name="TextBox 4"/>
          <p:cNvSpPr txBox="1"/>
          <p:nvPr/>
        </p:nvSpPr>
        <p:spPr>
          <a:xfrm>
            <a:off x="2538730" y="2308225"/>
            <a:ext cx="731520" cy="344043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 lvl="0" eaLnBrk="1" hangingPunct="1"/>
            <a:r>
              <a:rPr lang="zh-CN" altLang="en-US" sz="3600" b="1" dirty="0">
                <a:latin typeface="Calibri" panose="020F0502020204030204" charset="0"/>
                <a:ea typeface="宋体" panose="02010600030101010101" pitchFamily="2" charset="-122"/>
              </a:rPr>
              <a:t>怎么都快乐</a:t>
            </a:r>
            <a:endParaRPr lang="zh-CN" altLang="en-US" sz="36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66" name="TextBox 15"/>
          <p:cNvSpPr txBox="1"/>
          <p:nvPr/>
        </p:nvSpPr>
        <p:spPr>
          <a:xfrm>
            <a:off x="3536950" y="4221163"/>
            <a:ext cx="3675063" cy="1737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Calibri" panose="020F0502020204030204" charset="0"/>
                <a:ea typeface="宋体" panose="02010600030101010101" pitchFamily="2" charset="-122"/>
              </a:rPr>
              <a:t>四</a:t>
            </a:r>
            <a:r>
              <a:rPr lang="zh-CN" altLang="zh-CN" sz="3600" b="1" dirty="0">
                <a:latin typeface="Calibri" panose="020F0502020204030204" charset="0"/>
                <a:ea typeface="宋体" panose="02010600030101010101" pitchFamily="2" charset="-122"/>
              </a:rPr>
              <a:t>个人，很好</a:t>
            </a:r>
            <a:endParaRPr lang="zh-CN" altLang="zh-CN" sz="3600" b="1" dirty="0">
              <a:latin typeface="Calibri" panose="020F050202020403020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zh-CN" sz="3600" b="1" dirty="0">
                <a:latin typeface="Calibri" panose="020F0502020204030204" charset="0"/>
                <a:ea typeface="宋体" panose="02010600030101010101" pitchFamily="2" charset="-122"/>
              </a:rPr>
              <a:t>五个人，很好</a:t>
            </a:r>
            <a:endParaRPr lang="zh-CN" altLang="zh-CN" sz="3600" b="1" dirty="0">
              <a:latin typeface="Calibri" panose="020F050202020403020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zh-CN" sz="3600" b="1" dirty="0">
                <a:latin typeface="Calibri" panose="020F0502020204030204" charset="0"/>
                <a:ea typeface="宋体" panose="02010600030101010101" pitchFamily="2" charset="-122"/>
              </a:rPr>
              <a:t>许多人，</a:t>
            </a:r>
            <a:r>
              <a:rPr lang="zh-CN" altLang="zh-CN" sz="36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更</a:t>
            </a:r>
            <a:r>
              <a:rPr lang="zh-CN" altLang="zh-CN" sz="3600" b="1" dirty="0">
                <a:latin typeface="Calibri" panose="020F0502020204030204" charset="0"/>
                <a:ea typeface="宋体" panose="02010600030101010101" pitchFamily="2" charset="-122"/>
              </a:rPr>
              <a:t>好　</a:t>
            </a:r>
            <a:endParaRPr lang="zh-CN" altLang="zh-CN" sz="36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同侧圆角矩形 1"/>
          <p:cNvSpPr/>
          <p:nvPr/>
        </p:nvSpPr>
        <p:spPr bwMode="auto">
          <a:xfrm>
            <a:off x="1992313" y="1112838"/>
            <a:ext cx="2000250" cy="515938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查字典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1992313" y="176688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364" name="TextBox 6"/>
          <p:cNvSpPr txBox="1"/>
          <p:nvPr/>
        </p:nvSpPr>
        <p:spPr>
          <a:xfrm>
            <a:off x="1992630" y="1916430"/>
            <a:ext cx="8507730" cy="1925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4000" b="1" dirty="0">
                <a:latin typeface="Calibri" panose="020F0502020204030204" charset="0"/>
                <a:ea typeface="宋体" panose="02010600030101010101" pitchFamily="2" charset="-122"/>
              </a:rPr>
              <a:t>                    音序查字法口诀</a:t>
            </a:r>
            <a:endParaRPr lang="zh-CN" altLang="en-US" sz="4000" b="1" dirty="0">
              <a:latin typeface="Calibri" panose="020F050202020403020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0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音序查字</a:t>
            </a:r>
            <a:r>
              <a:rPr lang="zh-CN" altLang="en-US" sz="4000" b="1" dirty="0">
                <a:latin typeface="Calibri" panose="020F0502020204030204" charset="0"/>
                <a:ea typeface="宋体" panose="02010600030101010101" pitchFamily="2" charset="-122"/>
              </a:rPr>
              <a:t>要牢记，先把</a:t>
            </a:r>
            <a:r>
              <a:rPr lang="zh-CN" altLang="en-US" sz="40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大写字母</a:t>
            </a:r>
            <a:r>
              <a:rPr lang="zh-CN" altLang="en-US" sz="4000" b="1" dirty="0">
                <a:latin typeface="Calibri" panose="020F0502020204030204" charset="0"/>
                <a:ea typeface="宋体" panose="02010600030101010101" pitchFamily="2" charset="-122"/>
              </a:rPr>
              <a:t>找。</a:t>
            </a:r>
            <a:endParaRPr lang="zh-CN" altLang="en-US" sz="4000" b="1" dirty="0">
              <a:latin typeface="Calibri" panose="020F050202020403020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000" b="1" dirty="0">
                <a:latin typeface="Calibri" panose="020F0502020204030204" charset="0"/>
                <a:ea typeface="宋体" panose="02010600030101010101" pitchFamily="2" charset="-122"/>
              </a:rPr>
              <a:t>字母下面找</a:t>
            </a:r>
            <a:r>
              <a:rPr lang="zh-CN" altLang="en-US" sz="40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音节</a:t>
            </a:r>
            <a:r>
              <a:rPr lang="zh-CN" altLang="en-US" sz="4000" b="1" dirty="0">
                <a:latin typeface="Calibri" panose="020F0502020204030204" charset="0"/>
                <a:ea typeface="宋体" panose="02010600030101010101" pitchFamily="2" charset="-122"/>
              </a:rPr>
              <a:t>，看看它在</a:t>
            </a:r>
            <a:r>
              <a:rPr lang="zh-CN" altLang="en-US" sz="40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第几页</a:t>
            </a:r>
            <a:r>
              <a:rPr lang="zh-CN" altLang="en-US" sz="3600" b="1" dirty="0">
                <a:latin typeface="Calibri" panose="020F0502020204030204" charset="0"/>
                <a:ea typeface="宋体" panose="02010600030101010101" pitchFamily="2" charset="-122"/>
              </a:rPr>
              <a:t>。</a:t>
            </a:r>
            <a:endParaRPr lang="zh-CN" altLang="en-US" sz="36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15365" name="Picture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9FF"/>
              </a:clrFrom>
              <a:clrTo>
                <a:srgbClr val="FFF9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59825" y="1154113"/>
            <a:ext cx="1338263" cy="1336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6" name="Picture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788"/>
          <a:stretch>
            <a:fillRect/>
          </a:stretch>
        </p:blipFill>
        <p:spPr>
          <a:xfrm>
            <a:off x="1774825" y="4652963"/>
            <a:ext cx="1568450" cy="1617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1" cstate="print"/>
          <a:srcRect b="7524"/>
          <a:stretch>
            <a:fillRect/>
          </a:stretch>
        </p:blipFill>
        <p:spPr bwMode="auto">
          <a:xfrm>
            <a:off x="1828006" y="4895150"/>
            <a:ext cx="2235994" cy="1805195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</p:spPr>
      </p:pic>
      <p:sp>
        <p:nvSpPr>
          <p:cNvPr id="2" name="同侧圆角矩形 1"/>
          <p:cNvSpPr/>
          <p:nvPr/>
        </p:nvSpPr>
        <p:spPr bwMode="auto">
          <a:xfrm>
            <a:off x="1992313" y="1112838"/>
            <a:ext cx="2000250" cy="515938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查字典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1992313" y="176688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389" name="TextBox 6"/>
          <p:cNvSpPr txBox="1"/>
          <p:nvPr/>
        </p:nvSpPr>
        <p:spPr>
          <a:xfrm>
            <a:off x="1992313" y="1916113"/>
            <a:ext cx="8135937" cy="3388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Calibri" panose="020F0502020204030204" charset="0"/>
                <a:ea typeface="宋体" panose="02010600030101010101" pitchFamily="2" charset="-122"/>
              </a:rPr>
              <a:t>         用音序查字法从字典里找到下面的字，并组词。</a:t>
            </a:r>
            <a:endParaRPr lang="en-US" altLang="zh-CN" sz="3600" b="1" dirty="0">
              <a:latin typeface="Calibri" panose="020F050202020403020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600" b="1" dirty="0">
                <a:latin typeface="Calibri" panose="020F0502020204030204" charset="0"/>
                <a:ea typeface="宋体" panose="02010600030101010101" pitchFamily="2" charset="-122"/>
              </a:rPr>
              <a:t>生字      大写字母      音节     页码      组词</a:t>
            </a:r>
            <a:endParaRPr lang="en-US" altLang="zh-CN" sz="3600" b="1" dirty="0">
              <a:latin typeface="Calibri" panose="020F050202020403020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600" b="1" dirty="0">
                <a:latin typeface="Calibri" panose="020F0502020204030204" charset="0"/>
                <a:ea typeface="宋体" panose="02010600030101010101" pitchFamily="2" charset="-122"/>
              </a:rPr>
              <a:t>厨</a:t>
            </a:r>
            <a:r>
              <a:rPr lang="en-US" altLang="zh-CN" sz="3600" b="1" dirty="0">
                <a:latin typeface="Calibri" panose="020F0502020204030204" charset="0"/>
                <a:ea typeface="宋体" panose="02010600030101010101" pitchFamily="2" charset="-122"/>
              </a:rPr>
              <a:t>(chú)        C                chu       46         </a:t>
            </a:r>
            <a:r>
              <a:rPr lang="zh-CN" altLang="en-US" sz="3600" b="1" dirty="0">
                <a:latin typeface="Calibri" panose="020F0502020204030204" charset="0"/>
                <a:ea typeface="宋体" panose="02010600030101010101" pitchFamily="2" charset="-122"/>
              </a:rPr>
              <a:t>厨师</a:t>
            </a:r>
            <a:endParaRPr lang="en-US" altLang="zh-CN" sz="3600" b="1" dirty="0">
              <a:latin typeface="Calibri" panose="020F050202020403020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600" b="1" dirty="0">
                <a:latin typeface="Calibri" panose="020F0502020204030204" charset="0"/>
                <a:ea typeface="宋体" panose="02010600030101010101" pitchFamily="2" charset="-122"/>
              </a:rPr>
              <a:t>漂</a:t>
            </a:r>
            <a:r>
              <a:rPr lang="en-US" altLang="zh-CN" sz="3600" b="1" dirty="0">
                <a:latin typeface="Calibri" panose="020F0502020204030204" charset="0"/>
                <a:ea typeface="宋体" panose="02010600030101010101" pitchFamily="2" charset="-122"/>
              </a:rPr>
              <a:t>(piào)</a:t>
            </a:r>
            <a:endParaRPr lang="en-US" altLang="zh-CN" sz="3600" b="1" dirty="0">
              <a:latin typeface="Calibri" panose="020F050202020403020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600" b="1" dirty="0">
                <a:latin typeface="Calibri" panose="020F0502020204030204" charset="0"/>
                <a:ea typeface="宋体" panose="02010600030101010101" pitchFamily="2" charset="-122"/>
              </a:rPr>
              <a:t>踪</a:t>
            </a:r>
            <a:r>
              <a:rPr lang="en-US" altLang="zh-CN" sz="3600" b="1" dirty="0">
                <a:latin typeface="Calibri" panose="020F0502020204030204" charset="0"/>
                <a:ea typeface="宋体" panose="02010600030101010101" pitchFamily="2" charset="-122"/>
              </a:rPr>
              <a:t>(zōng)</a:t>
            </a:r>
            <a:endParaRPr lang="zh-CN" altLang="en-US" sz="36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16390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9FF"/>
              </a:clrFrom>
              <a:clrTo>
                <a:srgbClr val="FFF9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28113" y="836613"/>
            <a:ext cx="1336675" cy="13382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487488" y="3417244"/>
            <a:ext cx="3767514" cy="3036092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</p:spPr>
      </p:pic>
      <p:sp>
        <p:nvSpPr>
          <p:cNvPr id="2" name="同侧圆角矩形 1"/>
          <p:cNvSpPr/>
          <p:nvPr/>
        </p:nvSpPr>
        <p:spPr bwMode="auto">
          <a:xfrm>
            <a:off x="1992313" y="1112838"/>
            <a:ext cx="2303463" cy="515938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日积月累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cxnSp>
        <p:nvCxnSpPr>
          <p:cNvPr id="20" name="直线连接符 21"/>
          <p:cNvCxnSpPr/>
          <p:nvPr/>
        </p:nvCxnSpPr>
        <p:spPr>
          <a:xfrm flipV="1">
            <a:off x="2008188" y="1773238"/>
            <a:ext cx="22875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7413" name="图片 2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8025" y="1077913"/>
            <a:ext cx="1755775" cy="15573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4" name="TextBox 20"/>
          <p:cNvSpPr txBox="1"/>
          <p:nvPr/>
        </p:nvSpPr>
        <p:spPr>
          <a:xfrm>
            <a:off x="5583238" y="1774825"/>
            <a:ext cx="2097087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Calibri" panose="020F0502020204030204" charset="0"/>
                <a:ea typeface="宋体" panose="02010600030101010101" pitchFamily="2" charset="-122"/>
              </a:rPr>
              <a:t>赠汪伦</a:t>
            </a:r>
            <a:endParaRPr lang="en-US" altLang="zh-CN" sz="36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7415" name="TextBox 6"/>
          <p:cNvSpPr txBox="1"/>
          <p:nvPr/>
        </p:nvSpPr>
        <p:spPr>
          <a:xfrm>
            <a:off x="4872038" y="2998788"/>
            <a:ext cx="4708525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Calibri" panose="020F0502020204030204" charset="0"/>
                <a:ea typeface="宋体" panose="02010600030101010101" pitchFamily="2" charset="-122"/>
              </a:rPr>
              <a:t>李白乘舟将欲行，</a:t>
            </a:r>
            <a:endParaRPr lang="en-US" altLang="zh-CN" sz="3600" b="1" dirty="0">
              <a:latin typeface="Calibri" panose="020F050202020403020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600" b="1" dirty="0">
                <a:latin typeface="Calibri" panose="020F0502020204030204" charset="0"/>
                <a:ea typeface="宋体" panose="02010600030101010101" pitchFamily="2" charset="-122"/>
              </a:rPr>
              <a:t>忽闻岸上踏歌声。</a:t>
            </a:r>
            <a:endParaRPr lang="en-US" altLang="zh-CN" sz="3600" b="1" dirty="0">
              <a:latin typeface="Calibri" panose="020F050202020403020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600" b="1" dirty="0">
                <a:latin typeface="Calibri" panose="020F0502020204030204" charset="0"/>
                <a:ea typeface="宋体" panose="02010600030101010101" pitchFamily="2" charset="-122"/>
              </a:rPr>
              <a:t>桃花潭水深千尺，</a:t>
            </a:r>
            <a:endParaRPr lang="en-US" altLang="zh-CN" sz="3600" b="1" dirty="0">
              <a:latin typeface="Calibri" panose="020F050202020403020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600" b="1" dirty="0">
                <a:latin typeface="Calibri" panose="020F0502020204030204" charset="0"/>
                <a:ea typeface="宋体" panose="02010600030101010101" pitchFamily="2" charset="-122"/>
              </a:rPr>
              <a:t>不及汪伦送我情。</a:t>
            </a:r>
            <a:endParaRPr lang="en-US" altLang="zh-CN" sz="36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7416" name="TextBox 7"/>
          <p:cNvSpPr txBox="1"/>
          <p:nvPr/>
        </p:nvSpPr>
        <p:spPr>
          <a:xfrm>
            <a:off x="5681663" y="2462213"/>
            <a:ext cx="17097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800" b="1" dirty="0">
                <a:latin typeface="Calibri" panose="020F0502020204030204" charset="0"/>
                <a:ea typeface="宋体" panose="02010600030101010101" pitchFamily="2" charset="-122"/>
              </a:rPr>
              <a:t>[</a:t>
            </a:r>
            <a:r>
              <a:rPr lang="zh-CN" altLang="en-US" sz="2800" b="1" dirty="0">
                <a:latin typeface="Calibri" panose="020F0502020204030204" charset="0"/>
                <a:ea typeface="宋体" panose="02010600030101010101" pitchFamily="2" charset="-122"/>
              </a:rPr>
              <a:t>唐</a:t>
            </a:r>
            <a:r>
              <a:rPr lang="en-US" altLang="zh-CN" sz="2800" b="1" dirty="0">
                <a:latin typeface="Calibri" panose="020F0502020204030204" charset="0"/>
                <a:ea typeface="宋体" panose="02010600030101010101" pitchFamily="2" charset="-122"/>
              </a:rPr>
              <a:t>]</a:t>
            </a:r>
            <a:r>
              <a:rPr lang="zh-CN" altLang="en-US" sz="2800" b="1" dirty="0">
                <a:latin typeface="Calibri" panose="020F0502020204030204" charset="0"/>
                <a:ea typeface="宋体" panose="02010600030101010101" pitchFamily="2" charset="-122"/>
              </a:rPr>
              <a:t>李白</a:t>
            </a:r>
            <a:endParaRPr lang="en-US" altLang="zh-CN" sz="28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C截图20170403194718"/>
          <p:cNvPicPr>
            <a:picLocks noChangeAspect="1"/>
          </p:cNvPicPr>
          <p:nvPr/>
        </p:nvPicPr>
        <p:blipFill>
          <a:blip r:embed="rId1"/>
          <a:srcRect r="944" b="13368"/>
          <a:stretch>
            <a:fillRect/>
          </a:stretch>
        </p:blipFill>
        <p:spPr>
          <a:xfrm>
            <a:off x="22225" y="3810"/>
            <a:ext cx="8197850" cy="66033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588760" y="5162550"/>
            <a:ext cx="3079750" cy="14446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 b="1"/>
              <a:t>……</a:t>
            </a:r>
            <a:endParaRPr lang="zh-CN" altLang="en-US" sz="8800" b="1"/>
          </a:p>
        </p:txBody>
      </p:sp>
      <p:sp>
        <p:nvSpPr>
          <p:cNvPr id="4" name="文本框 3"/>
          <p:cNvSpPr txBox="1"/>
          <p:nvPr/>
        </p:nvSpPr>
        <p:spPr>
          <a:xfrm>
            <a:off x="8589645" y="5501640"/>
            <a:ext cx="3251200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你还能说出几个像这样的重叠词吗？</a:t>
            </a:r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Click="0"/>
    </mc:Choice>
    <mc:Fallback>
      <p:transition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=271853315,539304563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10" y="-13335"/>
            <a:ext cx="12158980" cy="6884035"/>
          </a:xfrm>
          <a:prstGeom prst="rect">
            <a:avLst/>
          </a:prstGeom>
        </p:spPr>
      </p:pic>
      <p:sp>
        <p:nvSpPr>
          <p:cNvPr id="56321" name="标题 1"/>
          <p:cNvSpPr>
            <a:spLocks noGrp="1"/>
          </p:cNvSpPr>
          <p:nvPr>
            <p:ph type="title"/>
          </p:nvPr>
        </p:nvSpPr>
        <p:spPr>
          <a:xfrm>
            <a:off x="2844800" y="547688"/>
            <a:ext cx="6710363" cy="727075"/>
          </a:xfrm>
        </p:spPr>
        <p:txBody>
          <a:bodyPr anchor="ctr"/>
          <a:p>
            <a:r>
              <a:rPr lang="en-US" altLang="zh-CN" kern="1200">
                <a:latin typeface="Arial" panose="020B0604020202020204" pitchFamily="34" charset="0"/>
                <a:ea typeface="黑体" panose="02010609060101010101" pitchFamily="49" charset="-122"/>
                <a:cs typeface="+mj-cs"/>
              </a:rPr>
              <a:t>       </a:t>
            </a:r>
            <a:r>
              <a:rPr lang="zh-CN" altLang="en-US" kern="1200">
                <a:latin typeface="Arial" panose="020B0604020202020204" pitchFamily="34" charset="0"/>
                <a:ea typeface="黑体" panose="02010609060101010101" pitchFamily="49" charset="-122"/>
                <a:cs typeface="+mj-cs"/>
              </a:rPr>
              <a:t>huā</a:t>
            </a:r>
            <a:endParaRPr lang="zh-CN" altLang="en-US" kern="1200">
              <a:latin typeface="Arial" panose="020B0604020202020204" pitchFamily="34" charset="0"/>
              <a:ea typeface="黑体" panose="02010609060101010101" pitchFamily="49" charset="-122"/>
              <a:cs typeface="+mj-cs"/>
            </a:endParaRPr>
          </a:p>
        </p:txBody>
      </p:sp>
      <p:pic>
        <p:nvPicPr>
          <p:cNvPr id="56322" name="图片占位符 4" descr="QQ截图20170209160130"/>
          <p:cNvPicPr>
            <a:picLocks noGrp="1" noChangeAspect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2552700" y="1274763"/>
            <a:ext cx="2898775" cy="2851150"/>
          </a:xfrm>
        </p:spPr>
      </p:pic>
      <p:sp>
        <p:nvSpPr>
          <p:cNvPr id="56323" name="文本占位符 3"/>
          <p:cNvSpPr>
            <a:spLocks noGrp="1"/>
          </p:cNvSpPr>
          <p:nvPr>
            <p:ph type="body" sz="half" idx="2"/>
          </p:nvPr>
        </p:nvSpPr>
        <p:spPr>
          <a:xfrm>
            <a:off x="2844800" y="4432300"/>
            <a:ext cx="6710363" cy="1493838"/>
          </a:xfrm>
        </p:spPr>
        <p:txBody>
          <a:bodyPr anchor="t"/>
          <a:p>
            <a:pPr>
              <a:buSzPct val="80000"/>
            </a:pPr>
            <a:endParaRPr lang="zh-CN" altLang="en-US" kern="1200" dirty="0"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56324" name="图片 5" descr="QQ截图2017020916005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2700" y="4432300"/>
            <a:ext cx="8060055" cy="24009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325" name="文本框 6"/>
          <p:cNvSpPr txBox="1"/>
          <p:nvPr/>
        </p:nvSpPr>
        <p:spPr>
          <a:xfrm>
            <a:off x="5810885" y="1559878"/>
            <a:ext cx="4292600" cy="19926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>
              <a:lnSpc>
                <a:spcPct val="13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微软雅黑" panose="020B0503020204020204" charset="-122"/>
              </a:rPr>
              <a:t>部首：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艹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lvl="0" indent="0">
              <a:lnSpc>
                <a:spcPct val="13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微软雅黑" panose="020B0503020204020204" charset="-122"/>
              </a:rPr>
              <a:t>结构：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上下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lvl="0" indent="0">
              <a:lnSpc>
                <a:spcPct val="13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微软雅黑" panose="020B0503020204020204" charset="-122"/>
              </a:rPr>
              <a:t>组词：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花朵  开花  花叶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C截图201704031947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70" y="-23495"/>
            <a:ext cx="11231880" cy="6861810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C截图201704031947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430" y="1905"/>
            <a:ext cx="11292205" cy="6802120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u=1341721547,2599157730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0" y="-3175"/>
            <a:ext cx="12193905" cy="68783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726055" y="763270"/>
            <a:ext cx="6318250" cy="3383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 b="1">
                <a:solidFill>
                  <a:srgbClr val="FF0000"/>
                </a:solidFill>
              </a:rPr>
              <a:t>一年级</a:t>
            </a:r>
            <a:endParaRPr lang="zh-CN" altLang="en-US" sz="7200" b="1">
              <a:solidFill>
                <a:srgbClr val="FF0000"/>
              </a:solidFill>
            </a:endParaRPr>
          </a:p>
          <a:p>
            <a:r>
              <a:rPr lang="zh-CN" altLang="en-US" sz="7200" b="1">
                <a:solidFill>
                  <a:srgbClr val="FF0000"/>
                </a:solidFill>
              </a:rPr>
              <a:t>   语文</a:t>
            </a:r>
            <a:endParaRPr lang="zh-CN" altLang="en-US" sz="7200" b="1">
              <a:solidFill>
                <a:srgbClr val="FF0000"/>
              </a:solidFill>
            </a:endParaRPr>
          </a:p>
          <a:p>
            <a:r>
              <a:rPr lang="zh-CN" altLang="en-US" sz="7200" b="1">
                <a:solidFill>
                  <a:srgbClr val="FF0000"/>
                </a:solidFill>
              </a:rPr>
              <a:t>第四单元复习</a:t>
            </a:r>
            <a:endParaRPr lang="zh-CN" altLang="en-US" sz="72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=3070522828,1279832320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85" y="-6350"/>
            <a:ext cx="12151995" cy="68700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719195" y="170815"/>
            <a:ext cx="254063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u="sng"/>
              <a:t>我会读词语：</a:t>
            </a:r>
            <a:endParaRPr lang="zh-CN" altLang="en-US" sz="3600" b="1" u="sng"/>
          </a:p>
        </p:txBody>
      </p:sp>
      <p:sp>
        <p:nvSpPr>
          <p:cNvPr id="5" name="文本框 4"/>
          <p:cNvSpPr txBox="1"/>
          <p:nvPr/>
        </p:nvSpPr>
        <p:spPr>
          <a:xfrm>
            <a:off x="3351530" y="1091565"/>
            <a:ext cx="7832090" cy="3449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/>
              <a:t>疑问  举手  勇敢  勇气   窗外 </a:t>
            </a:r>
            <a:endParaRPr lang="zh-CN" altLang="en-US" sz="4400" b="1"/>
          </a:p>
          <a:p>
            <a:r>
              <a:rPr lang="zh-CN" altLang="en-US" sz="4400" b="1"/>
              <a:t> </a:t>
            </a:r>
            <a:r>
              <a:rPr lang="zh-CN" altLang="en-US" sz="4400" b="1">
                <a:solidFill>
                  <a:srgbClr val="FF0000"/>
                </a:solidFill>
              </a:rPr>
              <a:t>床前  故乡  胆量 大胆  原来</a:t>
            </a:r>
            <a:r>
              <a:rPr lang="zh-CN" altLang="en-US" sz="4400" b="1"/>
              <a:t>  </a:t>
            </a:r>
            <a:endParaRPr lang="zh-CN" altLang="en-US" sz="4400" b="1"/>
          </a:p>
          <a:p>
            <a:r>
              <a:rPr lang="zh-CN" altLang="en-US" sz="4400" b="1"/>
              <a:t>好像  微笑  端午  粽子  中间   </a:t>
            </a:r>
            <a:endParaRPr lang="zh-CN" altLang="en-US" sz="4400" b="1"/>
          </a:p>
          <a:p>
            <a:r>
              <a:rPr lang="zh-CN" altLang="en-US" sz="4400" b="1">
                <a:solidFill>
                  <a:srgbClr val="FF0000"/>
                </a:solidFill>
              </a:rPr>
              <a:t>高兴  看着  美滋滋  荡来荡去</a:t>
            </a:r>
            <a:r>
              <a:rPr lang="zh-CN" altLang="en-US" sz="4400" b="1"/>
              <a:t>  飘来飘去  游来游去  跑来跑去</a:t>
            </a:r>
            <a:endParaRPr lang="zh-CN" altLang="en-US" sz="4400" b="1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169" name="组合 27"/>
          <p:cNvGrpSpPr/>
          <p:nvPr/>
        </p:nvGrpSpPr>
        <p:grpSpPr>
          <a:xfrm>
            <a:off x="5060951" y="260351"/>
            <a:ext cx="2571749" cy="965200"/>
            <a:chOff x="2694384" y="508317"/>
            <a:chExt cx="1845563" cy="637982"/>
          </a:xfrm>
        </p:grpSpPr>
        <p:sp>
          <p:nvSpPr>
            <p:cNvPr id="24" name="矩形: 圆角 28"/>
            <p:cNvSpPr/>
            <p:nvPr/>
          </p:nvSpPr>
          <p:spPr bwMode="auto">
            <a:xfrm rot="19996946">
              <a:off x="2694384" y="609051"/>
              <a:ext cx="565061" cy="471491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我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5" name="矩形: 圆角 29"/>
            <p:cNvSpPr/>
            <p:nvPr/>
          </p:nvSpPr>
          <p:spPr bwMode="auto">
            <a:xfrm rot="432022">
              <a:off x="3358179" y="508317"/>
              <a:ext cx="565061" cy="471491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会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6" name="矩形: 圆角 30"/>
            <p:cNvSpPr/>
            <p:nvPr/>
          </p:nvSpPr>
          <p:spPr bwMode="auto">
            <a:xfrm rot="1932324">
              <a:off x="3973367" y="674807"/>
              <a:ext cx="566580" cy="471492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写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18" name="组合 4"/>
          <p:cNvGrpSpPr/>
          <p:nvPr/>
        </p:nvGrpSpPr>
        <p:grpSpPr>
          <a:xfrm>
            <a:off x="5211233" y="1989667"/>
            <a:ext cx="2516717" cy="2688167"/>
            <a:chOff x="317986" y="1618972"/>
            <a:chExt cx="1887710" cy="2016746"/>
          </a:xfrm>
        </p:grpSpPr>
        <p:pic>
          <p:nvPicPr>
            <p:cNvPr id="7174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5" name="TextBox 4"/>
            <p:cNvSpPr txBox="1"/>
            <p:nvPr/>
          </p:nvSpPr>
          <p:spPr>
            <a:xfrm>
              <a:off x="367371" y="1618972"/>
              <a:ext cx="1838325" cy="18979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indent="0"/>
              <a:r>
                <a:rPr lang="zh-CN" altLang="en-US" sz="16000" b="1" dirty="0">
                  <a:latin typeface="楷体_GB2312" pitchFamily="49" charset="-122"/>
                  <a:ea typeface="楷体_GB2312" pitchFamily="49" charset="-122"/>
                </a:rPr>
                <a:t>午</a:t>
              </a:r>
              <a:endParaRPr lang="zh-CN" altLang="en-US" sz="16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5884333" y="1098551"/>
            <a:ext cx="1311910" cy="10668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wǔ</a:t>
            </a:r>
            <a:endParaRPr kumimoji="0" lang="zh-CN" altLang="en-US" sz="6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2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8900" y="2042584"/>
            <a:ext cx="2988733" cy="249978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" name="矩形 10"/>
          <p:cNvSpPr/>
          <p:nvPr/>
        </p:nvSpPr>
        <p:spPr>
          <a:xfrm>
            <a:off x="3799417" y="5816600"/>
            <a:ext cx="1441449" cy="725805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20000"/>
              </a:lnSpc>
            </a:pPr>
            <a:r>
              <a:rPr lang="zh-CN" altLang="en-US" sz="346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465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9" name="矩形 10"/>
          <p:cNvSpPr/>
          <p:nvPr/>
        </p:nvSpPr>
        <p:spPr>
          <a:xfrm>
            <a:off x="4891617" y="5814484"/>
            <a:ext cx="3975100" cy="725805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20000"/>
              </a:lnSpc>
            </a:pPr>
            <a:r>
              <a:rPr lang="zh-CN" altLang="en-US" sz="3465" b="1" dirty="0">
                <a:latin typeface="楷体_GB2312" pitchFamily="49" charset="-122"/>
                <a:ea typeface="楷体_GB2312" pitchFamily="49" charset="-122"/>
              </a:rPr>
              <a:t>佳佳正在吃</a:t>
            </a:r>
            <a:r>
              <a:rPr lang="zh-CN" altLang="en-US" sz="346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午餐</a:t>
            </a:r>
            <a:r>
              <a:rPr lang="zh-CN" altLang="en-US" sz="3465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465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" name="矩形 10"/>
          <p:cNvSpPr/>
          <p:nvPr/>
        </p:nvSpPr>
        <p:spPr>
          <a:xfrm>
            <a:off x="3790951" y="5008033"/>
            <a:ext cx="1441449" cy="725805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20000"/>
              </a:lnSpc>
            </a:pPr>
            <a:r>
              <a:rPr lang="zh-CN" altLang="en-US" sz="346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465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140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5033" y="5200651"/>
            <a:ext cx="3158067" cy="45296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82" name="组合 1"/>
          <p:cNvGrpSpPr/>
          <p:nvPr/>
        </p:nvGrpSpPr>
        <p:grpSpPr>
          <a:xfrm>
            <a:off x="239184" y="112184"/>
            <a:ext cx="3903133" cy="1337733"/>
            <a:chOff x="179512" y="84330"/>
            <a:chExt cx="2927161" cy="1002532"/>
          </a:xfrm>
        </p:grpSpPr>
        <p:grpSp>
          <p:nvGrpSpPr>
            <p:cNvPr id="7183" name="组合 3"/>
            <p:cNvGrpSpPr/>
            <p:nvPr/>
          </p:nvGrpSpPr>
          <p:grpSpPr>
            <a:xfrm>
              <a:off x="885872" y="483518"/>
              <a:ext cx="2220801" cy="544595"/>
              <a:chOff x="1610558" y="939497"/>
              <a:chExt cx="2221001" cy="659622"/>
            </a:xfrm>
          </p:grpSpPr>
          <p:pic>
            <p:nvPicPr>
              <p:cNvPr id="7184" name="图片 1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EFD"/>
                  </a:clrFrom>
                  <a:clrTo>
                    <a:srgbClr val="FFFEFD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743398" y="991683"/>
                <a:ext cx="2088161" cy="6074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185" name="文本框 2"/>
              <p:cNvSpPr txBox="1"/>
              <p:nvPr/>
            </p:nvSpPr>
            <p:spPr>
              <a:xfrm>
                <a:off x="1610558" y="939497"/>
                <a:ext cx="1927143" cy="6000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lvl="0" indent="0" algn="ctr"/>
                <a:r>
                  <a:rPr lang="zh-CN" altLang="en-US" sz="3735" b="1" dirty="0">
                    <a:solidFill>
                      <a:srgbClr val="0070C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字词学习</a:t>
                </a:r>
                <a:endParaRPr lang="zh-CN" altLang="en-US" sz="3735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7186" name="Picture 8" descr="F:\外部文件\状元矢量无对联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9512" y="84330"/>
              <a:ext cx="991131" cy="100253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0" name="矩形 29"/>
          <p:cNvSpPr/>
          <p:nvPr/>
        </p:nvSpPr>
        <p:spPr>
          <a:xfrm>
            <a:off x="8485717" y="1653117"/>
            <a:ext cx="2986617" cy="1473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xià  wǔ</a:t>
            </a:r>
            <a:endParaRPr kumimoji="0" lang="en-US" altLang="zh-CN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下  午</a:t>
            </a:r>
            <a:endParaRPr kumimoji="0" lang="zh-CN" altLang="en-US" sz="533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515351" y="3249084"/>
            <a:ext cx="2956984" cy="1473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wǔ  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c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ā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n</a:t>
            </a:r>
            <a:endParaRPr kumimoji="0" lang="en-US" altLang="zh-CN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午  餐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8" grpId="0" bldLvl="0" animBg="1"/>
      <p:bldP spid="29" grpId="0" bldLvl="0" animBg="1"/>
      <p:bldP spid="19" grpId="0" bldLvl="0" animBg="1"/>
      <p:bldP spid="30" grpId="0"/>
      <p:bldP spid="31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" name="组合 4"/>
          <p:cNvGrpSpPr/>
          <p:nvPr/>
        </p:nvGrpSpPr>
        <p:grpSpPr>
          <a:xfrm>
            <a:off x="4730751" y="1401233"/>
            <a:ext cx="2516716" cy="2688167"/>
            <a:chOff x="317986" y="1618972"/>
            <a:chExt cx="1887710" cy="2016746"/>
          </a:xfrm>
        </p:grpSpPr>
        <p:pic>
          <p:nvPicPr>
            <p:cNvPr id="9218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19" name="TextBox 4"/>
            <p:cNvSpPr txBox="1"/>
            <p:nvPr/>
          </p:nvSpPr>
          <p:spPr>
            <a:xfrm>
              <a:off x="367371" y="1618972"/>
              <a:ext cx="1838325" cy="18979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indent="0"/>
              <a:r>
                <a:rPr lang="zh-CN" altLang="en-US" sz="16000" b="1" dirty="0">
                  <a:latin typeface="楷体_GB2312" pitchFamily="49" charset="-122"/>
                  <a:ea typeface="楷体_GB2312" pitchFamily="49" charset="-122"/>
                </a:rPr>
                <a:t>叶</a:t>
              </a:r>
              <a:endParaRPr lang="zh-CN" altLang="en-US" sz="16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5501217" y="452967"/>
            <a:ext cx="1087120" cy="10668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yè</a:t>
            </a:r>
            <a:endParaRPr kumimoji="0" lang="en-US" altLang="zh-CN" sz="6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113184" y="1318684"/>
            <a:ext cx="2946400" cy="1473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shù  yè</a:t>
            </a:r>
            <a:endParaRPr kumimoji="0" lang="en-US" altLang="zh-CN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树  叶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351" y="1422400"/>
            <a:ext cx="3191933" cy="2660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矩形 26"/>
          <p:cNvSpPr/>
          <p:nvPr/>
        </p:nvSpPr>
        <p:spPr>
          <a:xfrm>
            <a:off x="8113184" y="2774951"/>
            <a:ext cx="3234267" cy="1473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luò  yè</a:t>
            </a:r>
            <a:endParaRPr kumimoji="0" lang="en-US" altLang="zh-CN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落  叶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矩形 10"/>
          <p:cNvSpPr/>
          <p:nvPr/>
        </p:nvSpPr>
        <p:spPr>
          <a:xfrm>
            <a:off x="2220384" y="5598584"/>
            <a:ext cx="1441449" cy="725805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20000"/>
              </a:lnSpc>
            </a:pPr>
            <a:r>
              <a:rPr lang="zh-CN" altLang="en-US" sz="346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465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9" name="矩形 10"/>
          <p:cNvSpPr/>
          <p:nvPr/>
        </p:nvSpPr>
        <p:spPr>
          <a:xfrm>
            <a:off x="3420533" y="5596467"/>
            <a:ext cx="7677151" cy="725805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20000"/>
              </a:lnSpc>
            </a:pPr>
            <a:r>
              <a:rPr lang="zh-CN" altLang="en-US" sz="3465" b="1" dirty="0">
                <a:latin typeface="楷体_GB2312" pitchFamily="49" charset="-122"/>
                <a:ea typeface="楷体_GB2312" pitchFamily="49" charset="-122"/>
              </a:rPr>
              <a:t>海外旅居多年的伯伯终于</a:t>
            </a:r>
            <a:r>
              <a:rPr lang="zh-CN" altLang="en-US" sz="346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叶落归根</a:t>
            </a:r>
            <a:r>
              <a:rPr lang="zh-CN" altLang="en-US" sz="3465" b="1" dirty="0">
                <a:latin typeface="楷体_GB2312" pitchFamily="49" charset="-122"/>
                <a:ea typeface="楷体_GB2312" pitchFamily="49" charset="-122"/>
              </a:rPr>
              <a:t>了。</a:t>
            </a:r>
            <a:endParaRPr lang="zh-CN" altLang="en-US" sz="3465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" name="矩形 10"/>
          <p:cNvSpPr/>
          <p:nvPr/>
        </p:nvSpPr>
        <p:spPr>
          <a:xfrm>
            <a:off x="2211917" y="4790017"/>
            <a:ext cx="1441449" cy="725805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20000"/>
              </a:lnSpc>
            </a:pPr>
            <a:r>
              <a:rPr lang="zh-CN" altLang="en-US" sz="346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465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140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9417" y="4912784"/>
            <a:ext cx="3992033" cy="47836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7" grpId="0"/>
      <p:bldP spid="28" grpId="0" bldLvl="0" animBg="1"/>
      <p:bldP spid="29" grpId="0" bldLvl="0" animBg="1"/>
      <p:bldP spid="19" grpId="0" bldLvl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" name="组合 4"/>
          <p:cNvGrpSpPr/>
          <p:nvPr/>
        </p:nvGrpSpPr>
        <p:grpSpPr>
          <a:xfrm>
            <a:off x="4730751" y="1401233"/>
            <a:ext cx="2516716" cy="2688167"/>
            <a:chOff x="317986" y="1618972"/>
            <a:chExt cx="1887710" cy="2016746"/>
          </a:xfrm>
        </p:grpSpPr>
        <p:pic>
          <p:nvPicPr>
            <p:cNvPr id="11266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67" name="TextBox 4"/>
            <p:cNvSpPr txBox="1"/>
            <p:nvPr/>
          </p:nvSpPr>
          <p:spPr>
            <a:xfrm>
              <a:off x="367371" y="1618972"/>
              <a:ext cx="1838325" cy="18979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indent="0"/>
              <a:r>
                <a:rPr lang="zh-CN" altLang="en-US" sz="16000" b="1" dirty="0">
                  <a:latin typeface="楷体_GB2312" pitchFamily="49" charset="-122"/>
                  <a:ea typeface="楷体_GB2312" pitchFamily="49" charset="-122"/>
                </a:rPr>
                <a:t>真</a:t>
              </a:r>
              <a:endParaRPr lang="zh-CN" altLang="en-US" sz="16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5039784" y="452967"/>
            <a:ext cx="2034540" cy="10668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zhēn</a:t>
            </a:r>
            <a:endParaRPr kumimoji="0" lang="zh-CN" altLang="en-US" sz="6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282517" y="1356784"/>
            <a:ext cx="3359151" cy="139255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zhēn zhènɡ</a:t>
            </a:r>
            <a:endParaRPr kumimoji="0" lang="en-US" altLang="zh-CN" sz="373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真  正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017" y="1289051"/>
            <a:ext cx="3511549" cy="292734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矩形 26"/>
          <p:cNvSpPr/>
          <p:nvPr/>
        </p:nvSpPr>
        <p:spPr>
          <a:xfrm>
            <a:off x="8525933" y="2827867"/>
            <a:ext cx="3234267" cy="139255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rèn zhēn</a:t>
            </a:r>
            <a:endParaRPr kumimoji="0" lang="en-US" altLang="zh-CN" sz="373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认  真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矩形 10"/>
          <p:cNvSpPr/>
          <p:nvPr/>
        </p:nvSpPr>
        <p:spPr>
          <a:xfrm>
            <a:off x="2956984" y="5325533"/>
            <a:ext cx="1441449" cy="725805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20000"/>
              </a:lnSpc>
            </a:pPr>
            <a:r>
              <a:rPr lang="zh-CN" altLang="en-US" sz="346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465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9" name="矩形 10"/>
          <p:cNvSpPr/>
          <p:nvPr/>
        </p:nvSpPr>
        <p:spPr>
          <a:xfrm>
            <a:off x="4142317" y="5353051"/>
            <a:ext cx="5003800" cy="725805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20000"/>
              </a:lnSpc>
            </a:pPr>
            <a:r>
              <a:rPr lang="zh-CN" altLang="en-US" sz="3465" b="1" dirty="0">
                <a:latin typeface="楷体_GB2312" pitchFamily="49" charset="-122"/>
                <a:ea typeface="楷体_GB2312" pitchFamily="49" charset="-122"/>
              </a:rPr>
              <a:t>虎子正在</a:t>
            </a:r>
            <a:r>
              <a:rPr lang="zh-CN" altLang="en-US" sz="346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认真</a:t>
            </a:r>
            <a:r>
              <a:rPr lang="zh-CN" altLang="en-US" sz="3465" b="1" dirty="0">
                <a:latin typeface="楷体_GB2312" pitchFamily="49" charset="-122"/>
                <a:ea typeface="楷体_GB2312" pitchFamily="49" charset="-122"/>
              </a:rPr>
              <a:t>地做作业。</a:t>
            </a:r>
            <a:endParaRPr lang="zh-CN" altLang="en-US" sz="3465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" name="矩形 10"/>
          <p:cNvSpPr/>
          <p:nvPr/>
        </p:nvSpPr>
        <p:spPr>
          <a:xfrm>
            <a:off x="2948517" y="4516967"/>
            <a:ext cx="1441449" cy="725805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20000"/>
              </a:lnSpc>
            </a:pPr>
            <a:r>
              <a:rPr lang="zh-CN" altLang="en-US" sz="346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465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140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4633" y="4734984"/>
            <a:ext cx="5846233" cy="4085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7" grpId="0"/>
      <p:bldP spid="28" grpId="0" bldLvl="0" animBg="1"/>
      <p:bldP spid="29" grpId="0" bldLvl="0" animBg="1"/>
      <p:bldP spid="19" grpId="0" bldLvl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" name="组合 4"/>
          <p:cNvGrpSpPr/>
          <p:nvPr/>
        </p:nvGrpSpPr>
        <p:grpSpPr>
          <a:xfrm>
            <a:off x="4730750" y="1401763"/>
            <a:ext cx="2516188" cy="2687637"/>
            <a:chOff x="317986" y="1618972"/>
            <a:chExt cx="1887710" cy="2016746"/>
          </a:xfrm>
        </p:grpSpPr>
        <p:pic>
          <p:nvPicPr>
            <p:cNvPr id="13314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15" name="TextBox 4"/>
            <p:cNvSpPr txBox="1"/>
            <p:nvPr/>
          </p:nvSpPr>
          <p:spPr>
            <a:xfrm>
              <a:off x="367371" y="1618972"/>
              <a:ext cx="1838325" cy="193958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indent="0" eaLnBrk="1" hangingPunct="1"/>
              <a:r>
                <a:rPr lang="zh-CN" altLang="en-US" sz="160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高</a:t>
              </a:r>
              <a:endParaRPr lang="zh-CN" altLang="en-US" sz="160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5232400" y="452438"/>
            <a:ext cx="1487488" cy="1108075"/>
          </a:xfrm>
          <a:prstGeom prst="rect">
            <a:avLst/>
          </a:prstGeom>
          <a:noFill/>
          <a:ln w="9525">
            <a:noFill/>
          </a:ln>
        </p:spPr>
        <p:txBody>
          <a:bodyPr wrap="none" lIns="121914" tIns="60957" rIns="121914" bIns="60957" anchor="t">
            <a:spAutoFit/>
          </a:bodyPr>
          <a:p>
            <a:pPr lvl="0" indent="0" eaLnBrk="1" hangingPunct="1"/>
            <a:r>
              <a:rPr lang="en-US" altLang="zh-CN" sz="64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ɡāo</a:t>
            </a:r>
            <a:endParaRPr lang="zh-CN" altLang="en-US" sz="64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113713" y="1257300"/>
            <a:ext cx="3359150" cy="1517650"/>
          </a:xfrm>
          <a:prstGeom prst="rect">
            <a:avLst/>
          </a:prstGeom>
          <a:noFill/>
          <a:ln w="9525">
            <a:noFill/>
          </a:ln>
        </p:spPr>
        <p:txBody>
          <a:bodyPr lIns="121914" tIns="60957" rIns="121914" bIns="60957" anchor="t">
            <a:spAutoFit/>
          </a:bodyPr>
          <a:p>
            <a:pPr lvl="0" indent="0" eaLnBrk="1" hangingPunct="1"/>
            <a:r>
              <a:rPr lang="en-US" altLang="zh-CN" sz="43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ɡāo xìnɡ</a:t>
            </a:r>
            <a:endParaRPr lang="en-US" altLang="zh-CN" sz="43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 eaLnBrk="1" hangingPunct="1"/>
            <a:r>
              <a:rPr lang="zh-CN" altLang="en-US" sz="4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高  兴</a:t>
            </a:r>
            <a:endParaRPr lang="zh-CN" altLang="en-US" sz="4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072438" y="2795588"/>
            <a:ext cx="3236912" cy="1517650"/>
          </a:xfrm>
          <a:prstGeom prst="rect">
            <a:avLst/>
          </a:prstGeom>
          <a:noFill/>
          <a:ln w="9525">
            <a:noFill/>
          </a:ln>
        </p:spPr>
        <p:txBody>
          <a:bodyPr lIns="121914" tIns="60957" rIns="121914" bIns="60957" anchor="t">
            <a:spAutoFit/>
          </a:bodyPr>
          <a:p>
            <a:pPr lvl="0" indent="0" eaLnBrk="1" hangingPunct="1"/>
            <a:r>
              <a:rPr lang="en-US" altLang="zh-CN" sz="43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ɡāo  dà</a:t>
            </a:r>
            <a:endParaRPr lang="en-US" altLang="zh-CN" sz="43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 eaLnBrk="1" hangingPunct="1"/>
            <a:r>
              <a:rPr lang="zh-CN" altLang="en-US" sz="4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高  大</a:t>
            </a:r>
            <a:endParaRPr lang="zh-CN" altLang="en-US" sz="4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" name="矩形 10"/>
          <p:cNvSpPr/>
          <p:nvPr/>
        </p:nvSpPr>
        <p:spPr>
          <a:xfrm>
            <a:off x="1879600" y="5449888"/>
            <a:ext cx="1643063" cy="769937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lIns="121914" tIns="60957" rIns="121914" bIns="60957" anchor="t">
            <a:spAutoFit/>
          </a:bodyPr>
          <a:p>
            <a:pPr lvl="0" indent="0" eaLnBrk="1" hangingPunct="1">
              <a:lnSpc>
                <a:spcPct val="120000"/>
              </a:lnSpc>
            </a:pPr>
            <a:r>
              <a:rPr lang="zh-CN" altLang="en-US" sz="35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5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9" name="矩形 10"/>
          <p:cNvSpPr/>
          <p:nvPr/>
        </p:nvSpPr>
        <p:spPr>
          <a:xfrm>
            <a:off x="3078163" y="5448300"/>
            <a:ext cx="6673850" cy="769938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lIns="121914" tIns="60957" rIns="121914" bIns="60957" anchor="t">
            <a:spAutoFit/>
          </a:bodyPr>
          <a:p>
            <a:pPr lvl="0" indent="0" eaLnBrk="1" hangingPunct="1">
              <a:lnSpc>
                <a:spcPct val="120000"/>
              </a:lnSpc>
            </a:pPr>
            <a:r>
              <a:rPr lang="zh-CN" altLang="en-US" sz="35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繁华的都市里到处是</a:t>
            </a:r>
            <a:r>
              <a:rPr lang="zh-CN" altLang="en-US" sz="35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高楼大厦</a:t>
            </a:r>
            <a:r>
              <a:rPr lang="zh-CN" altLang="en-US" sz="35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5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" name="矩形 10"/>
          <p:cNvSpPr/>
          <p:nvPr/>
        </p:nvSpPr>
        <p:spPr>
          <a:xfrm>
            <a:off x="1871663" y="4641850"/>
            <a:ext cx="1651000" cy="769938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lIns="121914" tIns="60957" rIns="121914" bIns="60957" anchor="t">
            <a:spAutoFit/>
          </a:bodyPr>
          <a:p>
            <a:pPr lvl="0" indent="0" eaLnBrk="1" hangingPunct="1">
              <a:lnSpc>
                <a:spcPct val="120000"/>
              </a:lnSpc>
            </a:pPr>
            <a:r>
              <a:rPr lang="zh-CN" altLang="en-US" sz="35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5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140" name="Picture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5788" y="4813300"/>
            <a:ext cx="494665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7" grpId="0"/>
      <p:bldP spid="28" grpId="0" bldLvl="0" animBg="1"/>
      <p:bldP spid="29" grpId="0" bldLvl="0" animBg="1"/>
      <p:bldP spid="19" grpId="0" bldLvl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" name="组合 4"/>
          <p:cNvGrpSpPr/>
          <p:nvPr/>
        </p:nvGrpSpPr>
        <p:grpSpPr>
          <a:xfrm>
            <a:off x="4730750" y="1428750"/>
            <a:ext cx="2516188" cy="2660650"/>
            <a:chOff x="317986" y="1639639"/>
            <a:chExt cx="1887710" cy="1996079"/>
          </a:xfrm>
        </p:grpSpPr>
        <p:pic>
          <p:nvPicPr>
            <p:cNvPr id="16386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387" name="TextBox 4"/>
            <p:cNvSpPr txBox="1"/>
            <p:nvPr/>
          </p:nvSpPr>
          <p:spPr>
            <a:xfrm>
              <a:off x="367371" y="1639639"/>
              <a:ext cx="1838325" cy="19402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indent="0" eaLnBrk="1" hangingPunct="1"/>
              <a:r>
                <a:rPr lang="zh-CN" altLang="en-US" sz="160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成</a:t>
              </a:r>
              <a:endParaRPr lang="zh-CN" altLang="en-US" sz="160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4846638" y="452438"/>
            <a:ext cx="2314575" cy="1108075"/>
          </a:xfrm>
          <a:prstGeom prst="rect">
            <a:avLst/>
          </a:prstGeom>
          <a:noFill/>
          <a:ln w="9525">
            <a:noFill/>
          </a:ln>
        </p:spPr>
        <p:txBody>
          <a:bodyPr wrap="none" lIns="121914" tIns="60957" rIns="121914" bIns="60957" anchor="t">
            <a:spAutoFit/>
          </a:bodyPr>
          <a:p>
            <a:pPr lvl="0" indent="0" eaLnBrk="1" hangingPunct="1"/>
            <a:r>
              <a:rPr lang="en-US" altLang="zh-CN" sz="6400" b="1" err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chénɡ</a:t>
            </a:r>
            <a:endParaRPr lang="zh-CN" altLang="en-US" sz="64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210550" y="1144588"/>
            <a:ext cx="3646488" cy="1524000"/>
          </a:xfrm>
          <a:prstGeom prst="rect">
            <a:avLst/>
          </a:prstGeom>
          <a:noFill/>
          <a:ln w="9525">
            <a:noFill/>
          </a:ln>
        </p:spPr>
        <p:txBody>
          <a:bodyPr lIns="121914" tIns="60957" rIns="121914" bIns="60957" anchor="t">
            <a:spAutoFit/>
          </a:bodyPr>
          <a:p>
            <a:pPr lvl="0" indent="0" eaLnBrk="1" hangingPunct="1"/>
            <a:r>
              <a:rPr lang="en-US" altLang="zh-CN" sz="4300" b="1" err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chénɡ</a:t>
            </a:r>
            <a:r>
              <a:rPr lang="en-US" altLang="zh-CN" sz="43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4300" b="1" err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zhǎnɡ</a:t>
            </a:r>
            <a:endParaRPr lang="en-US" altLang="zh-CN" sz="43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 eaLnBrk="1" hangingPunct="1"/>
            <a:r>
              <a:rPr lang="zh-CN" altLang="en-US" sz="4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成  长</a:t>
            </a:r>
            <a:endParaRPr lang="zh-CN" altLang="en-US" sz="4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234363" y="2603500"/>
            <a:ext cx="3616325" cy="1524000"/>
          </a:xfrm>
          <a:prstGeom prst="rect">
            <a:avLst/>
          </a:prstGeom>
          <a:noFill/>
          <a:ln w="9525">
            <a:noFill/>
          </a:ln>
        </p:spPr>
        <p:txBody>
          <a:bodyPr lIns="121914" tIns="60957" rIns="121914" bIns="60957" anchor="t">
            <a:spAutoFit/>
          </a:bodyPr>
          <a:p>
            <a:pPr lvl="0" indent="0" eaLnBrk="1" hangingPunct="1"/>
            <a:r>
              <a:rPr lang="en-US" altLang="zh-CN" sz="4300" b="1" err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chénɡ</a:t>
            </a:r>
            <a:r>
              <a:rPr lang="en-US" altLang="zh-CN" sz="43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4300" b="1" err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ɡuǒ</a:t>
            </a:r>
            <a:endParaRPr lang="en-US" altLang="zh-CN" sz="43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 eaLnBrk="1" hangingPunct="1"/>
            <a:r>
              <a:rPr lang="zh-CN" altLang="en-US" sz="4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成  果</a:t>
            </a:r>
            <a:endParaRPr lang="zh-CN" altLang="en-US" sz="4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" name="矩形 10"/>
          <p:cNvSpPr/>
          <p:nvPr/>
        </p:nvSpPr>
        <p:spPr>
          <a:xfrm>
            <a:off x="1677988" y="5449888"/>
            <a:ext cx="1804987" cy="769937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lIns="121914" tIns="60957" rIns="121914" bIns="60957" anchor="t">
            <a:spAutoFit/>
          </a:bodyPr>
          <a:p>
            <a:pPr lvl="0" indent="0" eaLnBrk="1" hangingPunct="1">
              <a:lnSpc>
                <a:spcPct val="120000"/>
              </a:lnSpc>
            </a:pPr>
            <a:r>
              <a:rPr lang="zh-CN" altLang="en-US" sz="35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5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9" name="矩形 10"/>
          <p:cNvSpPr/>
          <p:nvPr/>
        </p:nvSpPr>
        <p:spPr>
          <a:xfrm>
            <a:off x="2878138" y="5448300"/>
            <a:ext cx="7924800" cy="769938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lIns="121914" tIns="60957" rIns="121914" bIns="60957" anchor="t">
            <a:spAutoFit/>
          </a:bodyPr>
          <a:p>
            <a:pPr lvl="0" indent="0" eaLnBrk="1" hangingPunct="1">
              <a:lnSpc>
                <a:spcPct val="120000"/>
              </a:lnSpc>
            </a:pPr>
            <a:r>
              <a:rPr lang="zh-CN" altLang="en-US" sz="35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她的好</a:t>
            </a:r>
            <a:r>
              <a:rPr lang="zh-CN" altLang="en-US" sz="35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成绩</a:t>
            </a:r>
            <a:r>
              <a:rPr lang="zh-CN" altLang="en-US" sz="35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离不开老师和同学的帮助。</a:t>
            </a:r>
            <a:endParaRPr lang="zh-CN" altLang="en-US" sz="35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" name="矩形 10"/>
          <p:cNvSpPr/>
          <p:nvPr/>
        </p:nvSpPr>
        <p:spPr>
          <a:xfrm>
            <a:off x="1677988" y="4605338"/>
            <a:ext cx="1804987" cy="769937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lIns="121914" tIns="60957" rIns="121914" bIns="60957" anchor="t">
            <a:spAutoFit/>
          </a:bodyPr>
          <a:p>
            <a:pPr lvl="0" indent="0" eaLnBrk="1" hangingPunct="1">
              <a:lnSpc>
                <a:spcPct val="120000"/>
              </a:lnSpc>
            </a:pPr>
            <a:r>
              <a:rPr lang="zh-CN" altLang="en-US" sz="35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5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0253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6738" y="4811713"/>
            <a:ext cx="4437062" cy="439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5" name="矩形 24590"/>
          <p:cNvSpPr/>
          <p:nvPr/>
        </p:nvSpPr>
        <p:spPr>
          <a:xfrm>
            <a:off x="107950" y="5949950"/>
            <a:ext cx="687388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ctr" eaLnBrk="0" hangingPunct="0"/>
            <a:r>
              <a:rPr lang="en-US" altLang="zh-CN" sz="1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lspjy.com</a:t>
            </a:r>
            <a:r>
              <a:rPr lang="zh-CN" altLang="en-US" sz="1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www.lspjy.com</a:t>
            </a:r>
            <a:r>
              <a:rPr lang="en-US" altLang="zh-CN" sz="1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1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cz.lspjy.com</a:t>
            </a:r>
            <a:endParaRPr lang="en-US" altLang="zh-CN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7" grpId="0"/>
      <p:bldP spid="28" grpId="0" bldLvl="0" animBg="1"/>
      <p:bldP spid="29" grpId="0" bldLvl="0" animBg="1"/>
      <p:bldP spid="19" grpId="0" bldLvl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Rectangle 3"/>
          <p:cNvSpPr>
            <a:spLocks noGrp="1"/>
          </p:cNvSpPr>
          <p:nvPr>
            <p:ph idx="4294967295"/>
          </p:nvPr>
        </p:nvSpPr>
        <p:spPr>
          <a:xfrm>
            <a:off x="0" y="1825625"/>
            <a:ext cx="10515600" cy="4351655"/>
          </a:xfrm>
        </p:spPr>
        <p:txBody>
          <a:bodyPr wrap="square" lIns="91440" tIns="45720" rIns="91440" bIns="45720" anchor="t"/>
          <a:p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30723" name="AutoShape 5" descr="20159271021769507"/>
          <p:cNvSpPr>
            <a:spLocks noChangeAspect="1"/>
          </p:cNvSpPr>
          <p:nvPr/>
        </p:nvSpPr>
        <p:spPr>
          <a:xfrm>
            <a:off x="1679575" y="4603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4" name="AutoShape 7" descr="20159271021769507"/>
          <p:cNvSpPr>
            <a:spLocks noChangeAspect="1"/>
          </p:cNvSpPr>
          <p:nvPr/>
        </p:nvSpPr>
        <p:spPr>
          <a:xfrm>
            <a:off x="1679575" y="4603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0725" name="Picture 8" descr="201592710217695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8120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90" name="Text Box 10"/>
          <p:cNvSpPr txBox="1"/>
          <p:nvPr/>
        </p:nvSpPr>
        <p:spPr>
          <a:xfrm>
            <a:off x="4295775" y="1557338"/>
            <a:ext cx="2808288" cy="10972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6600" b="1" dirty="0">
                <a:solidFill>
                  <a:schemeClr val="bg1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月亮</a:t>
            </a:r>
            <a:endParaRPr lang="zh-CN" altLang="en-US" sz="6600" b="1" dirty="0">
              <a:solidFill>
                <a:schemeClr val="bg1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1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=271853315,539304563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" y="-32385"/>
            <a:ext cx="12211685" cy="6922770"/>
          </a:xfrm>
          <a:prstGeom prst="rect">
            <a:avLst/>
          </a:prstGeom>
        </p:spPr>
      </p:pic>
      <p:sp>
        <p:nvSpPr>
          <p:cNvPr id="58369" name="标题 1"/>
          <p:cNvSpPr>
            <a:spLocks noGrp="1"/>
          </p:cNvSpPr>
          <p:nvPr>
            <p:ph type="title"/>
          </p:nvPr>
        </p:nvSpPr>
        <p:spPr>
          <a:xfrm>
            <a:off x="2360613" y="547688"/>
            <a:ext cx="6710362" cy="727075"/>
          </a:xfrm>
        </p:spPr>
        <p:txBody>
          <a:bodyPr anchor="b">
            <a:normAutofit fontScale="90000"/>
          </a:bodyPr>
          <a:p>
            <a:pPr lvl="0"/>
            <a:r>
              <a:rPr lang="en-US" altLang="zh-CN"/>
              <a:t>         </a:t>
            </a:r>
            <a:r>
              <a:rPr lang="zh-CN" altLang="en-US"/>
              <a:t>rù</a:t>
            </a:r>
            <a:endParaRPr lang="zh-CN" altLang="en-US"/>
          </a:p>
        </p:txBody>
      </p:sp>
      <p:pic>
        <p:nvPicPr>
          <p:cNvPr id="58370" name="图片占位符 4" descr="r"/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tretch>
            <a:fillRect/>
          </a:stretch>
        </p:blipFill>
        <p:spPr>
          <a:xfrm>
            <a:off x="2257425" y="1274763"/>
            <a:ext cx="2925763" cy="2851150"/>
          </a:xfrm>
        </p:spPr>
      </p:pic>
      <p:pic>
        <p:nvPicPr>
          <p:cNvPr id="58371" name="图片 5" descr="rbihu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4655" y="4272280"/>
            <a:ext cx="5071110" cy="22840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2" name="文本框 6"/>
          <p:cNvSpPr txBox="1"/>
          <p:nvPr/>
        </p:nvSpPr>
        <p:spPr>
          <a:xfrm>
            <a:off x="5708333" y="1361440"/>
            <a:ext cx="4890135" cy="2230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>
              <a:lnSpc>
                <a:spcPct val="130000"/>
              </a:lnSpc>
            </a:pPr>
            <a:r>
              <a:rPr lang="zh-CN" altLang="en-US" sz="3600" b="1" dirty="0">
                <a:latin typeface="Arial" panose="020B0604020202020204" pitchFamily="34" charset="0"/>
                <a:ea typeface="微软雅黑" panose="020B0503020204020204" charset="-122"/>
              </a:rPr>
              <a:t>部首：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入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lvl="0" indent="0">
              <a:lnSpc>
                <a:spcPct val="130000"/>
              </a:lnSpc>
            </a:pPr>
            <a:r>
              <a:rPr lang="zh-CN" altLang="en-US" sz="3600" b="1" dirty="0">
                <a:latin typeface="Arial" panose="020B0604020202020204" pitchFamily="34" charset="0"/>
                <a:ea typeface="微软雅黑" panose="020B0503020204020204" charset="-122"/>
              </a:rPr>
              <a:t>结构：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单一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lvl="0" indent="0">
              <a:lnSpc>
                <a:spcPct val="130000"/>
              </a:lnSpc>
            </a:pPr>
            <a:r>
              <a:rPr lang="zh-CN" altLang="en-US" sz="3600" b="1" dirty="0">
                <a:latin typeface="Arial" panose="020B0604020202020204" pitchFamily="34" charset="0"/>
                <a:ea typeface="微软雅黑" panose="020B0503020204020204" charset="-122"/>
              </a:rPr>
              <a:t>组词：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加入  出入  入口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 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69" name="Picture 2" descr="beiji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70" y="0"/>
            <a:ext cx="12130405" cy="6861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0" name="Picture 3" descr="P75静夜思（月）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r="7820" b="8389"/>
          <a:stretch>
            <a:fillRect/>
          </a:stretch>
        </p:blipFill>
        <p:spPr>
          <a:xfrm>
            <a:off x="1524000" y="0"/>
            <a:ext cx="3167063" cy="1770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1" name="Picture 4" descr="P74静夜思"/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44470" t="11180" r="11105"/>
          <a:stretch>
            <a:fillRect/>
          </a:stretch>
        </p:blipFill>
        <p:spPr>
          <a:xfrm>
            <a:off x="8328025" y="2276475"/>
            <a:ext cx="1871663" cy="4248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2" name="Rectangle 5"/>
          <p:cNvSpPr/>
          <p:nvPr/>
        </p:nvSpPr>
        <p:spPr>
          <a:xfrm>
            <a:off x="3178175" y="189230"/>
            <a:ext cx="7489825" cy="6174740"/>
          </a:xfrm>
          <a:prstGeom prst="rect">
            <a:avLst/>
          </a:prstGeom>
          <a:noFill/>
          <a:ln w="38100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ctr">
            <a:spAutoFit/>
          </a:bodyPr>
          <a:p>
            <a:pPr lvl="0" indent="0" algn="l" eaLnBrk="0" hangingPunct="0"/>
            <a:r>
              <a:rPr lang="en-US" altLang="zh-CN" sz="2800" b="1" dirty="0">
                <a:solidFill>
                  <a:srgbClr val="06561F"/>
                </a:solidFill>
                <a:latin typeface="Arial" panose="020B0604020202020204" pitchFamily="34" charset="0"/>
                <a:ea typeface="楷体_GB2312" pitchFamily="49" charset="-122"/>
              </a:rPr>
              <a:t>             </a:t>
            </a:r>
            <a:r>
              <a:rPr lang="en-US" altLang="zh-CN" sz="2400" b="1" dirty="0">
                <a:latin typeface="Arial" panose="020B0604020202020204" pitchFamily="34" charset="0"/>
                <a:ea typeface="楷体_GB2312" pitchFamily="49" charset="-122"/>
              </a:rPr>
              <a:t>jìng  yè   s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ī</a:t>
            </a:r>
            <a:endParaRPr lang="en-US" altLang="zh-CN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l" eaLnBrk="0" hangingPunct="0"/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静 夜 思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l" eaLnBrk="0" hangingPunct="0"/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                           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 algn="l" eaLnBrk="0" hangingPunct="0">
              <a:lnSpc>
                <a:spcPct val="140000"/>
              </a:lnSpc>
            </a:pPr>
            <a:r>
              <a:rPr lang="en-US" altLang="zh-CN" sz="2000" b="1" dirty="0">
                <a:latin typeface="Arial" panose="020B0604020202020204" pitchFamily="34" charset="0"/>
                <a:ea typeface="楷体_GB2312" pitchFamily="49" charset="-122"/>
              </a:rPr>
              <a:t>chu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en-US" altLang="zh-CN" sz="2000" b="1" dirty="0">
                <a:latin typeface="Arial" panose="020B0604020202020204" pitchFamily="34" charset="0"/>
                <a:ea typeface="楷体_GB2312" pitchFamily="49" charset="-122"/>
              </a:rPr>
              <a:t>ng </a:t>
            </a:r>
            <a:r>
              <a:rPr lang="en-US" altLang="zh-CN" sz="2400" b="1" dirty="0">
                <a:latin typeface="Arial" panose="020B0604020202020204" pitchFamily="34" charset="0"/>
                <a:ea typeface="楷体_GB2312" pitchFamily="49" charset="-122"/>
              </a:rPr>
              <a:t>qi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en-US" altLang="zh-CN" sz="2400" b="1" dirty="0">
                <a:latin typeface="Arial" panose="020B0604020202020204" pitchFamily="34" charset="0"/>
                <a:ea typeface="楷体_GB2312" pitchFamily="49" charset="-122"/>
              </a:rPr>
              <a:t>n  </a:t>
            </a:r>
            <a:r>
              <a:rPr lang="en-US" altLang="zh-CN" sz="2800" b="1" dirty="0">
                <a:latin typeface="Arial" panose="020B0604020202020204" pitchFamily="34" charset="0"/>
                <a:ea typeface="楷体_GB2312" pitchFamily="49" charset="-122"/>
              </a:rPr>
              <a:t> </a:t>
            </a:r>
            <a:r>
              <a:rPr lang="en-US" altLang="zh-CN" sz="2400" b="1" dirty="0">
                <a:latin typeface="Arial" panose="020B0604020202020204" pitchFamily="34" charset="0"/>
                <a:ea typeface="楷体_GB2312" pitchFamily="49" charset="-122"/>
              </a:rPr>
              <a:t>míng</a:t>
            </a:r>
            <a:r>
              <a:rPr lang="en-US" altLang="zh-CN" sz="2800" b="1" dirty="0">
                <a:latin typeface="Arial" panose="020B0604020202020204" pitchFamily="34" charset="0"/>
                <a:ea typeface="楷体_GB2312" pitchFamily="49" charset="-122"/>
              </a:rPr>
              <a:t>   </a:t>
            </a:r>
            <a:r>
              <a:rPr lang="en-US" altLang="zh-CN" sz="2400" b="1" dirty="0">
                <a:latin typeface="Arial" panose="020B0604020202020204" pitchFamily="34" charset="0"/>
                <a:ea typeface="楷体_GB2312" pitchFamily="49" charset="-122"/>
              </a:rPr>
              <a:t>yuè </a:t>
            </a:r>
            <a:r>
              <a:rPr lang="en-US" altLang="zh-CN" sz="2800" b="1" dirty="0">
                <a:latin typeface="Arial" panose="020B0604020202020204" pitchFamily="34" charset="0"/>
                <a:ea typeface="楷体_GB2312" pitchFamily="49" charset="-122"/>
              </a:rPr>
              <a:t> </a:t>
            </a:r>
            <a:r>
              <a:rPr lang="en-US" altLang="zh-CN" sz="2400" b="1" dirty="0">
                <a:latin typeface="Arial" panose="020B0604020202020204" pitchFamily="34" charset="0"/>
                <a:ea typeface="楷体_GB2312" pitchFamily="49" charset="-122"/>
              </a:rPr>
              <a:t>gu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ā</a:t>
            </a:r>
            <a:r>
              <a:rPr lang="en-US" altLang="zh-CN" sz="2400" b="1" dirty="0">
                <a:latin typeface="Arial" panose="020B0604020202020204" pitchFamily="34" charset="0"/>
                <a:ea typeface="楷体_GB2312" pitchFamily="49" charset="-122"/>
              </a:rPr>
              <a:t>ng</a:t>
            </a:r>
            <a:endParaRPr lang="en-US" altLang="zh-CN" sz="24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 algn="l" eaLnBrk="0" hangingPunct="0"/>
            <a:r>
              <a:rPr lang="en-US" altLang="zh-CN" sz="4400" b="1" dirty="0">
                <a:latin typeface="Arial" panose="020B0604020202020204" pitchFamily="34" charset="0"/>
                <a:ea typeface="楷体_GB2312" pitchFamily="49" charset="-122"/>
              </a:rPr>
              <a:t> </a:t>
            </a:r>
            <a:r>
              <a:rPr lang="zh-CN" altLang="en-US" sz="4400" b="1" dirty="0">
                <a:latin typeface="Arial" panose="020B0604020202020204" pitchFamily="34" charset="0"/>
                <a:ea typeface="楷体_GB2312" pitchFamily="49" charset="-122"/>
              </a:rPr>
              <a:t>床  前  明  月  光，</a:t>
            </a:r>
            <a:endParaRPr lang="zh-CN" altLang="en-US" sz="44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 algn="l" eaLnBrk="0" hangingPunct="0"/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   </a:t>
            </a:r>
            <a:r>
              <a:rPr lang="en-US" altLang="zh-CN" sz="2400" b="1" dirty="0">
                <a:latin typeface="Arial" panose="020B0604020202020204" pitchFamily="34" charset="0"/>
                <a:ea typeface="楷体_GB2312" pitchFamily="49" charset="-122"/>
              </a:rPr>
              <a:t>yí       shì     dì</a:t>
            </a:r>
            <a:r>
              <a:rPr lang="en-US" altLang="zh-CN" sz="2800" b="1" dirty="0">
                <a:latin typeface="Arial" panose="020B0604020202020204" pitchFamily="34" charset="0"/>
                <a:ea typeface="楷体_GB2312" pitchFamily="49" charset="-122"/>
              </a:rPr>
              <a:t>    </a:t>
            </a:r>
            <a:r>
              <a:rPr lang="en-US" altLang="zh-CN" sz="2400" b="1" dirty="0">
                <a:latin typeface="Arial" panose="020B0604020202020204" pitchFamily="34" charset="0"/>
                <a:ea typeface="楷体_GB2312" pitchFamily="49" charset="-122"/>
              </a:rPr>
              <a:t>sh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2400" b="1" dirty="0">
                <a:latin typeface="Arial" panose="020B0604020202020204" pitchFamily="34" charset="0"/>
                <a:ea typeface="楷体_GB2312" pitchFamily="49" charset="-122"/>
              </a:rPr>
              <a:t>ng shu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ā</a:t>
            </a:r>
            <a:r>
              <a:rPr lang="en-US" altLang="zh-CN" sz="2400" b="1" dirty="0">
                <a:latin typeface="Arial" panose="020B0604020202020204" pitchFamily="34" charset="0"/>
                <a:ea typeface="楷体_GB2312" pitchFamily="49" charset="-122"/>
              </a:rPr>
              <a:t>ng</a:t>
            </a:r>
            <a:endParaRPr lang="en-US" altLang="zh-CN" sz="24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 algn="l" eaLnBrk="0" hangingPunct="0"/>
            <a:r>
              <a:rPr lang="en-US" altLang="zh-CN" sz="4400" b="1" dirty="0">
                <a:latin typeface="Arial" panose="020B0604020202020204" pitchFamily="34" charset="0"/>
                <a:ea typeface="楷体_GB2312" pitchFamily="49" charset="-122"/>
              </a:rPr>
              <a:t> </a:t>
            </a:r>
            <a:r>
              <a:rPr lang="zh-CN" altLang="en-US" sz="4400" b="1" dirty="0">
                <a:latin typeface="Arial" panose="020B0604020202020204" pitchFamily="34" charset="0"/>
                <a:ea typeface="楷体_GB2312" pitchFamily="49" charset="-122"/>
              </a:rPr>
              <a:t>疑  是  地  上  霜。</a:t>
            </a:r>
            <a:endParaRPr lang="zh-CN" altLang="en-US" sz="44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 algn="l" eaLnBrk="0" hangingPunct="0"/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   </a:t>
            </a:r>
            <a:r>
              <a:rPr lang="en-US" altLang="zh-CN" sz="2400" b="1" dirty="0">
                <a:latin typeface="Arial" panose="020B0604020202020204" pitchFamily="34" charset="0"/>
                <a:ea typeface="楷体_GB2312" pitchFamily="49" charset="-122"/>
              </a:rPr>
              <a:t>j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ǔ     </a:t>
            </a:r>
            <a:r>
              <a:rPr lang="en-US" altLang="zh-CN" sz="2400" b="1" dirty="0">
                <a:latin typeface="Arial" panose="020B0604020202020204" pitchFamily="34" charset="0"/>
                <a:ea typeface="楷体_GB2312" pitchFamily="49" charset="-122"/>
              </a:rPr>
              <a:t> tóu</a:t>
            </a:r>
            <a:r>
              <a:rPr lang="en-US" altLang="zh-CN" sz="2800" b="1" dirty="0">
                <a:latin typeface="Arial" panose="020B0604020202020204" pitchFamily="34" charset="0"/>
                <a:ea typeface="楷体_GB2312" pitchFamily="49" charset="-122"/>
              </a:rPr>
              <a:t>  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w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ng </a:t>
            </a:r>
            <a:r>
              <a:rPr lang="en-US" altLang="zh-CN" sz="2400" b="1" dirty="0">
                <a:latin typeface="Arial" panose="020B0604020202020204" pitchFamily="34" charset="0"/>
                <a:ea typeface="楷体_GB2312" pitchFamily="49" charset="-122"/>
              </a:rPr>
              <a:t> míng</a:t>
            </a:r>
            <a:r>
              <a:rPr lang="en-US" altLang="zh-CN" sz="2800" b="1" dirty="0">
                <a:latin typeface="Arial" panose="020B0604020202020204" pitchFamily="34" charset="0"/>
                <a:ea typeface="楷体_GB2312" pitchFamily="49" charset="-122"/>
              </a:rPr>
              <a:t>   </a:t>
            </a:r>
            <a:r>
              <a:rPr lang="en-US" altLang="zh-CN" sz="2400" b="1" dirty="0">
                <a:latin typeface="Arial" panose="020B0604020202020204" pitchFamily="34" charset="0"/>
                <a:ea typeface="楷体_GB2312" pitchFamily="49" charset="-122"/>
              </a:rPr>
              <a:t>yuè</a:t>
            </a:r>
            <a:endParaRPr lang="en-US" altLang="zh-CN" sz="24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 algn="l" eaLnBrk="0" hangingPunct="0"/>
            <a:r>
              <a:rPr lang="en-US" altLang="zh-CN" sz="4400" b="1" dirty="0">
                <a:latin typeface="Arial" panose="020B0604020202020204" pitchFamily="34" charset="0"/>
                <a:ea typeface="楷体_GB2312" pitchFamily="49" charset="-122"/>
              </a:rPr>
              <a:t> </a:t>
            </a:r>
            <a:r>
              <a:rPr lang="zh-CN" altLang="en-US" sz="4400" b="1" dirty="0">
                <a:latin typeface="Arial" panose="020B0604020202020204" pitchFamily="34" charset="0"/>
                <a:ea typeface="楷体_GB2312" pitchFamily="49" charset="-122"/>
              </a:rPr>
              <a:t>举  头  望  明  月，</a:t>
            </a:r>
            <a:endParaRPr lang="zh-CN" altLang="en-US" sz="44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 algn="l" eaLnBrk="0" hangingPunct="0"/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   </a:t>
            </a:r>
            <a:r>
              <a:rPr lang="en-US" altLang="zh-CN" sz="2400" b="1" dirty="0">
                <a:latin typeface="Arial" panose="020B0604020202020204" pitchFamily="34" charset="0"/>
                <a:ea typeface="楷体_GB2312" pitchFamily="49" charset="-122"/>
              </a:rPr>
              <a:t>d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ī    </a:t>
            </a:r>
            <a:r>
              <a:rPr lang="en-US" altLang="zh-CN" sz="2400" b="1" dirty="0">
                <a:latin typeface="Arial" panose="020B0604020202020204" pitchFamily="34" charset="0"/>
                <a:ea typeface="楷体_GB2312" pitchFamily="49" charset="-122"/>
              </a:rPr>
              <a:t> tóu     s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ī    </a:t>
            </a:r>
            <a:r>
              <a:rPr lang="en-US" altLang="zh-CN" sz="2400" b="1" dirty="0">
                <a:latin typeface="Arial" panose="020B0604020202020204" pitchFamily="34" charset="0"/>
                <a:ea typeface="楷体_GB2312" pitchFamily="49" charset="-122"/>
              </a:rPr>
              <a:t> gù    </a:t>
            </a:r>
            <a:r>
              <a:rPr lang="en-US" altLang="zh-CN" sz="2800" b="1" dirty="0">
                <a:latin typeface="Arial" panose="020B0604020202020204" pitchFamily="34" charset="0"/>
                <a:ea typeface="楷体_GB2312" pitchFamily="49" charset="-122"/>
              </a:rPr>
              <a:t> </a:t>
            </a:r>
            <a:r>
              <a:rPr lang="en-US" altLang="zh-CN" sz="2400" b="1" dirty="0">
                <a:latin typeface="Arial" panose="020B0604020202020204" pitchFamily="34" charset="0"/>
                <a:ea typeface="楷体_GB2312" pitchFamily="49" charset="-122"/>
              </a:rPr>
              <a:t>xi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ā</a:t>
            </a:r>
            <a:r>
              <a:rPr lang="en-US" altLang="zh-CN" sz="2400" b="1" dirty="0">
                <a:latin typeface="Arial" panose="020B0604020202020204" pitchFamily="34" charset="0"/>
                <a:ea typeface="楷体_GB2312" pitchFamily="49" charset="-122"/>
              </a:rPr>
              <a:t>ng</a:t>
            </a:r>
            <a:endParaRPr lang="en-US" altLang="zh-CN" sz="24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 algn="l" eaLnBrk="0" hangingPunct="0"/>
            <a:r>
              <a:rPr lang="en-US" altLang="zh-CN" sz="4400" b="1" dirty="0">
                <a:latin typeface="Arial" panose="020B0604020202020204" pitchFamily="34" charset="0"/>
                <a:ea typeface="楷体_GB2312" pitchFamily="49" charset="-122"/>
              </a:rPr>
              <a:t> </a:t>
            </a:r>
            <a:r>
              <a:rPr lang="zh-CN" altLang="en-US" sz="4400" b="1" dirty="0">
                <a:latin typeface="Arial" panose="020B0604020202020204" pitchFamily="34" charset="0"/>
                <a:ea typeface="楷体_GB2312" pitchFamily="49" charset="-122"/>
              </a:rPr>
              <a:t>低  头  思  故  乡。</a:t>
            </a:r>
            <a:endParaRPr lang="zh-CN" altLang="en-US" sz="4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3187" name="Picture 4" descr="6afd1cfd66c9653709244d9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240" y="0"/>
            <a:ext cx="12222480" cy="694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792538" y="549275"/>
            <a:ext cx="4227512" cy="11887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0" hangingPunct="0"/>
            <a:r>
              <a:rPr lang="zh-CN" altLang="en-US" sz="7200" dirty="0">
                <a:solidFill>
                  <a:srgbClr val="FFFF00"/>
                </a:solidFill>
                <a:latin typeface="方正剪纸简体" pitchFamily="65" charset="-122"/>
                <a:ea typeface="方正剪纸简体" pitchFamily="65" charset="-122"/>
              </a:rPr>
              <a:t>夜 色</a:t>
            </a:r>
            <a:endParaRPr lang="zh-CN" altLang="en-US" sz="7200" dirty="0">
              <a:solidFill>
                <a:srgbClr val="FFFF00"/>
              </a:solidFill>
              <a:latin typeface="方正剪纸简体" pitchFamily="65" charset="-122"/>
              <a:ea typeface="方正剪纸简体" pitchFamily="65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2782888" y="1833563"/>
            <a:ext cx="6858000" cy="131064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“我”从前是一个怎样的孩子？你从哪看出来的？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52813" y="3716338"/>
            <a:ext cx="4500563" cy="5791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lain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天一黑就不敢往外瞧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52813" y="4943475"/>
            <a:ext cx="4786313" cy="5791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一看窗户外心就乱跳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63750" y="1092200"/>
            <a:ext cx="8229600" cy="2184400"/>
          </a:xfr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    </a:t>
            </a: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是什么原因使“我”不再胆小，能够勇敢地面对夜色、欣赏夜色呢？</a:t>
            </a:r>
            <a:endParaRPr kumimoji="0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66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40075" y="4292600"/>
            <a:ext cx="6916420" cy="822960"/>
          </a:xfrm>
          <a:prstGeom prst="rect">
            <a:avLst/>
          </a:prstGeom>
        </p:spPr>
        <p:txBody>
          <a:bodyPr wrap="none">
            <a:spAutoFit/>
          </a:bodyPr>
          <a:p>
            <a:pPr lvl="0" eaLnBrk="1" fontAlgn="base" hangingPunct="1"/>
            <a:r>
              <a:rPr lang="zh-CN" altLang="en-US" sz="4800" b="1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爸爸晚上偏要拉我去散步</a:t>
            </a:r>
            <a:endParaRPr lang="zh-CN" altLang="en-US" sz="4800" b="1" strike="noStrike" noProof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90" name="Picture 4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51988" y="1484313"/>
            <a:ext cx="857250" cy="2381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1" name="Picture 5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51988" y="-458787"/>
            <a:ext cx="857250" cy="2381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2" name="Picture 6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25013" y="3644900"/>
            <a:ext cx="857250" cy="2381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3" name="WordArt 7"/>
          <p:cNvSpPr>
            <a:spLocks noTextEdit="1"/>
          </p:cNvSpPr>
          <p:nvPr/>
        </p:nvSpPr>
        <p:spPr>
          <a:xfrm>
            <a:off x="5448300" y="692150"/>
            <a:ext cx="2087563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游戏背诵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894" name="Rectangle 9"/>
          <p:cNvSpPr>
            <a:spLocks noGrp="1"/>
          </p:cNvSpPr>
          <p:nvPr>
            <p:ph idx="1"/>
          </p:nvPr>
        </p:nvSpPr>
        <p:spPr>
          <a:xfrm>
            <a:off x="2063750" y="1844675"/>
            <a:ext cx="7859713" cy="4525963"/>
          </a:xfrm>
        </p:spPr>
        <p:txBody>
          <a:bodyPr vert="horz" wrap="square" lIns="91440" tIns="45720" rIns="91440" bIns="45720" anchor="t">
            <a:noAutofit/>
          </a:bodyPr>
          <a:p>
            <a:pPr eaLnBrk="1" hangingPunct="1"/>
            <a:r>
              <a:rPr lang="zh-CN" altLang="en-US" sz="3200" b="1" dirty="0"/>
              <a:t>我从前（       ）很小很小，天一黑就不敢（      ）瞧。妈妈把（                ）讲了又讲，可我一看窗外（      ）就乱跳</a:t>
            </a:r>
            <a:r>
              <a:rPr lang="en-US" altLang="zh-CN" sz="3200" b="1" dirty="0"/>
              <a:t>……</a:t>
            </a:r>
            <a:endParaRPr lang="en-US" altLang="zh-CN" sz="3200" b="1" dirty="0"/>
          </a:p>
          <a:p>
            <a:pPr eaLnBrk="1" hangingPunct="1"/>
            <a:endParaRPr lang="en-US" altLang="zh-CN" b="1" dirty="0"/>
          </a:p>
          <a:p>
            <a:pPr eaLnBrk="1" hangingPunct="1"/>
            <a:r>
              <a:rPr lang="zh-CN" altLang="en-US" sz="3200" b="1" dirty="0"/>
              <a:t>爸爸（       ）偏要拉我出去（       ），原来（      ）都像白天一样（      ）。从此（             ）的夜晚，我也能看见（       ）怎样在月光下（         ）</a:t>
            </a:r>
            <a:r>
              <a:rPr lang="en-US" altLang="zh-CN" sz="3200" b="1" dirty="0"/>
              <a:t>……</a:t>
            </a:r>
            <a:endParaRPr lang="en-US" altLang="zh-CN" sz="3200" b="1" dirty="0"/>
          </a:p>
          <a:p>
            <a:pPr eaLnBrk="1" hangingPunct="1">
              <a:buNone/>
            </a:pPr>
            <a:endParaRPr lang="en-US" altLang="zh-CN" sz="3200" b="1" dirty="0"/>
          </a:p>
        </p:txBody>
      </p:sp>
      <p:sp>
        <p:nvSpPr>
          <p:cNvPr id="63498" name="Text Box 10"/>
          <p:cNvSpPr txBox="1"/>
          <p:nvPr/>
        </p:nvSpPr>
        <p:spPr>
          <a:xfrm>
            <a:off x="3917315" y="1844675"/>
            <a:ext cx="936625" cy="396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0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胆 子</a:t>
            </a:r>
            <a:endParaRPr lang="zh-CN" altLang="en-US" sz="20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3499" name="Text Box 11"/>
          <p:cNvSpPr txBox="1"/>
          <p:nvPr/>
        </p:nvSpPr>
        <p:spPr>
          <a:xfrm>
            <a:off x="2654618" y="2397760"/>
            <a:ext cx="863600" cy="396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0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往外</a:t>
            </a:r>
            <a:endParaRPr lang="zh-CN" altLang="en-US" sz="20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3500" name="Text Box 12"/>
          <p:cNvSpPr txBox="1"/>
          <p:nvPr/>
        </p:nvSpPr>
        <p:spPr>
          <a:xfrm>
            <a:off x="6096000" y="2240598"/>
            <a:ext cx="1655763" cy="396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0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勇敢的故事</a:t>
            </a:r>
            <a:endParaRPr lang="zh-CN" altLang="en-US" sz="20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3501" name="Text Box 13"/>
          <p:cNvSpPr txBox="1"/>
          <p:nvPr/>
        </p:nvSpPr>
        <p:spPr>
          <a:xfrm>
            <a:off x="5227320" y="2793683"/>
            <a:ext cx="576263" cy="396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0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心</a:t>
            </a:r>
            <a:endParaRPr lang="zh-CN" altLang="en-US" sz="20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3502" name="Text Box 14"/>
          <p:cNvSpPr txBox="1"/>
          <p:nvPr/>
        </p:nvSpPr>
        <p:spPr>
          <a:xfrm>
            <a:off x="3505200" y="3909695"/>
            <a:ext cx="719138" cy="396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0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晚上</a:t>
            </a:r>
            <a:endParaRPr lang="zh-CN" altLang="en-US" sz="20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3503" name="Text Box 15"/>
          <p:cNvSpPr txBox="1"/>
          <p:nvPr/>
        </p:nvSpPr>
        <p:spPr>
          <a:xfrm>
            <a:off x="7357428" y="3909695"/>
            <a:ext cx="863600" cy="396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0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散步</a:t>
            </a:r>
            <a:endParaRPr lang="zh-CN" altLang="en-US" sz="20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3504" name="Text Box 16"/>
          <p:cNvSpPr txBox="1"/>
          <p:nvPr/>
        </p:nvSpPr>
        <p:spPr>
          <a:xfrm>
            <a:off x="2654618" y="4465320"/>
            <a:ext cx="936625" cy="396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0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花草</a:t>
            </a:r>
            <a:endParaRPr lang="zh-CN" altLang="en-US" sz="20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3505" name="Text Box 17"/>
          <p:cNvSpPr txBox="1"/>
          <p:nvPr/>
        </p:nvSpPr>
        <p:spPr>
          <a:xfrm>
            <a:off x="6527483" y="4384675"/>
            <a:ext cx="792162" cy="396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0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微笑</a:t>
            </a:r>
            <a:endParaRPr lang="zh-CN" altLang="en-US" sz="20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3506" name="Text Box 18"/>
          <p:cNvSpPr txBox="1"/>
          <p:nvPr/>
        </p:nvSpPr>
        <p:spPr>
          <a:xfrm>
            <a:off x="2784475" y="4861560"/>
            <a:ext cx="1439863" cy="396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0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再黑再黑</a:t>
            </a:r>
            <a:endParaRPr lang="zh-CN" altLang="en-US" sz="20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3507" name="Text Box 19"/>
          <p:cNvSpPr txBox="1"/>
          <p:nvPr/>
        </p:nvSpPr>
        <p:spPr>
          <a:xfrm>
            <a:off x="8221345" y="4861560"/>
            <a:ext cx="1800225" cy="396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0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小鸟</a:t>
            </a:r>
            <a:endParaRPr lang="zh-CN" altLang="en-US" sz="20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3508" name="Text Box 20"/>
          <p:cNvSpPr txBox="1"/>
          <p:nvPr/>
        </p:nvSpPr>
        <p:spPr>
          <a:xfrm>
            <a:off x="5119053" y="5257483"/>
            <a:ext cx="792162" cy="396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0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睡觉</a:t>
            </a:r>
            <a:endParaRPr lang="zh-CN" altLang="en-US" sz="20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3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3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3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3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3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3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3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3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3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3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3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3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3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3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3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3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3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3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8" grpId="0"/>
      <p:bldP spid="63499" grpId="0"/>
      <p:bldP spid="63500" grpId="0"/>
      <p:bldP spid="63501" grpId="0"/>
      <p:bldP spid="63502" grpId="0"/>
      <p:bldP spid="63503" grpId="0"/>
      <p:bldP spid="63504" grpId="0"/>
      <p:bldP spid="63505" grpId="0"/>
      <p:bldP spid="63506" grpId="0"/>
      <p:bldP spid="63507" grpId="0"/>
      <p:bldP spid="63508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145" name="组合 1"/>
          <p:cNvGrpSpPr/>
          <p:nvPr/>
        </p:nvGrpSpPr>
        <p:grpSpPr>
          <a:xfrm>
            <a:off x="239184" y="112184"/>
            <a:ext cx="3907367" cy="1337733"/>
            <a:chOff x="179512" y="84330"/>
            <a:chExt cx="2930401" cy="1002532"/>
          </a:xfrm>
        </p:grpSpPr>
        <p:grpSp>
          <p:nvGrpSpPr>
            <p:cNvPr id="6146" name="组合 3"/>
            <p:cNvGrpSpPr/>
            <p:nvPr/>
          </p:nvGrpSpPr>
          <p:grpSpPr>
            <a:xfrm>
              <a:off x="889102" y="511038"/>
              <a:ext cx="2220811" cy="544595"/>
              <a:chOff x="1610558" y="939497"/>
              <a:chExt cx="2221001" cy="659622"/>
            </a:xfrm>
          </p:grpSpPr>
          <p:pic>
            <p:nvPicPr>
              <p:cNvPr id="6147" name="图片 1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EFD"/>
                  </a:clrFrom>
                  <a:clrTo>
                    <a:srgbClr val="FFFEFD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743398" y="991683"/>
                <a:ext cx="2088161" cy="6074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148" name="文本框 2"/>
              <p:cNvSpPr txBox="1"/>
              <p:nvPr/>
            </p:nvSpPr>
            <p:spPr>
              <a:xfrm>
                <a:off x="1610558" y="939497"/>
                <a:ext cx="1927143" cy="6000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lvl="0" indent="0" algn="ctr"/>
                <a:r>
                  <a:rPr lang="zh-CN" altLang="en-US" sz="3735" b="1" dirty="0">
                    <a:solidFill>
                      <a:srgbClr val="0070C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复习导入</a:t>
                </a:r>
                <a:endParaRPr lang="zh-CN" altLang="en-US" sz="3735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6149" name="Picture 8" descr="F:\外部文件\状元矢量无对联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9512" y="84330"/>
              <a:ext cx="991131" cy="100253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矩形 1"/>
          <p:cNvSpPr/>
          <p:nvPr/>
        </p:nvSpPr>
        <p:spPr>
          <a:xfrm>
            <a:off x="1775884" y="5541433"/>
            <a:ext cx="8832849" cy="831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30000"/>
              </a:lnSpc>
            </a:pPr>
            <a:r>
              <a:rPr lang="zh-CN" altLang="en-US" sz="3735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你喜欢吃粽子吗？吃过什么味道的粽子？</a:t>
            </a:r>
            <a:endParaRPr lang="zh-CN" altLang="en-US" sz="3735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" name="Picture 4" descr="C:\Documents and Settings\Administrator\桌面\4610b912c8fcc3ce396234e39a45d688d53f2044_副本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284" y="1837267"/>
            <a:ext cx="5209116" cy="334856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Picture 3" descr="C:\Documents and Settings\Administrator\桌面\a8773912b31bb051d59b53f83e7adab44bede0a7_副本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4517" y="1919817"/>
            <a:ext cx="3888316" cy="318346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矩形 9"/>
          <p:cNvSpPr/>
          <p:nvPr/>
        </p:nvSpPr>
        <p:spPr>
          <a:xfrm>
            <a:off x="624417" y="1028700"/>
            <a:ext cx="10608733" cy="15722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30000"/>
              </a:lnSpc>
            </a:pPr>
            <a:r>
              <a:rPr lang="zh-CN" altLang="en-US" sz="3735" b="1" dirty="0">
                <a:latin typeface="黑体" panose="02010609060101010101" pitchFamily="49" charset="-122"/>
                <a:ea typeface="黑体" panose="02010609060101010101" pitchFamily="49" charset="-122"/>
              </a:rPr>
              <a:t>    粽子是用青青的</a:t>
            </a:r>
            <a:r>
              <a:rPr lang="zh-CN" altLang="en-US" sz="373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箬竹叶</a:t>
            </a:r>
            <a:r>
              <a:rPr lang="zh-CN" altLang="en-US" sz="3735" b="1" dirty="0">
                <a:latin typeface="黑体" panose="02010609060101010101" pitchFamily="49" charset="-122"/>
                <a:ea typeface="黑体" panose="02010609060101010101" pitchFamily="49" charset="-122"/>
              </a:rPr>
              <a:t>包的，里面裹着白白的</a:t>
            </a:r>
            <a:r>
              <a:rPr lang="zh-CN" altLang="en-US" sz="373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糯米</a:t>
            </a:r>
            <a:r>
              <a:rPr lang="zh-CN" altLang="en-US" sz="3735" b="1" dirty="0">
                <a:latin typeface="黑体" panose="02010609060101010101" pitchFamily="49" charset="-122"/>
                <a:ea typeface="黑体" panose="02010609060101010101" pitchFamily="49" charset="-122"/>
              </a:rPr>
              <a:t>，中间有一颗红红的</a:t>
            </a:r>
            <a:r>
              <a:rPr lang="zh-CN" altLang="en-US" sz="373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枣</a:t>
            </a:r>
            <a:r>
              <a:rPr lang="zh-CN" altLang="en-US" sz="3735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73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7" name="Picture 2" descr="C:\Documents and Settings\Administrator\桌面\8435e5dde71190efda55710fc61b9d16fcfa60b0_副本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0967" y="3064933"/>
            <a:ext cx="4495800" cy="2956984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9" name="组合 18"/>
          <p:cNvGrpSpPr/>
          <p:nvPr/>
        </p:nvGrpSpPr>
        <p:grpSpPr>
          <a:xfrm>
            <a:off x="1488017" y="3477684"/>
            <a:ext cx="2216149" cy="1993900"/>
            <a:chOff x="1312778" y="2592975"/>
            <a:chExt cx="1662654" cy="1495539"/>
          </a:xfrm>
        </p:grpSpPr>
        <p:cxnSp>
          <p:nvCxnSpPr>
            <p:cNvPr id="13" name="直接连接符 12"/>
            <p:cNvCxnSpPr/>
            <p:nvPr/>
          </p:nvCxnSpPr>
          <p:spPr>
            <a:xfrm flipH="1" flipV="1">
              <a:off x="2398982" y="3326456"/>
              <a:ext cx="576450" cy="76205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圆角矩形 25"/>
            <p:cNvSpPr/>
            <p:nvPr/>
          </p:nvSpPr>
          <p:spPr>
            <a:xfrm>
              <a:off x="1312778" y="2592975"/>
              <a:ext cx="1375223" cy="647749"/>
            </a:xfrm>
            <a:prstGeom prst="roundRect">
              <a:avLst/>
            </a:prstGeom>
            <a:noFill/>
            <a:ln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箬竹叶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272867" y="3456517"/>
            <a:ext cx="2794000" cy="977900"/>
            <a:chOff x="592698" y="2592975"/>
            <a:chExt cx="2094702" cy="732801"/>
          </a:xfrm>
        </p:grpSpPr>
        <p:cxnSp>
          <p:nvCxnSpPr>
            <p:cNvPr id="29" name="直接连接符 28"/>
            <p:cNvCxnSpPr/>
            <p:nvPr/>
          </p:nvCxnSpPr>
          <p:spPr>
            <a:xfrm flipV="1">
              <a:off x="592698" y="2932411"/>
              <a:ext cx="647453" cy="393365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圆角矩形 29"/>
            <p:cNvSpPr/>
            <p:nvPr/>
          </p:nvSpPr>
          <p:spPr>
            <a:xfrm>
              <a:off x="1313149" y="2592975"/>
              <a:ext cx="1374251" cy="648735"/>
            </a:xfrm>
            <a:prstGeom prst="roundRect">
              <a:avLst/>
            </a:prstGeom>
            <a:noFill/>
            <a:ln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糯米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504517" y="4696884"/>
            <a:ext cx="3594100" cy="1049867"/>
            <a:chOff x="-7030" y="2452868"/>
            <a:chExt cx="2694430" cy="788179"/>
          </a:xfrm>
        </p:grpSpPr>
        <p:cxnSp>
          <p:nvCxnSpPr>
            <p:cNvPr id="34" name="直接连接符 33"/>
            <p:cNvCxnSpPr>
              <a:endCxn id="35" idx="1"/>
            </p:cNvCxnSpPr>
            <p:nvPr/>
          </p:nvCxnSpPr>
          <p:spPr>
            <a:xfrm>
              <a:off x="-7030" y="2452868"/>
              <a:ext cx="1320239" cy="464009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圆角矩形 34"/>
            <p:cNvSpPr/>
            <p:nvPr/>
          </p:nvSpPr>
          <p:spPr>
            <a:xfrm>
              <a:off x="1313209" y="2592706"/>
              <a:ext cx="1374191" cy="648341"/>
            </a:xfrm>
            <a:prstGeom prst="roundRect">
              <a:avLst/>
            </a:prstGeom>
            <a:noFill/>
            <a:ln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红枣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159000" y="5285317"/>
            <a:ext cx="1996017" cy="831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30000"/>
              </a:lnSpc>
            </a:pPr>
            <a:r>
              <a:rPr lang="zh-CN" altLang="en-US" sz="3735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红豆粽</a:t>
            </a:r>
            <a:endParaRPr lang="zh-CN" altLang="en-US" sz="3735" b="1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6627" name="Picture 5" descr="http://g.hiphotos.baidu.com/baike/c0%3Dbaike92%2C5%2C5%2C92%2C30/sign=602532f35143fbf2d121ae71d117a1e5/4610b912c8fcc3ce6584dec89045d688d53f2080.jpg"/>
          <p:cNvPicPr>
            <a:picLocks noChangeAspect="1"/>
          </p:cNvPicPr>
          <p:nvPr/>
        </p:nvPicPr>
        <p:blipFill>
          <a:blip r:embed="rId1"/>
          <a:srcRect b="10146"/>
          <a:stretch>
            <a:fillRect/>
          </a:stretch>
        </p:blipFill>
        <p:spPr>
          <a:xfrm>
            <a:off x="624417" y="1130300"/>
            <a:ext cx="4301067" cy="38650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8" name="Picture 7" descr="http://p2.zhms.cn/2016-03/20160321104122772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1" y="1416051"/>
            <a:ext cx="5080000" cy="3378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7632700" y="5245100"/>
            <a:ext cx="1919817" cy="831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30000"/>
              </a:lnSpc>
            </a:pPr>
            <a:r>
              <a:rPr lang="zh-CN" altLang="en-US" sz="3735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鲜肉粽</a:t>
            </a:r>
            <a:endParaRPr lang="zh-CN" altLang="en-US" sz="3735" b="1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843972" y="3110085"/>
            <a:ext cx="4554649" cy="2775686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</p:spPr>
      </p:pic>
      <p:sp>
        <p:nvSpPr>
          <p:cNvPr id="2" name="同侧圆角矩形 1"/>
          <p:cNvSpPr/>
          <p:nvPr/>
        </p:nvSpPr>
        <p:spPr bwMode="auto">
          <a:xfrm>
            <a:off x="1847850" y="855663"/>
            <a:ext cx="2000250" cy="515938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1720850" y="1484313"/>
            <a:ext cx="22875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461" name="TextBox 13"/>
          <p:cNvSpPr txBox="1"/>
          <p:nvPr/>
        </p:nvSpPr>
        <p:spPr>
          <a:xfrm>
            <a:off x="4030663" y="855663"/>
            <a:ext cx="2019300" cy="640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rPr>
              <a:t>一、导入</a:t>
            </a:r>
            <a:endParaRPr lang="zh-CN" altLang="en-US" sz="3600" b="1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92313" y="1593850"/>
            <a:ext cx="7704137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latin typeface="Calibri" panose="020F0502020204030204" charset="0"/>
                <a:ea typeface="宋体" panose="02010600030101010101" pitchFamily="2" charset="-122"/>
              </a:rPr>
              <a:t>        </a:t>
            </a:r>
            <a:r>
              <a:rPr lang="zh-CN" altLang="zh-CN" sz="3600" b="1" dirty="0">
                <a:latin typeface="Calibri" panose="020F0502020204030204" charset="0"/>
                <a:ea typeface="宋体" panose="02010600030101010101" pitchFamily="2" charset="-122"/>
              </a:rPr>
              <a:t>农历的五月初五是什么节日</a:t>
            </a:r>
            <a:r>
              <a:rPr lang="en-US" altLang="zh-CN" sz="3600" b="1" dirty="0">
                <a:latin typeface="Calibri" panose="020F0502020204030204" charset="0"/>
                <a:ea typeface="宋体" panose="02010600030101010101" pitchFamily="2" charset="-122"/>
              </a:rPr>
              <a:t>?</a:t>
            </a:r>
            <a:endParaRPr lang="zh-CN" altLang="en-US" sz="36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24063" y="3570288"/>
            <a:ext cx="73850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latin typeface="Calibri" panose="020F0502020204030204" charset="0"/>
                <a:ea typeface="宋体" panose="02010600030101010101" pitchFamily="2" charset="-122"/>
              </a:rPr>
              <a:t>        </a:t>
            </a:r>
            <a:r>
              <a:rPr lang="zh-CN" altLang="zh-CN" sz="36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吃粽子，赛龙舟</a:t>
            </a:r>
            <a:r>
              <a:rPr lang="zh-CN" altLang="zh-CN" sz="3600" b="1" dirty="0">
                <a:latin typeface="Calibri" panose="020F0502020204030204" charset="0"/>
                <a:ea typeface="宋体" panose="02010600030101010101" pitchFamily="2" charset="-122"/>
              </a:rPr>
              <a:t>。</a:t>
            </a:r>
            <a:endParaRPr lang="zh-CN" altLang="en-US" sz="36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19464" name="Picture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92313" y="5019675"/>
            <a:ext cx="1425575" cy="1103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1919288" y="2924175"/>
            <a:ext cx="77057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latin typeface="Calibri" panose="020F0502020204030204" charset="0"/>
                <a:ea typeface="宋体" panose="02010600030101010101" pitchFamily="2" charset="-122"/>
              </a:rPr>
              <a:t>         </a:t>
            </a:r>
            <a:r>
              <a:rPr lang="zh-CN" altLang="zh-CN" sz="3600" b="1" dirty="0">
                <a:latin typeface="Calibri" panose="020F0502020204030204" charset="0"/>
                <a:ea typeface="宋体" panose="02010600030101010101" pitchFamily="2" charset="-122"/>
              </a:rPr>
              <a:t>端午节都做什么？</a:t>
            </a:r>
            <a:endParaRPr lang="zh-CN" altLang="en-US" sz="36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19288" y="2246313"/>
            <a:ext cx="73850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         </a:t>
            </a:r>
            <a:r>
              <a:rPr lang="zh-CN" altLang="zh-CN" sz="36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端午节。</a:t>
            </a:r>
            <a:endParaRPr lang="zh-CN" altLang="en-US" sz="3600" b="1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9467" name="AutoShape 2" descr="data:image/jpeg;base64,/9j/4AAQSkZJRgABAQEAAQABAAD/2wBDAAMCAgMCAgMDAwMEAwMEBQgFBQQEBQoHBwYIDAoMDAsKCwsNDhIQDQ4RDgsLEBYQERMUFRUVDA8XGBYUGBIUFRT/2wBDAQMEBAUEBQkFBQkUDQsNFBQUFBQUFBQUFBQUFBQUFBQUFBQUFBQUFBQUFBQUFBQUFBQUFBQUFBQUFBQUFBQUFBT/wAARCADcAWkDASIAAhEBAxEB/8QAHgAAAQUBAQEBAQAAAAAAAAAABgMEBQcIAgkBAAr/xABPEAABAwMDAgQDBQQGBgYJBQABAgMEAAURBhIhMUEHEyJRFGFxCDKBkaEVI0JSFjNicrHBF1OS0eHwCSQ0VIKTGENVVmNzlNLxRIOiwuL/xAAbAQACAwEBAQAAAAAAAAAAAAAEBQIDBgEAB//EADQRAAICAQQABQIDBwQDAAAAAAECAAMRBBIhMQUTIkFRMmEUcfAVI0KBkaHBBrHR8VJT4f/aAAwDAQACEQMRAD8A8xCnPWvm38qUPNfCkfPNczJxP7ycV8PNKAEdK+EfOozuInjBr996lNpVwAcUoiI4rok16exG/tXzpUizZ3XDyCB9KkI2l1ujJBqJdV7MtWtj0JAY3ciu0tqUnG00ZRtHLUPu1KRdFKUQNpoZtVWvvCF0rt7Sv2obqx6U09asb7g6E5qz4WhCf4KnoehsAen9KBs8QQQ1NGx7lRM6Wec4KeKkoei3lqBDZP4Vc8PRIBHo/Sp6Fo4DHopZZ4ofaME0IEpmFoRZI3NYJqei6DCsAt/pVzw9IdMN/pU1F0iOP3f6Uts8RY+8MTSKOZSbWgkBOPKP5V8d0IkD+r/StAM6PBwdn6UsvRjZSPTz9KEOvaXjTiZwXoFKiRsP5Vwnw8SOqfzFaNVodKx/Vj8q4XoZKGydgqX7Qf5nfwqTNdx0imKjAR+VMIul1uucpPWrwvulf32Nnek7Zo0rWPR1PtTBdc2zJMFfTjdxKje0a8pHoQSfpUYvTL8I7lIx3rT8bQobYJKMcdxQTqnTqGEr9II+lQr15LYMi+lAGZWljnuQmShRIHtX28TA82oZ5IpOez8M+QKYu7lo5700XBw0EOcbYIz4Hmy1Kx3paHC2HkVKvxvUa4ba2mrntJGJUtYBjuIyAAO1SsaIklJx1qPjA5GaILc1uUOO9LrGMZ1osINOQ/LUNvHejqPHcdawASfehmxRSSn51Ydity3AkdQaVOSWzDgAogLddDquLhUpGT8+aDdQeGYDa8N5OK1FbdNodQkqTmvl30O26wohA6VfXqLK+oO9Vbe08+9XaNdtq1rQ3jGSaDlIPI7jitpa48OmnkLGwd+gqi9ReHaIDy1pAwcnFaXT65WUBu5n7tGwYkDiU6Wz04pzEtrswhKRge9FkvTm1R9AFTWntPApHpBNHPqFVd0FTTEtiAr+l5DbRcBKuOQRUSphTSyFAgjtV/RdLh9ohSPSRg8UE6p0ItLivJB+XHNUU61bDgyy7SFBlRK5R0xTloYIp+nT8hslK0qBHWlUWR4HOD+Io/zF+YEK2+I1bHFOUjIp03ZncdD+VKC3PJH3a7vWcKGM09aUpYw3AOUkCuPhT7GpZEhtMjUxlrOEpz+FLJtjy+CirKiaPTkfuzU1G0Vn+EYpa+vrWME0TtKiasDqzjYfyqQj6YUsjKCKt9jRY4G0VKRtGjj93+lAv4oOhC08POeZUkXRoX/AfyqYi6J6YR+Yq24ukQCB5YAqXj6VSnHApa/iZjCvQKO5VMXQ/TKB+VTEXRSU/wAGfnirOj6bAVwjJ9qkmLASB+7IHsaXvr2PvDV0qr3K4iaPAx6P0qXi6TDZB2fpR81ZgnAwB9RUhGtqRjKfzpe+sJMIWpRAuJpoAfc/SpiJprOMI/SjGPbUbvu1JMQEjsaFa9jLNoEE4unBxlFTUPTrYxlFELMBIqRjW/6GqS7EzsiYlgbGMJFSsaytY+6KlY9vyBxUixbsgenvUDkz2ZDN2dsDATSv7LH8mankQNvavyo+ztXZ3MHzZ0j+GuXbMksq9NXjoPwLe1ppBV4/aXwTjq1ojNKbBSrYSnKj7FSSOKrzUGnLhpe4u226xVxZSOQFfdWP5knuPn86Is01tSh2HBg1eorscop5Epm92JIdKtnQ11YLe0ZKUrA60UX5jbv9FCiJYjScjjnvRdQ3piec7TDOZDaEQ4AORVOa8jpbQ5hIAqz/ANpF2OBVca5ZXL3BII9zRun0jFsyiy8AYEoW8tFyUQnoKiyyrGD2o5udkDefSc1AyLfsUcjGKffSMRfndzB9ccq6ikzFIPTiphbAST2pFaBmok8SQEaxWDuHFElqjkLHyqJYASanbW4Aoc0JZDEhxp+MAUZHFWVYEpSEccnAqsrLK6c9aPLNNxt5oLHPMuJloWtQ2JGB+dSTqA8yoEdqF7PLJCe9EJeIYzg9KmEyIOW5le61ipbQsgAcVnzWCAZC89avjXcotsrJ4GDWftQSfOluAckGr6wQZxzkQSlW/wA5fA61O6asSvNSNvU+1KW+3l9wFQ6mrW0VpVL2FFPBx2qOq1IrXbLNPRuO4xG2aZQqMMsnOOTjrTe46IbeCj5XP0q5LXpVKGh2H0py5ppLnASKRLqmByIa9YPEzJI8Nm3HlHyuT8qT/wBGyUj7n6VpVzSLX8uT9KbOaRQroj8qI/aDCD/hq/eZsc8OxyPLH5Uze8Pdo4bH5Vpdeigf4BimMjRiM/1efnVy+IvIHTIepmKT4fr9R8vApn/QE/ymtKS9EbicN00/oIr/AFQotfFGxBjoVJzK5iQWiRlI/Kp2NAYx0wfpQBH1agEeoVJNawSABv8A1qp6bfYQwNWIeNQGQR0p2zEaTj1YoBb1mP5/1p7H1cleBu3E8ACgzTbLg6Q/ZjtjkHJqShwfNIJTx9KaaOs710QH3wQgdqNfKYgI3YCQOmRQ7UsvLTnmjpY6telEeSlakBJ9qcS7IiO3gJAptG1azgpC05T7mlEX5VxVuChsHprzbOhOLuJ5kRKtyULzx867ZiA981Krih/1kgg9KSMJTA3D6UMykS/OZ9jwiQCKkWYJIGKRgq2rwvgfOp2KtnODtx7mqwpnsgRCPB71Ix4ZHNdidFZHJFSdsfjzuE4x9a4eDgznfU5jM7cZqRaRgdKWVCLWDjKflSiQkdxU9hlZYRJZAHSmL6xhWeBT15aexpGHAN1nxoYcUn4h1DG4JyRvOM4745NdRNzAfM6W2qWmpvD23Pac8OtOxHQkPFhT6sE8FxRX/wD2qO8UNEnxC0+GGA2i5xj5kZxQ7gcoz2Cv8hRFeXi2tplIKUtgNoA4G0AAf4V8gzQyvJBOB2Gafai5Wc1t9PA/oJlkDr+9XvOZi3UFgeZceYkNLZfbO1ba+Ck9xQBcdOuIcJSOK2H40+HSboyvUdvUlTiGh8Q2B94Dv9Rn8fwrPc+17xnHGPely5osx7TQ1uNRXuHfvKxbDsVexZIT75qMv/lBpZJ5oh1a2qC0peMAZqnb5q8KK078np1rU0XKycdxZZWQ04uuxTh70M3FpBye9cS9Rbz96omXdwsE7uakeZxRiNZuEE1HKc5+VfJk8LzzTH4oVwiWiSLbuDUnBe2qFDyJAJ61IQ5Q3CqHGBCEPMPLTKwU0b2WV93mqtt87bjmi60XUIKcqxQjDBl0uiwS05TkiitUsGP26VUtlvaQE+r270RK1EAyBu7e9dDACVlMyL1y4l1lwcdKpWbBC5KiR3qxdU3pLqVDI54oKjNqmyglCSok44FVtZtGZaiZ4Mf6W06qdKbSE5GRWg9IaTSxHR6O1DPhvpPymm1Kb9RwSSKu6yWpTTaQUcY9qz99psfiMBhBiRbVoDaQAMV1+yz2opMApwNoNfPh9vVI4qkKZTvBgqq18cj9KQct6R2GaK1xwoH0U3MIK/hqW0SOYKLt2elIqtOe1GBgoSMkYps+y2kcV6dBgi5aQB0H5Uj+zE+w/KiR9sDoKb+X8hUMmdnloL8+O+frSyNSLHCjUP16DmncO0SJqwEo2juTX1Zq617mTAs9pLR9QvPupQ2FKJ+fFXB4R6RlX67sOv5LafVtOevahbRekYkR1CnhuOOSa0x4UsQYrKnUhKTnj5UsuerpRCVS3GWhxAtqbPEQ3jalI/yquta6xw+5Hb7HGc0caxv7UeAtTSxux2qkXbZJvkpbriihBJ+ppDqAGOfaMKeO4vbr2uQ+SV5BPeje3XwNRgMlKRycUP2rSbMZvftBUe55p65FUw2W0jaDz9aXMik8Q4OYSMa1bLiWwTgdamEajbdwSof4UAuW4pZBGcn+KmjzzkNQRvJSe/tUfL3HE6zYGYdzdQ7XCUE0rZ71LnuBISBnvQdHmBZSScp/xo90OI77ySCAU1G9fKTM5Wd5xOry9Kba9iB7V80nq15mQW3QevWp3WLLfwwUz94cGq6jyvh1LJIC84pdt84ZU8w5cAEGaLtd9YmsJSHMn50lOfSy4fUMHvVQaQ1AttXUkD3NPtS6+bhsYcWEqHTBq6pyW2Sq2jYNwh+5PBPChVj/AGfYJvPiVCy2l1qK25IWSMhPp2pPTrlYrKSfE1BJy509u9a/+xDINysOq9RnBYVJat7KuCVLbQXHAP8AzUf7NOtFp914LdDmJ9ZaEpOOzxLX1zeD8YsMpSUMHyT6vVgcbiPbmh6DqP4dSip0JCRkhR46jihLX2oC1JkyWXCVKcIWwTjKR1znoc9j2oFc1c1Ik72Fbm/vpbknCgP5TtPJ+lZ/W6h/OZ/me01H7sLNDQtUMusrLbjQQsbVod+6apfxS0l+yX37tCS2q2rX622R/UE9Tj+Un2qDRrC4Q1KehtIciN8ydzhCUj354GOv4Ue6Xv8Ab9V26QzDeansutkILSvQ4kjOR7/Su0as3MK7B+UI8g0A2J17zMWtw3KiOJSc5Hasma/bdtFwcWknYT27VpbxidOhdT3C1KKS03hTeFhRCT2PtjnrWYPEC8ImqcPBFaXRkhse0haPTk9wQcvRyeabru5I60PSpJQ4euKaKnkd60IriwvCNy55PWuRcMnrQ2ZpPTivyZpB613y5HfCxE/OBmnbE0Ag55oSbmngg4py1PI6mqDXgy9X9odxLoRg5oggXnBB3VW0OW464lCAVqVwAOTV4+GH2ddZ6/DTkeCqPHVg+a6MUM9RbqE+cqD1GfrVfiMeqpdeoCWutXrpf7DkxtpDlymqKsZKEcUdxPsiWWCgB1C3T33HNU/grG98SB19I+8x2tiVenQhKcJ98VZ/h/4eAFDjrZKjg561pO3fZ7sVuI2xkDFGVn8OrXbkhKWUgfShrdBaRgNJjxGvsCV9pTTDMRpICSOPajdiC20mitFogxEgJAGK4WxF9xQX7OdfeSOtRoLrioOeKRXAyM44okfZjYOCmmDzTXQKH51WdFYJ4alDIdUFIHSmz0dI4FS7rAPRfFR0pC2wrACvxodqLF7EIFqHoyMeYSCRmmTkcKOBzTxZ3q9R2j50wnSExkHCjkULtI7lw5HEbPwkMpKlqFMvNj+4qMumoPSpJUM0Nft3/wCIKgw5l6pkTB8HRbcJG5Q3K65VTxLLUXsAaLNWSI1vKgnBI44FVrcLi9JcVhQSPYVtUazUHceotc10DAk6vUyYRxkZ6DBqb0v4vSLc98OFEIUeCeKrFbZKty1ZqR0fDTdNRsNujc2g7yB3I6UctC9mLbNQWmlbNc37uwHX1FRWMhOc4p3IkIt7ZKlJSPao2yviJC37clIz9KFNTagL7md23J4ApDeGezYvUZUqAm8wuj6xK1eU2NqB3NSEK4ecoFa9xPtQVZmnH2UKDeFHqakVOuQJSPQSPcGqWQA8S5LAeYWSJ7scYJ9Pao6Y4lCA4vkHvmm6dzrxUp0K7hNROq7umJbVEH1AH61JfqwBLGwU5jK4a1REd8vft/GpfS/iimC+lSV9Dyc1nO/6kdfmLAWcH50jaL5KSvbuVj5UfqdAba+Yvo1QSzE2g/4js3OOAHR6vmKjn5bEp7hWCfY1Q2npNzuGxDDTiif4iKtTTllurbiHJKSU8cHtWfbTDTggGO/MFjZlm2tKYFrWr+LHWqH8W9eSI8wtsDfhRCh3xV9mMVW7Cl7cp6VmTxatRt9yecBJCielE+FaetrCznMr1lxCYgoPEd8nlJB+Rr13+xppK4aZ+yZYZNzhvtTL1IevRZcKQsNLGG1cngKaQ2sf3xmvGK3W16+XWPBisrfkyXEsNNNDKlrUQlKQO5JIAHzFf0OXe2LsmgolntdvQhaGGoEeI3gJbQEgbRz0CEkD6Vszp1FL7RziYrVWt5ig/nMzeLF1YMhq9WmMmHbiEtlfmoKy5hf3kbiRkoPXHHvVA3TVjsR595t9lsYbU6Ssg7Cr7iAARnkfkfpVwePS0O3a5m3yYluZtCUxxbXgnc6ynACt2794Qtaj1JxzgYxWVfEO+lu4/CtvGZ8d8K826ySN6iNyk4zzypST15Sfevnus0osc5/7mi0NgCgYkn4keIt51bZYen9NOtuXidc1pRGC20FKAykLWo7gAPUkAqwMlRHNG/2JvFi12DSzsDUF2chyHX0IgyX0FCUklQLKCcgrQ4DuHA2uIJx0rJz+vY1h1DBni3NzpcIpf8p/JQ6kPL3JWOSUlvakpxnAyCKm7L4rXOLGdt6bpDVZbxOeuLsYslPwUl4oDmMJBHCUcIJCgnuRkvdPpaqdPkrkjqMrN7jyh9J5ll6+gzLH9ojWthv1sc1HKurK3LY+04GkKT98LQSNpATvziqL8a9KvaKuLMiL58iwTkB2LJXyOeqCocZFXJrq/wCjbFblXdXiV+3b0xGzbYNnZd89hwp27XXnUpKUBJxhJJzngdaq60XSHrTTLumps18sSltpZcUtJaZUOVEJPqJz7Ecds9S6mFW1yuAYK9baisr/ABLx8ZlJuSvMOetN3FipDVGnZWkr3It8nKtivQ7sKQ4PcA1EKUVJznIrQLtZQw6MzZyuQw5nx13ByK+B/Pfmm7pzmuEJO6rgnEHLtmSLMg+9Pm96gk561FtJOalIHrUB0Ge9Duu3kQqskzR32RPDaLq/WrDk4JcbbUFBCxx1r120TpW3WizsNsNNtpQkAYSPavG3wO8RXvDq+MzWsqQCN4BxkZrcFt+2XDNiSGXtruwDBPIpUNQtZOZbbpnsxtmub7fLXaW1F59tvA5yQKrO/eMNghLUPi2z/wCIVhjxM+0pcr5JdKZTgSSRwrFUxdPFe5PKUoSlHPuqlj6/UWtitMCN9N4MrLusfE9GLn49WNoHa+g/+IUNzftE2lvOH0fgqvOOf4kXdeSJJwe2agpOvruScPn86uRtS/eIU3hlCDlsz0bm/aPtyioB8Y/vVGOfaMgEZ+IH+0K86HNb3Ynl9X50n/TS6qV/WKP41f5N/wAwdtJpx7z0XP2h4Czj4gf7QrpHjzb3f/1QB+orzsa1bdlHqVfjUlC1HeXsAZGfdRrxrsHvKjpKj0Z6JQ/GmE+rAmNk/NQomtuvo9zAw62vnHCga87rU/epDiT8Spv6Zq4vDi4T7e+0t+Q68AehOBVDW7DhhK30XGUM11cp4djFbfJwenaqz1FrL4Jp1LzoTs9+K6e183HtZLiwjCeuazd4n+ITtzkvR4zwUlRO5Q7D2oe+lL8FJZpfMQkPCzUvi40yp4NOb1D2PWgX/S3K/wBWugD4jBJWo56k5pP49v8AnP51WNEnvGXmfBjfUNxU64rHKvbOag2YUlaCsNYHzq39CeF72oAiS+3kH1dKsiP4Nx3F/vG9qAO9PA60rM5axsMyFdUvsk/uyeccDNFvhlZ83RpxfpJ5rSt08Hbb8MAhpJA54HWmEfwtYgOBxhAQU8kjpXLNairiVpQ7HMi5aNkEoJ27h2oDlQ21zCpRK1A8DtRnqWBcI/oA3NjocUAzJTttKy8kp56gUCAHO5YzDkLtMImtRNWpgFwhICdoqGkeIkQvA+clRB6UB6lviXEEBWDiq+duLy5Q2HJzTDT6NbBlouu1BQ4WagterYMob2yd5HSoq+wHr4hXq4Vz1qr9IuyhtUonGauHTL3xQSgjcpIoO9FpbIhVbNcuIEQ/DRt6Une3k9ye9WDpzwfjPqSv4YAA96LLZpV6U+laT6uu0VY1otjlviYWUnnFLr9W7cZhVemVfaKeG3hTEYdQXGk7R04qyp/hlEahLIRyBxgU00w4YTSVKV1OeTRe3q+KSIz6k7T3yODSZrQTzCMNnKzNXiBLkaRbcQ//ANmOQFHqmsueJurBOW5tc3DnGa1j9pN6HKs0vY4lRAJHvXn7dZbr8h0KVn1EVofB9MHPmCDa7UFECETWv/Rf+GTXib9qC3TZ7SH7fpmK9eS2tOcvJUhtn8luhY/+X9a9ePE7U8ix2ZbTSULkyD5aEFWClS/SkA9ldfrnisM/9DXod+36I8RNWvNeSi4zo1rjySr7wZQpawB9ZCfqfpWqfF3UfkKdfYku70yg22ARs2pCd2CRwcoB+n1rQeJ3jTUHB5MytCHUXnd7foTIvinfpsM3SzPs+RKYmqdk9VKcSn0pBUjKcblZyQBynByMGi9QRF2/9l3ZlBdQmT8QmRIU42HHG3eFNrRtUUKLZA2KyCFeoda0lrq4I1HZ7q4Vx1tx3GJb70hW50qUAHB6UAYynHAwR2UeRQl+i295tmI3c0PMep4NhIGxbiEqWnKgFKKTuT1POSMbiThmZV/eA5+Jq6tw9GJQN50XbdP6ct1wmTlJudzm7IgX9xthsEOOrUeCSvajaCCkJJIO5OBm3qLK8y17AUZStKQoAjkAe3IA68d89Da+pZUPTMO7PW63Ik3SVHVGQ8/FbWhgLUne62oklLgSFJSSk43kgpISRT6ratNvt0mRcQuRKecakRtpU7GSgIw6ffduXgdSWlA4PTU6dhqKgwMuVzWSrx5ra+OXWFampEhtTkaE0x/2ZpKwQpZ270jcpI65Ud2TzxioixzPLfZS4cBJyFA4289Sf8xRZZdNPTTqBhlEDUcKLbvPW6mQGy2yFoUXNqileUhOCB90HcTtyST6d+z3q9D063ps7c6LFeZjzZbUlp1EB50JLaHVtqUlvcVoAyRuKsZyCAUyZrxidW9UOCcCTDFw09rfTVzsurmEsTGFFy3XODhaTtSU+SSAeCQCFA8dD71SerNB3LSsx8PMrVESvamQkbk88gEjgGtaWH7Pd9l2Rh+DZ3GrkZL9s+CU+ksSHW1JTjLqsAEJ+/lKTuT0waZO+Cd601cGLXfbRIc07cXCypcaUhcd5QR5g2OJJB9BSoHv060GLLdNhlGV9xIuun1ORnDe33mOUW9T+NqSr6U5Tp+Rtz5ZrWq/smv2Rxn4gBcaQSqNJQrLbyRyCk++McHFOLl9mx9tn9xwcdOtT/alecZgleg3jJmRG7epJ2lJBHal0RlMkEDitAXj7OV7acyhAJ6dDzUDP8A9QR2yfJST8ga5+OqY8tJfhCOBKzt14diqGUg/WjG13VcxKcekY7Gmszwo1FDV6oCzjsKVtdhudsVtkQ3W9vXIqm1qnGVIl9NbodpiV985O5QUSKFJUpxBxjJo6vDZLHqQpJxzkYoMmNp3k4qVOGHMqu3KeDIxco45BpFT6T1B/EU6dbHWmi0AmjgAPaB7mB7nze2T0pwyWSR1/Km/l47Uuw3lfSpt1PBmJ7ktC8gEE5/EUQW11hKgdhI9gKgoMfcRmii0wgog470stfEYVAkwrscpGU7GCT8+KsexuyBF3pbQgYwD1oQ05bk70jHWj1+Wzb7dtyAQmkVrlmAEaqg2wH1zqF9KC29IVjkYBwP0qq510StSg2dxzUnrm5m6XdSUKOxB5xQ+Ip604qVa1Ge5SK3djjqcKcW7yVYrjZ867WjZ1NJ70+9X8yexV4MvHRPif/R5ptt9tQSk9RRtO8Z4kxglC0o+RPNUCJGRz+opRKm19cfhSwu5HJnxirxbUVd8y1/9KL02U2htzCN3ODRjbNTthlXmqGCDjnpVAsxwMKQog/KpWPeJ0dAR5m9I9+tC2Nu4Eeab/UaA/vVl7RkQbu2PNcTgnqarrxX01CjRXNpSU4yCKH42sJbDJQAfcYNC2rNS3a6MqaVvKexonTMQeTHq+L6S8elsSm7+441McbBJSDgGo+EAl0KUeambla5Sn1LW0rFR3w2w5UNp+dbCuxdoxKxX5h3KciWBpy6MR46TgE4o0sOr2re+FBxJB681SjEpcfgL49hS37TcBz5h/A0Bdp1tPMb1I6CazsPi9b4YGVDdjB5p1O8boTJKUyEkk9j0rIgur3ZZ/OuVXB1XVRP1NLz4chPJhW9gJsNv7RMKLGx56VkjsqhW6faH3SPMQ6oj2FZlVPcz97A+tJKmrJOVE15fCqQeRPC9llta88Y3NTR3GUBfq65NVGIRecUQNyj6tvv/AMa+/En3q1vsp6ci6y+0V4eWyfEVPgOXiO9IjpRuDjbaw4oKH8pCcH60409S6YbU6i3U2blLNPZv7NngxG+zp4Dae0jEcfcltM/GzZA5Pxjwy4QDxjcopA9kioDW0ZDFplMFlqUI88eqQnG5Kjxu4xn0qB/vCr3bZfcKihbqMkLSFYOzanAyB1zxx14ql/E1lyJpCTbESoTM3eZJaQ8CVgubSlPQnZs5OOMnjk0D4lU1i+YegDE2kbDY+cTMWrFSIGoJJjwkv22RNS4HgE+WtpKiteEEKJACkneCABjrkpNQ3jTbN2cfkpJSx/WAJAStBySQPbGMEpJJ9+DVqawu1yZtkeE+078O4EJSpWAWWTsylBBxkpQnJIAAAzk+qg9uQ21EU82ytltAUhBacGUrASQkBQyQkqSMkZUMknI4xtm3hR7e35zVV5ByJUviTZV27UM+1tQHkJSUFpqalCnE7mkLO5SQEnlZVyAQCM8iquv2jLtNschbr8aHb7U05ObiSnChT6iptK0s5B/eFJThPAwk8ZOTomVphc99mTMS+4oKK0pdUtYbUfvrAOcFWASevOO1T0TTux1DiGD5iELcZMkbU7wByODz1AyRg45Fep8U/C2AIuftDmq8xACeZVeidPt3GysPaXt7s1MyMkyF3O1R0BxxxC25XlErWUtr/dL24VtW2dpQlSkmzf6MuW7RLdlu9gus22XBlu3OzY10TFy3Hf8AOb6B1L2zcDghIQnAGVZWSLT2rYGoH2ENRCwwy35aw0VJWeSPMSSpO3djaSDxgkAnqT6h0tEl3WXLhTW31sqWyt9hhvZJKc9VISlQBIwAd2CQqibvF3dWsQ4YcAQf8KoZa2HHeff+sb6W8JrNqbQMCwfBoTJtSW7lBbdYTJ2veV+8QGuQsrDjoGeriUKOTgllA8B27tY7lItjbzcOHAizW7a0+VIXIbQnz1lsYSVrSVDpkcYOQc23o22PNR99plFp1pnYqR5Kw2kZxu3FIU2AAogjABCePSKew9PtpS/FccS4qRkKdhvpc9Chn0kHCvvAcHqCO5pdRrrtils+4P8Agf8AMsdQHO0/r3g5o6Xbr9ptu3uRnlQyFCA1IQfPjpSv7zihlO4pKTj5Konuvhwq0uJaeQjGOFI6Gp7QFjgPqnPNRvPtZaUA46lPm+cg5GAB7FzkZ7e1TFh1DB1FFYZuqEtSkqMZ9XmBSm3Bj1Ejjv8A84r3muMPfxuOB+Y+8rZ+SK88d/kZWjmhULX9359KRXoNsAegHryU1aGoLAbUrzmXFuQVrKEuLHqB9jioNSlEEBQIHzolqsHmeS4sMiV894cw3TlcVK1HuU1B3Lwftkgkqhp/2R/uq2fNWjgjNfVSAsYUkCu+WR7zosPvMn+JngjbjBeLTRQQD0T8qxXrG2OafvUmIvJCFYTn2r1h1ba2LhAdSG8rweccdK89PtLaCetN5euCGj5RPqIHFNdBYUfa3RlGo9a5EoZT+aSU6DzSTySCeTSHIrThBFWcxz5nNOo7nqqNQSTTyOOfnUWHE6DzCO3ujjiim1SeQAOlCVuZKiMUe6Ssi58ppCRkqx1pLqWABJjfTjJhNb7n8CyFnr71B6l1wotKbSrKiMDmr50t4Hs3mGC8ArcMk4OaidT/AGVBIC1tJLaiOopZTZUWyYyLEDAmZEyPMcKlklROTzTzeko44qx5P2aNQMPFDClOAKwnKOv5Vy79nvUsZvKgkn2wcCmDWVnppZXdtGGEquWeD86j8GjS7eHV9trhQ9CWog4JSOKj/wCg13/7g5+tEq647gth3NkR2lO4dRX4IO7g0wTI3DKVCu0zFtn3oEo3tPhJRveSaXXGuMk0qmcoHkGmDdyQsgK4pcOoWODmqSnyJUVkizMSDlX5U4D7S+oB+WKigkY64+tfUhSTweKqKZPEjsjt22xZYIKQM1GzdCRZA9KU5p63IKOvFPWZagMpNeD21/SYTVqb6DlGMALl4dOtFSmfwxQ5O0vOgpKlNlQHXAq7EzgoYUKTeZYkoIUgUXX4havDDM0On8evTiwZEoFalNHCgUn2NJqeNWvetExJpJQAlWc8VYHhF9mi26teS5MfUU54SSMUzPidFabnmv0Otr152qcH7zNiG3XiAhKlH2AqWgaPvNyI8iG4oHuRXoVaPsqacsrSSlhteP4sCiNjwuslpaOyM3x/ZFK7fHf/AFJx95pE0Ct9Tf0nnnC8HNQSwCpktj5g1tn/AKL3w/Vovxj1BPmJSqUuzfDRw4nOAt5ClEHscIT9c1LXi1wIaVBtpAA6AJq4PsdRLa5qPUbklCUPKjMtMPKGCg7l55PY8H8BVWn8WvvuCHAEp1+gpr0zOM5E1pc7mu1T4UJt5t5ch8OqWojcQBnHXuoAAVRni08gv2+cPLnNWxSo8kNjaoLDpUhZIHRYcAPQArJ+VWavTzENhYnOFWHFI9Z4V6cpVjuDlZ+uODVL61hI/bnmPFxm2KWpSFQ1pXvWE8HbkgKHpOMdttGay+5kCYwCfnr9YmY01SbtwP8AaU5rhyW8hSeERMYEfY2C2ndhKVLAGSMoPOeiAScVV0tmStCmUqDbLq9yzg55xnnnsAKsbVri47Mlh2PIUpslv4gkpQjcOVAZ4UVBSsng9MAYAGjp1y6RP2ipKFtuHlKPuNntkc49uT7YGOKzl/qJKk5xzNFV6V56jKzTFslsO5UFqJCsdDzkFPHQk9ParOtggy7Zlx8JIOUnbu2nnkgnjhJGeecCq0s0Mqua2VEw20DA80EpcJ64J4zkknjp9aNYeWGijz3Hn0IQWG4gRsJB9W7HQFJPv3GPZOoIbJhz4IAE6/oE5FvguEONGhwHGQfMQorS88D++JR/AT6CU5I5B7kCwNPxJTsxlabU02kNht2VGaO5xSQSlTi8ZwBjAJxknpjkc03DlIcb+JkuONNoytAbcKVYSeNqRhIJ2gkDjOcHFTdiQ3LfcjzWHUo2KX5bpKSloL++rdtync2Bkj6dgCMq3rIxu/3EpLMeCeoYbWn3nlmK0htaj5amkbfNKirncDnJwT1JycKyKH7tAkaWeC4z/lQEOly3tych5QaWEOZJ4OFLRj5FJOM0vqGyTjI08huWIqbko25TJaTlpwLaDbyUjG07lPI2554JPas6+PnicwzfbnYIEp66PJdNtscVuU8koe2IbemLClnCUONnykA+twFaiUsYWyq0LancrDBXBB+M8wcWgMuOc+366h14oeOdytGuY+nozdwvrjyItzgRre55bz+9nCEBRZWW8DcFY9gcp3CiLw80TqyRcpd2kTIuno+7zDY7Q38elkE+pLklxSEk/wAW0cjrk1F+D/hs3o6xXHUOtJbz0ph9T11lhbrLqm0gYaSdoUG0KCsNJ7q3LAO1CfyvE2fqnScJOlmpsLTUeU6zJmtxvhFvsoivuJW2pWfIUdm1SVNlxW1S284FPl8MrasCxQc/MFfVlSVr9uMzRNv1W5brIiw6rchyfi2/RJhuKc8lPHLmUgjgghYGO2feiPFzXFw8GL5EjXJwybXPaD0K4tg+W6nk7T7KH/GiHSN305o162sP3yCmU/DRGuSba09MlyQ4gEuLIK1uE8EKKM5T86LLfEsfiRY7hoLVcGa/aG1g2l+5w3IbymwcBxKXEpUFJJxnHIT86X3VeSRWT6eh9j8E/EspYZLAZPZHz+X3lKQPtH2t4DdIGfY0V2vxmtdwwPPRzx1/41nDx8+z1ePAa4w1SX03Kxz1KTEnoGCSkZ2LHZWOeOMVW0K5Fl0bHFIOOysUG3mVnBj1dPVeu+s8TfbOs7fNZKUrQrcKoP7QcGFdrRJQpKVApPIqtbDqqdH2huY4kY6FWaILhcXr5ALch0OBWQc1BNXsOWEg3hzYwDMWX+EIE91sH0BRAqJJB71pHVPgu1dFreaABVzjFVhfPBy4wHVeShSgPYVrKPEKbAFJwYkt8NvqyQMiV+jGR70/iDkZFSjWgLiXi2pCkKBwNw6mjvSfgPebw62NqgFdTg4HHeibdTUq/VAxVaDgrILTVqfucppiO2pxxZwABWtfBfwIlANS5qAtw4UEdk0QeBv2b2rEpp99ouPHBLjg5/Ctc6a0lFtcRtOwDA4FZu+xrztXqNA3lL94HWHRzNvipSpvBCcGn8jTzLyShKecdD0FH6ra25j0AD5V9TaGE54wKqFIUYlBuLGVkjQzSSFkAk9Se9JytItIZI2oIHXIqyJFtbB4z0qLcsanFcKJGelT8sCcFhlKXnw7bmPqUqMg5OQNtI/6MR/3Zn/Yq8kaaJOVKwe6sV9/o8j3NRYHMmLTPFnz1Dtt+hpVExecHmmxORjoa/A8881o++58pwDHwfSrgEA/WlA8ttWUk4piklwhKRuJ9q+JcU0eDmqignfLBk2xcyeFHp707TPzjHQ0PiWg/wBYkj5inTbgONis/KqGpHcqan3EnkykrAyQadtLGM5x8qHUyQjG7KTSguKuOpFUNQTyJU1Rk+5ICRjGaSE1W/CTj61EtXHJwT+dO0OpcTkj8RVRq29yPl4El28ujcodamNP6kummZKXrfLcjqHO0HKT+FD0aUGsAHI+dPmn23D1waoZARjEsrZq2BU4MvnSv2j5rTaWLqk+3mI6flVkQvEi33yL5jT6MnuDWR/MTj2OO1OoFwfgr3MPKbP9k8Gl12kDj0HE1ui/1BqNMMWeoTQV/vra1rIXnnsavP7K0dNw05dH243nPOSVIKkqIzwNo/Ak1kLQ0G+a/uC4UJIUsclxZ4rZv2WbJefD6Bc7FcW8yJbwdaW36TjgnaeyuoB5617SaZkt9Zmvu8Vq1ulzXwc9GW9Kebhw3H7k2++pTifJkrUAFDKRtKuu5PJAz7CgPVs0W4Tm3nriWX0eW6genKys4PI9HrLZCh3Vk54qw9Tzbe0JS1xFSYb2Q25Fe9LacDakpV94K2rJ5zwRx2FrpEW9cLFDkISt3aXFpQhCkjAKuhGCcJbHIPzJxTVso3fX+Ypr5OZROroF8uUySACthhIC/wB6lA2qQjYEpOMnbsyEjsKEQ5P08++35YUobmltvZ9J5BGM4/xwRxVg3iyTbldojjBSwy4FqSpDvl/u20Enco8AkoKBnAJIGB1oauVqemzp7khxpx4TFodS27vJwASdo42FXRXQ4+RpFeCGLrnP3jusqQA0ZqYjPqKo2XY5+6Fjke2ccZ6f88mXtDcjBeBQWWG0N7END0pz1z1OVOKPzJqCYgrj3uOzEb+IBUlPlJVtDiuM5PYZIzn2pa0uPsxoSDJRLVKdLbpUobWVeYpIBIHB2pKlAnPqHTuC2SOoXge0sXSc/dLMdwOF1xGxr4YALSslICkgqHIBURn8e1DNufm2afLVILs+K9L+GD8pB3vjKghS9hO0bkjknGSnPGaWuloft0m4y0lorhlTUlRO4koUEbgc4xz2A4HeivRT8BcWW65GQ42zDdUGNm8OE4Kxs/i3J3JwO2Tg7iKO2b9qMcEcwcHblhyDH8K4qvsW33Wcr4934l1SGFKUwF7T5jq0qzwrzHWwkJ2gYPPGazFe/DS2eFHj1bNWPPOXHSwmtMQ409ZS7Clo2pQ0+cpwlpsKfSejgaSMeoKVdmltRqkWpEViE6h1wjDbiEkhScYIUT9eOqgegNVp9py53XQn7O1ZAYWtr45E9+OPL+FlLa3LakEE7/OZWCr7hQpKDk4bG7Q+FurgEH9CD2bkJHzLG1/Fvnile2YLJRZrPBWlTUZKN6ihshT0l5IICxtRtbQoAfdKs7v3YJftUxNSzYOntPx3IelYlweiwprZeKp8hK23F/vE5UWwpCCo4K1uuLQkhW6ltE+JE/VnhJfrfpyd+zNTzY0WIqYBu+GjJbCVNpCidzmzKlbuSt7le1CMR1hiWXR9kltPMsMWFo7rey68FMtRUJcQFr3DC1utOOKWeFZL2QVKSK0j7SMxKg2naZP2TUKpLMex6UsjEOBGS4gPxWdjaEskhRCWyvev1pBKdoKhw4sEE2vD8TrNqizxbHCsd9vupYURbkaYtpbTMVCwdjqys70g4BA8vkBPQKBNaeEvjBGgTbUzFgLfMqQt5xLTYAYQlQCyoqKEHKVtg7SSFZJJJBLzSPhbeNGXi8Xa0apbvV6EFm9RkeaWUuMkr+LaKF5BCUpBRhQyBggYUKRX2ixCF5z2PtGqgK3qOMe/3mlbvpe1eKXhlBsupwzeIU1lPnLba2rbWQdrjZ5KSMcfTuM150+Pv2f794A6nTEuB+NtMsqVAuSE4S6AeUq/lWBgkcg9Qew3FoV2/wBpv7txftyhDfd85YjO+e2hZGCM4yhO4qISoADcME9auPUNi034p6blWq/RGrpAfR8OpDiRltRHY9iD3HIIpfQVvUo4wRwMyY1D6Ozcpyp7njtFuLjPQkY4OanW9TKjspyvFT/2i/BSb4EeIUmwvLU/b3h59tlnq8yScA/2kn0nHfnvVVyHlJSkbsgig7NOQ2Gmtr1CW1h195ZkPWwUgJUoEAY5qWt9+hznSHAlWapZVwLe456U5s9+Wy4TuI5qHkEKZ0uMy7n7Ba7n60toSv3AwRRp4e3lrS8pDctnfFB6kZH4mqHt2rlM4ys80b6e1o04pKVqBST0OKqSpycEyi0gjBm59E6jsl0iNuRXGwogZwRxRzGfZXgBYJ7ZrKPh9YxqFTTlrmrhvZyQk+k/hR0dfXPQuoI9sv7RMV44Zlo6KOe9O/JtSvzMZEzListsB5l/BaeoWFAe3auFven3J6D3oDXqPyYwfMhKWlEFKyobQPeoWX4vWS1PqbfurW4cnBBNUhx7wViqfUcS0vhyo5OCr5dqUTGxz298VTz/ANpPTcFsBLz01f8AIw2VfrwKHrv9rRhGRFtW3BxvkvJT+gzXd6wSzW019tNArUAcABRH8OeK5y57p/IVky7/AGrLxIcJiqjsJ7eW2pf6nAqL/wDSo1H/AN5H/wBOj/fXN4gv7U0/3mB34nlL2ONlHOAR3pJyHsPpOR/aokl219hSm1tLSUnB3Ag/kajnYCwQDlOemaZrap6MwuSpweJDpUY69wOxXTIpI5HU5qSdjlKsEZpuqOCMggfhV4aWqwjZJ3nGcgdjX1SSOUkoI9qVAI6o/Ec10tG9BKcH8eanulwMZG5Ptq2vJDqR3HalUykvK/crKT12qNJPKSk7VDk+9MnEp3ZT6SO4ohQre0mDnuS/xS0HDyCn5inkeYpIy2vcPYmh9i6usAJWfNR3z2p2iUy7yk7D7CuNTn2k/KB6hMxcUqADgKD709akg8pO76UHGaUcEpcT396URdEo5bdwR2zQraYnqVNQcw7an4wM7gOopCZevh0EtnBHbtQWvUYSMHr7g0zk3tx3ookfWuLpDnkTqUZ4Mtvw78aLroG7C4QAkEEbkLGQof5VubwU8a4/jJBhOOPIgPpUA6p1JUUK6Hgcnt+deZFquef3a8Kz71afhL4tSPDvUEQoUPg1PJKxnGBkZ5qvUaVQPSOY70v7ro8fE9YlfBJs1wSkGY+xJDTgS5tUYxCSClJ4+8n2HTHOSmhbUsRu4OvAKeaaZbb2FskqcwoK2BIGVKUFEAgHkjj2/WrV6L1C+PaV8QZDG8q3htK2yErTwB1y3jOf4qi7i+JMlbDZVtS6hrAUQclQTnaCFcBXISQMBXIyMrHcZHH8o7pXDGRd/sEyHp+Cy2+l1xDz7CnGCUqCd4USobQQndvIyf4gDVe3B/yy0yj0pDQaZUBgEJIwRx0Py71Z+o5i7a2pbP3C0pBUUhKlHGM5Bxk7twPvjrgCgXUDMRyc4iOw4w2WwiEkJUkBCBhZO7lSh1OO+fpSy9M/ScYjStjIeXYmvhnI8eW05JS2ZBUcYWlKCopBz0zQ3cUCLa0GMpxe8pWAT6MAHAx75A+VOpMlfxkWIy5hxSUtb1nAJIIx9Mcfl70wDaUtJjx3UeghKCtXp+Q/M5pWwVjxD0JUcwsh6sg3eeJCkoVElemTGIHqUQQWsfNWBT5iJO09p+BdIi3TiQEPEq+4ktFQx1xhKFfgflVaJs7tvv0N+KFRXJD6EOxlnlp1JHq2+yiUnOO5+VWNpTWjWp7euAQtmKuQpawTjK0pKRkA8Jwvr7deKIQ7/RZ/IzjjaAU6jm53ANRpix5XnMrwgEkrbT6lkI6pUSgHvzjtmgrxNtzkXV+l7oiG7AiXFqR5rUieqay46pKemSf3awhLfl5PpSodc4N9WXOM1MWhtxvcE7kk7jscLQb2EJBIKTnBORkDpk1FOX2OtiTZLo2hFvmJCCNuFR3ilOx1OclK2ztVkdQk/wAJJplQwpOM/EFc55xMtQdNah8PNcXS32BlmRBQ0/KtUCI5lbjUlCvKSr0rKlJQpPozvwE4J28O9K6l1fqfWLka86bkpcjoEaRDaJkPPFzKnfJQs5WlaGHSNpKUgFIUNwov8S7ddYumi23Fd1PKXMYNwNuiKeV8KFtp89tKBwE7WmzlOfUlPA27eWtXPWgsW692F2Ddo2xtm5Si757KUJBTscXz5alBKgkcNqwpBwnCtD+K31EsMZ6MGIw24DOOITz/ABMuMRq1WNFmk6eZUES4qrhG8pRKSWyY6SCNnG1SwQCEAc/eqzdN65gWqVGuMTDs0xUsT0bi4244dxAGVkYUgp4AwNpwACAK3keLMy7aaejzFR7nbrilLiFXCMVKaVwkuJClDavAOFeo/hwX9o1PLtzzL8dxDJbT8OVFCfKIOdySnHrHKspOcBXbis/fd6yVbv8AtJqMrhlmpbdryU/qCJfYzCPIuTKQttlJ9TyRsdbUOxyBx3zmrI068m0bXYrKExJR4aDqVFokcAjHGDWQtOa3XFcfXDWWg6eiVqJ3d8dwDjI/I1ZOn9ZyCN0dxxLjmEKdS+oI2kcpOeuDznOO1UjVBTknMqekkemXd43+EOmvHfQTllu8dKZmxS4UxABeiO7cBST7dMjoRwa8btc2S46K1VdLHdEFqdb31R3kkEAkHqM84PUHv+deumldXm0OFwqS84oFCt694Jz/AM/nVOfbG+zV/p804dV6VhoTq21sZdaSQn41sHPl56bhk4z9M803ruTVgezT2kuOkbax9J/tPMd+4HYU561+jSg2jIPJ9qhpYkNy1sOtradaWULQsYKSDggjsQciu2t5OD+VF/hz1iNbNdXWMsZMuXlacDJqTtd/faWn1bB70MhSUffISR2I5roXdqP90b1Dpmrl0i45iPUeMkEisTQPh7443HRbiVwWjJcHZXAz9amdX+Nuo9fFoXR+NEYbO5CUfeB96zOdZvITsS4EDphKv91Jft+Q+dxW4QffgVaa3VCinAMzN2rttbeTzNGyvFN1UdDU6/SpTbYwloOEJHywKhZHinCZB8mOc+6+pPvzVHtTnFkkL6/ynNOEurUMnJ+ZpW2nGYvaxmPJloS/F55WQG0hJ45JV/nioKV4jTX1ktBLfz2jNBZWc8rA+Q612gZ5GVj3JqPlIPaDMSfeTkjUtwnE+bMcBPG0HrTb4uV/rl/r/vpglzZySlI9gOa6+JH85/5/GpbB7Sk9wuufiAqZnzAhYP8AOkKqH/pHCkHa7CBRnktLKD+RyKDQVq5BJrtCieDyeuO9GHTVLwBNxbUl31oDC9xVok/1UhbA7F9H+aSa5Vp5L4/cLalY/wBQsKP5df0oY88tjKlc+w600fuzaBuBCsdh2qIobPpJiqzwyn+AkQhkWVTStuwoUOqFDB/Ko1+EpJIAKF/SrG+y9q7T8vxhssLXcdN20rJKmn2JKl7U5SQkgpIUCCR0Irbvjd/0e2kZljXqHw8vjtpSpBULfciXY/XJ/ekbkADPXdzxkVetFwUt3j+sX26Cyro5/XzPM6UCj0vI5/mxUW+EoJwcj2q1dbeGN60m8pu4QVlGVJDzOFtL2nBII4/Wq6mW487UlKh7VZRcrcQYAqcOMGQbxSoZB/ypqtakYKVEfjTmVGVkqUn8SKZKWRwfUKaqcwpTzPpnuDGVVyuYpQ6FXzFcKQlfQYNJhhaTwc1eAJd3H8CWxlQdSV8YGTjBr42lxLmdu5BPBT/upohKVn1p2/MU+jQZSVhyOpS+wCetRIAksZk5amwVZWgLR044NPbpHZKQWVKT3wqnVrbMWGFzIe5PXzgMEfWv0ssSm9zKgsdge1Kmb15lgXAmuvsleN78/TcWwT5HxEi1ENBl1QJdZJ9KhyM7eU/+L55rS8q8Q7gVJjLGXxjzm0FKVbFkoJzzuw6pWOcDaPmPKK03qdpq8R7jAUpl9hYUPY46g/I9K394OeKjWtbOZcVxTjMqOVOxVOFQbcSlKiT/AHNigfkfYUo1VBU7h0Y10tueD2JfdudRCTbnrnKSuK4UubPN3IaQ56kkAkJCgv0lJyASeMdYGfa2Idjs902Ol6K55S0sJBAaxjd3SlSsYx8iOeMTXwrTzJbUpuRGkx9kZEhxAcWpZCsqCSdgA3Aq/tcZqbvOmLZpTQsiGi4u3Ka8ptbhQrEYkEjehJ9yDzzwKCaolGIHAEYq+CJnZy2onKAxtcCtifSAlOCeT9ODUVfYSkXB4RvWxGZBedBBRxwef0xR3eUhploNJAWFKSD3Jz1HHTGPn1odlhCLYWUEqfkO/vUjskDIB/Gsyze3vHafeNHkvrtqNQiK86YY2OPg5Un0nYsjrge+MdBULpe9t2pTgfQmMmQC4hselKQojHJ6DOP1ojlTWESrfb5JU7EaXudZyE5SoEKGSOMgDHbNA2rbVE03FQlCnBMLuQ4tQJDW0FvJBIPBPIxzmrSCQGU9SS8DafeGUpIlz0TWYy3yE+Y882C4lat2FFQzxzn5cCozXXnXq3W5hEmNZWo7nouLMRDylhXOxwgp3YwCACT6jkd6DpWt7pAgspV8UiNkBG4AJzgkHnPXOaRvup5kuyPJ3pUXm0u7VpCQSBlBUUhOcZPXPU/IguthkjHcGsBWL368xtPSUyo8yMooWFtvtNZWhfRJGQVII3EDkZ55IzULGuAvT5ekPlTba1EI8htCTu++BtCcZIBwE4Oc9uWLN7aSTlpLsnHqyhKwDxyndkDnuc8Z9zTa8XGa9LU9JcLiUNAqUk5V1AAV7Dp/lxRqg7doPHxBC3PX84aXSYy45HmgNpVgOOIQhKUtryeAB227eoHvzwainbotxlTylANNjykoPbAHQdvwoPb1OFLKkOfvFAjPYDtj8vzqK1DrJctSlLfW4XFlwrUrJWskkk/iefrVfklvacFmD3LW05qlph5CHnAnaCU7uilfOj+0a4bEcRdrCRv3l4JO9R9s5xj8KzLG1f5Km8rSVhIT6eaKrPq8KZcS492G0rV0Gc0JZSyDEJB+Zraw62AIbUoAoUDjoAAP/wAVZVj8QH2YTyY76slJG1J+8cVhN/x1tFiUovTPiXOgZj4UpVMnPtTX1cFTFqhiAFZBkySCvHyHSrNNVqFcPjAi7U207SM5Mo7xIkrY13qESWkolGe+pxII2glZOP1oRfuSjwngeyamdZPtypr0rzfPkPrLjik5UVKJyST70Gu+apWPLOPdw4H5Vv6gGUGZZmY8NHj8/B6hJ9s5NMXJSljkKI+Z2/4V8Ed1R+8E57ITn/GlmrSp48pWv+8r/dRGAvZlOIk0+GhgFKM9hyactSSrolxw+4FSEHTq1kEISke4TU9E0503qP4Ghbba17lJwJF2wuvk5bUgDuakw2rA/wA+Kl49pZZSQlAyOxJ5/WniYbSACEJSfpSiy5SeJSxXMHURH3FZS2o/NIJ/ypdEB8dTgf2lgVO4a53r/M0mpUZOPWSPaqzYPiVZEiRAUP5T9ATX74Bz/Vn/AGDUuJjQ4SknHtX344f6s/nUfM+0gT8QRDqAgYOBjrnio2Xdm2PSn1f4VFj4hxwkqJ4x1z+tKtMbVoJSCEjnnrTnylXkmbjJM4kTZEvjkA9v+FcoZK/v5Vj8/wDdTlSA016k4yrJ+QpIzGktrIG0IOAVd/pVwBH0zuBnuPrfMVbJLL7RCVNqChg4z+Nei/gN9ptvUui4tjvEpQcSjEd9XAeR/qyc8K3E9f8AGvNja68sJJG4jdyego58OtRuWJfkPOn4VxXoWT/Vr9xQl7WUjzE79x8iH6ZabT5VvR6PwZufxG02NR3B9hKEfFurS4pznKAE+lCB2SBzkYPGOMgHNPiN4dIhz1oaT5xQSFqbbCNpz3JJzjvnHJI7VaOivHxMYotGo0reiLTkXBvlSQMY3juMnt8uOKtpfhvb9eWluTb3Ik2O4NxXEWFApGQkH5k469M9+6naLh5lX1RhdpalHl6hMr8//ZgW8aEmoZU9HCJccZJLPKk465T7fTI+dBcy0LSr7m0/TNbY1j4A3C0Ol6I0oO5ICWjnp1GR1FU1qrw+eYW4JEXy3wTucQjbn8Kuq1tlB22iIrvBARu0jg/Y9zPa4a0kkj8U9K58o1Yty0a42o7ByeQnofyobmWB6Oo72VAg5O0ZpzVq0s6MSWaTUVHDoRIJDRx60YB4zipS3RlIUFtrxz74rlUchQyAMd6kIKcEHBz3KeCPy/zFXs3xKV7hNBuj6WfKeAWMY9j+VQt2acDpWyxwU4IScHPyBp+wR5Y2nj9P8x/hSEtK09htPTHA/wB360EOGzCCARBmQuWysFXpB/gWKMvCTxdk+G2pIzjzYdti30KkNYBAGRlQHfgdO+KFLgyFjhtJUP4gSD/jUQ8ysHAAz3osqLFww7lQYqcieq2ktSMatRb2WZyXY0oBLDzZK20524XjPQpAJwenzq2JTL9y08449HdixIbTbAdWceYUBY5QTke3Ga8u/s8+O48P50a03d8i3NyEvxpC+Ux1lQJSsf6tWSSexUT0ya9FNKahTfIExqRJUtMmP5rKkHclS8ggZz93B4+VZTV1HTEo3R6mg09i3AMvtB25l+WthG87Gc7EgcDJ3E/8+1MjGahuhCgnCkhe530gkHk5NEKmfhXFyFgYRnGTxnFCOorm5MjAuyS21HT+4jhO4LJV6snsO/esmeOT3NAGyMe0YX62WySy5cv2wpi4DIEby/TgYxtXn2+XWqm1RNiszkuO+p1SdqFbjgHBJOCPwHPapfUN68mYMO5aPJbTjj6/8arTW9/bjXNlkLbb81CnATj04z09sk9PlRNSG5vSJwuE7MmbpcmlRwJLS1NI+6lbgRg9j0PAHYYocnao+JtiQleFp4BV0AB4J/D/AAoP1DrhttKkl4Kc+6FKUT9AKAtTa9YgMBhtYekKIK+iiMf4VpNPoLHxxFFupCnuWCrUgisScrK9x3JXkAk4xyAT88f8ahpviEptghZSp7G7J6D/APPtVPztYz31YbT5TfZIWCTUVIfm3E/vSsjGcbuKfVeGAfXFT63/AMZZdy8Sm0IVuk73FDnac49/pUE54huPKAS0SBwFE9qF41qcd+42FH2UqpuDYXDgqQ2gj5E4os6fT1jqCHVuY+GsJ8jamOgN/Pqae/FXi6lJkPuBA7DIFLQ7clhP3wPklIqaipUlGcvLHYbTz+OMUGzIv0riQOosfsxvarN5ISskjP8AEk4/wBNEkW0oKQsoCv7TgB/xJx/s0zhhS1YQ0AT78n9Of0NSkdierICw1yegCf1yk/nS6xyTkmeyMYkVfrapbOSD5eOpOU//AMcD8xQuuC0gk9vccZ/KjiRpuTM5W/uV/e3fqAD+ZNMf6FoA3OvbR+AohNSqjBaCuSTmCrbbCScIz8+tPI7anFDYgD8KK42nLYyPW6FH3Ks1Kst2uINqShXFU2awfwgyApus4VTBZmO8AAEqUMdcYp01FfI4bJJ9hR1Y7S5f3m2YLG4qOASKsOJ4b2qysOqv03/rQaC24bABK8jv7c+9Ln1JPJHEKr8I1VpxtxmUMLfKWR+7KQfenTGm5kjACVHccAAZzWm/C/wTj6zuKQtpSUgb1YACUI9yew/55rQ2mvB3SsJXl2yGiU60nbIu0lILbIH8LY6fl0znNBpqbLua14+YYfAmq4tYZ+J59WvwovVzltxmYT70hwZS0lPqIz1x7Ud2L7L+pb5ckQIkMyJf/rUN8pYH/wARXQH5cmt76d0zaJCHo2nYaIVuBPxd5cSPNkEdQlR/Hnt9Knoa4aYZj25LdqsEcHzpSRtU+R1APf69TUv3x+psfl7/AJQhfCqF4bJmMbf9i24uOIjNutuLRgyZznEdgdwO61fIcfOiT/0L7N/7xK/8pNagud4jRoaZs9KoFmb4jRB/WSldiR15PbvTH+nt3/8Ac2T/ALB/+2o+S57Y/wBYYui0yjGwTxjcQlGVOKS22OpB4/PvSHxaTktI2p/1i+B+Hc04dt60kPynQznGFvjKjn+VFPTbiwltS0CElf3X5fqeX/cbFbHgCVhTmRDsVxxHmOnYj+dzgH6DvTyPaRsC1ANNjo7IOCf7qalQw3Fcw20v4s/+tkJ8x8+2G+iPxpmZIbeXuypxP3ikhbg+q/up/Co7yfphAQDlo2ejsMLUUBZWsbfMcHqI+Q9qZuNus+RsyENc7ScqJ+ftSz9w80rSwjzOcOKaOEj+8s/5U2S09PQpDZ89lB9RQfLjoP8AaWeTVyK57nG2AcQo0xrhxaURJLoW6nKULTnG0/wk9P8A8VamkvE686OkpnWK5uW94EBXlq9KsDGFJ6EfLFZ9KGWUhSVpmbDysjy4yD147qqSsOril4pcUp2Nn1ScbEJOe1A36ElvNp4Ma6TxAY8m7kfeb/0F9tKPNjOM6wsyFuIQG258IDAHGVLbP5nafwohv1z8PfECK27aLrFkLxy2VbVlZ/mBwawnEvDLqSSvc24nG7Pbsac/tIsZDavKc4VwSCCOtAG9yNlq5jA6Oljvpbb/ALTQOqvDqLHU5sSXNw3bxykfKqzvNgQylWcAZ4BFRUbxAvkdPl/tBbsZQyhDhz/x60nK8RHZSP8ArcRHIIG3tigjWGOV4hS1so9RyJFztPsqGVMpz7o6n/fUcrSzbi07ctgdyOlT0fUkGe2jcotjuSK5m3JspKGnEhNWrZchwDKrNHprR6kEHfgFxV7UupcUOOf+c/r+FfFw3FJyUjce4PJpR+Qkjdxyegpi/PDBJTkKPTB6Uat1vRimzwjTHJUkRvLtasnIJNQ020L9RKMg98VKrmuKQT5qifcmlBcCUgKCdo5JNFre69iAN4Mp+h/7QOdtZbztQE/2iK2L9iHxjmSr5E0NcXFOeTFd+BknByhIH7k9+AeD7Aj51mlMtqQ56m0BAp3ZNTvaT1BEvFlUYdwiLDjTyD36EEdxyeKhe/4hCjL+X5yqrwyyhgysJ6cazQu32hxxKCUHjnsfeqJ1Vqb4e2YLgBz1JwMZ5qm5/wBsfVtztQiTY0VzjlacpCj2O2qg1Vr+76tVuuM95KOoaYOxPPuQcn8TWZHhNlluWOBGvrVcDuWXrvxks9tceBlIefQNgZaXvUT7YHT8aoO/eJs++S3pPlqbecwEqUchAHQfh/jUlGsttdTucQU98qGc1x+zLYhRCW8jPXFafS06XSDAUk/MW3abV3c5AgU7KmT0BD0lS0jp2r61aVuEkIUeOSe9GxhW9K/S2dvenLS4SB6WtwHdVMjrcD0rFx8L1DHsQPjWpKVkLw2k9xhX6cf41IMWpTy9qXPQk8ApIH6E/wCNE6ZUNGEIaIycnPNKNXJIXhtpKM/eIGM0O2rc9LPDwe4nlhI+LZy2kFW5RqVj2/j0tFX1FLtzt52pSjNSsLe7sUn0gHmgnvb3EKXwTJ9T/wBozYtjznKGT17CpeDpxxxwbwhsnurk08dugZSlDZ3qP+NP4j64zBcWfWeQPagXssIxGFXgtC/WSZG3Vp60JShlpct32QAAKF5us7vGcKBHaaV7KyTVhw2zsW++QCfn0FRz1mt90fXJkuNpAOE5qdbIoy4zLm8Lpz6BAIanvb6cuSloB/hTximZkXC4PBBkOlBPY0T3KNaE3IR0O7kg87B8+lS8dUCG2n4eIlSh1UvpU2uVBkL3LqvDkB4EGolqfTtSCtSu+40T2ezQImX7jKSNg3hpHKlEdqibw5cpshp1hKS2hP8AVo9ODSFsg3Rx7amOrKifvcD8TVJbK7siMVoVTgiH7PiNJiMhqzMGGy4AFK48z6A+3Wjnw+sl41neG2W1BSnBvW4o8NpzytajwlI45P4UJaE8LLnqqcyudJbt9pQ4Pi5hOG20nnaOMqWegSnJOR2zWw9DaOs2mNL/ALRuTR09oxkBaI0jAkXLn0re64Sf4W8/WldyGzAAyP18yT6mukEJ3DHQenYNs0oGob37N04yPMn3l70rnqHXZnkN9gflRMytOtLYVpQbBoWIP4j5a5gHcnsjr9ag1Or1THb1Jq5tNi0TBRviWZYwp08hK3EjueMI568+1L3e+t3G0o1FqoKtOmGFAW2ybf3so5GxS0DlRJxhP0z0qagABV6+3+PiJHZixLd/f9c/aTwusefaTOkE2TRkRO1tsDYuZjoMfynsOpppNvjUSGzftRMGFbUKCLXYk/1j6j90lHdR7DtUFNvybYIeq9aMLQ64sN2HS7Kgp3zMenKehcPfqEj86YXK9PWG5R9Q6lZTc9aXAFqzWKOMpjg9k+2Bjc4auCjG4/8AY/xKiec/9j7feEUm4uwpcfUOpWPPvMk7LRYWvUWyRwAO6vdRGBUr5/iZ/wCxbV/5yv8A7aiYTp0RJbn3IJ1D4k3dO2LER9yMjukfyNg9T1Pz4xJ/s7xY/wDbVu/+k/8A9VE5Pvj+Urx7Yz/OeSogphyA3GacanEffKRImH6Z9DQ+vSmwYaY8xYOHc/vFNOhx3P8AbkK9Kfonmpm5PpXaZa0Mtx2W3lIEZkFLav7Sudyz81E0Mw2U3eNIflkvJj/1bGdrQ4/lGKeodwOZ5hgxrNuC5aFx7e2lTOT5hYJQwn5rdV6l/oPbNRDVvdnBXlj49LXC1JV5URr6qOM/mPoanrRFbvlpuFwmDemCE+TEQdjA47pGD+tRgkrvKZ6peHGIKEFmKgbGRu6+lOMfhj55pkgC8CDNz3G25lTe303QNdQP3MNn/Aq+nGfZVM3ZT92OW0/GttcblDyYbHyA4z+h+VOIjKLlBmzZY88Q1NpZjH0spCgc+lOP+PfNKW1CbhZ59xlJD/waglmIRtjpB/sJx/x75onhZW2eoxbt5nJLylia23wZD/7qIz8h/Mflx9DSznlQ0h1xwKAHokym8D/9pnv/AHlD8qcXqc9EtEKcSl+Q4n0eagbGP/loACU/lUbeibTEhyWyXpkprzVyX/WtJ/s9h9cZ+ddB3f7SJULzOjd3or3nLeWw2s5Jkep54fJAOAPboPman2r4pTsdEtCoTzpAQ06Rvx0yU9R8s4qGvKRphq1mF/2ucyHXJrvreSSOdhPCfqBn500sEVM3UbcIrW2FrKVyEK/fKH945x+GKi+nrsGSJKrU21H0mGSLiorUAsjacJ+R7j6V8fm5yoHj2Pv3oMvtxXAuwgxm22I7ZCcJBJV05JJJJqUElwrWgqynd3pVZpQmDmPKdaX4Ik23NDSNnB/iFIzpZUErCikdODUc6sp80g8gDFflqJUUHlOOh+lVCoA5hJvYiKtz1s7j5pV7ZpCTdnErIIyMZzTJR/dpPeknidoPfNFLWCcmDNc2MR/HuPmpVkc/WlX54ShKUnr1xUHHcUXlDOBjtS28+WtWeU9Km1QzIrcdsfuzdvCOPnSSJCtwPt86aOKPlg55r8hw7kiuisYkDaY6dmqcURn8KTEncvBVnHakAf36qSa5lKzUwgkBYSZKu3EhsAcUiiWoJ+Z75pvIGNmPevp/hqAUYlrOckRwZS0jHvX74tTaMD86QcOCmlH/ALqalgTxOATFUzCnvyacNSlJQFHPJ61GO/wnvSqX1eUOnHTioMg7kq2yZOR5Sk+sdalV3dyPHTtT1ocYkLKADj8qkA4XGRu5oJlyeYajR3Avq1ycqKRg96d3bUcr4hIC9qMdUnrQlMyzJygkE/OpBZ8+HuXyQeDXWqAYGWLaduIUm9SJVvU2HVZKegpta7gPJS26o7k8EKPWoK1SXN2M8YpaSnd6wopV/ZOKH8ocrJGwgZElLnBD73nxyEq/lpNq7zYyggsqUB2AqEbnPggeYSM96srwf05F1deg1cFOqaQArY2raDz0PGcVx18tfVyBKxaWOV4kVBnzHGy85GDLAxucd4SPx7/Srh0xohiyWE6h1U4uGwtAES2NI/6zMdV9xtKcZBJ5xjOB2rrwmtULUmpLtOnRWloskhbMGGlOGGykHCynqpf9ok1Z/wBnyG14gXi96qvyfj7lb33GIaHP6mOkH+BHYnuetA27FG7HWIK97uMA4zKbl/ZnTp/w5ueqNb3i6MX+e4tyxadgP+Y4JLg/dIAO7cs4AJT0A68Zoiu2pvGrwXa0HqbXsmBq2OXWoUTST53vEhPCkkAkuADlWTgkCrz+z40jxM1PqnWGo0i43S1XKTb7e05/URGkZGW0fwqVgblZyenTinHhdHa8RtT6w1zqFtNxvFluEi3W1pwf9XiNNkY8tHZR7qzk0U2qcZFoBwcH+fsPgfPvFuwFhj3yf6f5lczftlyrfr99fi9oK4wJ8eImXp7TkBYdZcKjhO8HBK8bvXyBg4AorsX2wPDO5QnNeaqvfm6mbeXFtemH2lD4NQTyeAUgHOC4o9yAOK48G7bF1TA1t4t3lhF01kzIfhxn5Q3tRWmh6EtI/h6c89zVO6b8NNNS/s0658Rp9qYumqLkZTjkiYkLS2dx/qxxt/PNX110XevbgggcfP8AwJUS4wM98/r7zSNt1fCs8yHqm53OBrPxGv6AbPZ4kxC2ozS+UBABylA6lR5Vg/Ku/EHxO0t9leML5rW7p1B4n3tkqaitoJEdGeAlI5baB+eVH9Mg3nwB0vpz7JkPxGgruDeq9jclEwSiA2SscJAAwB27/Oszak1XeNY3x243u5y7rcHB65Ux5TrisDupRJounQV2ucsTg4Ofcj/EpN/A2jGZ61+HfinbGfCqR4h6fZk631Xd5KYJcbawpl9Q9DSgP6lsDp2+fNJ5+0F/3q1f7K/91ZE/6N3xDvti8YTp6NMKrLdWT8VCdG5tSkj0rA7KGBgitz/6VtR/97T/AOWKDs0u1yinGJcWA5YZzP/Z"/>
          <p:cNvSpPr>
            <a:spLocks noChangeAspect="1"/>
          </p:cNvSpPr>
          <p:nvPr/>
        </p:nvSpPr>
        <p:spPr>
          <a:xfrm>
            <a:off x="1679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  <p:bldP spid="12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同侧圆角矩形 1"/>
          <p:cNvSpPr/>
          <p:nvPr/>
        </p:nvSpPr>
        <p:spPr bwMode="auto">
          <a:xfrm>
            <a:off x="1847850" y="855663"/>
            <a:ext cx="2000250" cy="515938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图解结构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1720850" y="1484313"/>
            <a:ext cx="22875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左大括号 11"/>
          <p:cNvSpPr/>
          <p:nvPr/>
        </p:nvSpPr>
        <p:spPr>
          <a:xfrm>
            <a:off x="3429000" y="1916113"/>
            <a:ext cx="207963" cy="252095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605" name="TextBox 12"/>
          <p:cNvSpPr txBox="1"/>
          <p:nvPr/>
        </p:nvSpPr>
        <p:spPr>
          <a:xfrm>
            <a:off x="3636963" y="2120900"/>
            <a:ext cx="3538537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zh-CN" sz="3600" b="1" dirty="0">
                <a:latin typeface="Calibri" panose="020F0502020204030204" charset="0"/>
                <a:ea typeface="宋体" panose="02010600030101010101" pitchFamily="2" charset="-122"/>
              </a:rPr>
              <a:t>吃粽子、赛龙舟</a:t>
            </a:r>
            <a:endParaRPr lang="zh-CN" altLang="zh-CN" sz="36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5606" name="TextBox 13"/>
          <p:cNvSpPr txBox="1"/>
          <p:nvPr/>
        </p:nvSpPr>
        <p:spPr>
          <a:xfrm>
            <a:off x="3636963" y="3500438"/>
            <a:ext cx="4103687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zh-CN" sz="3600" b="1" u="sng" dirty="0">
                <a:latin typeface="Calibri" panose="020F0502020204030204" charset="0"/>
                <a:ea typeface="宋体" panose="02010600030101010101" pitchFamily="2" charset="-122"/>
              </a:rPr>
              <a:t>纪念爱国诗人屈原</a:t>
            </a:r>
            <a:endParaRPr lang="zh-CN" altLang="zh-CN" sz="3600" b="1" u="sng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9" name="右大括号 18"/>
          <p:cNvSpPr/>
          <p:nvPr/>
        </p:nvSpPr>
        <p:spPr>
          <a:xfrm>
            <a:off x="7535863" y="1857375"/>
            <a:ext cx="204788" cy="246538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5608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32938" y="979488"/>
            <a:ext cx="925512" cy="1241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9" name="TextBox 6"/>
          <p:cNvSpPr txBox="1"/>
          <p:nvPr/>
        </p:nvSpPr>
        <p:spPr>
          <a:xfrm>
            <a:off x="7854950" y="2862263"/>
            <a:ext cx="26035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zh-CN" sz="3600" b="1" dirty="0">
                <a:latin typeface="Calibri" panose="020F0502020204030204" charset="0"/>
                <a:ea typeface="宋体" panose="02010600030101010101" pitchFamily="2" charset="-122"/>
              </a:rPr>
              <a:t>爱国之情</a:t>
            </a:r>
            <a:endParaRPr lang="zh-CN" altLang="zh-CN" sz="36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5610" name="AutoShape 2" descr="http://img3.imgtn.bdimg.com/it/u=1975557465,4109851318&amp;fm=21&amp;gp=0.jpg"/>
          <p:cNvSpPr>
            <a:spLocks noChangeAspect="1"/>
          </p:cNvSpPr>
          <p:nvPr/>
        </p:nvSpPr>
        <p:spPr>
          <a:xfrm>
            <a:off x="1679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5611" name="TextBox 3"/>
          <p:cNvSpPr txBox="1"/>
          <p:nvPr/>
        </p:nvSpPr>
        <p:spPr>
          <a:xfrm>
            <a:off x="1919288" y="2852738"/>
            <a:ext cx="2016125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Calibri" panose="020F0502020204030204" charset="0"/>
                <a:ea typeface="宋体" panose="02010600030101010101" pitchFamily="2" charset="-122"/>
              </a:rPr>
              <a:t>端午节</a:t>
            </a:r>
            <a:endParaRPr lang="zh-CN" altLang="en-US" sz="36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=271853315,539304563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90" y="635"/>
            <a:ext cx="12173585" cy="6856095"/>
          </a:xfrm>
          <a:prstGeom prst="rect">
            <a:avLst/>
          </a:prstGeom>
        </p:spPr>
      </p:pic>
      <p:sp>
        <p:nvSpPr>
          <p:cNvPr id="14337" name="Rectangle 2"/>
          <p:cNvSpPr>
            <a:spLocks noGrp="1"/>
          </p:cNvSpPr>
          <p:nvPr>
            <p:ph type="title"/>
          </p:nvPr>
        </p:nvSpPr>
        <p:spPr>
          <a:xfrm>
            <a:off x="404813" y="101600"/>
            <a:ext cx="6196012" cy="1119188"/>
          </a:xfrm>
        </p:spPr>
        <p:txBody>
          <a:bodyPr wrap="square" lIns="91440" tIns="45720" rIns="91440" bIns="45720" anchor="b"/>
          <a:p>
            <a:r>
              <a:rPr lang="zh-CN" altLang="en-US" sz="6000" b="1" dirty="0">
                <a:solidFill>
                  <a:srgbClr val="FF0000"/>
                </a:solidFill>
              </a:rPr>
              <a:t>姓氏歌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692275" y="772795"/>
            <a:ext cx="7391400" cy="6675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  <a:t>你姓什么？我姓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  <a:t>李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  <a:t>。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  <a:t>什么李？木子李。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  <a:t>他姓什么？他姓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  <a:t>张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  <a:t>。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  <a:t>什么张？弓长张。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  <a:t>古月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  <a:t>胡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  <a:t>，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  <a:t>   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  <a:t> 口天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  <a:t>吴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  <a:t>。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  <a:t>双人徐，言午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  <a:t>许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  <a:t>。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  <a:t>  中国姓氏有许多，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41FEC"/>
                </a:solidFill>
                <a:effectLst/>
                <a:uLnTx/>
                <a:uFillTx/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  <a:t>      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41FEC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  <a:t>赵、钱、孙、李、       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  <a:t> 周、吴、郑、王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  <a:t>诸葛、东方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  <a:t>上官、欧阳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  <a:t>……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2952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472605" y="2569748"/>
            <a:ext cx="5167679" cy="355277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</p:spPr>
      </p:pic>
      <p:sp>
        <p:nvSpPr>
          <p:cNvPr id="2" name="同侧圆角矩形 1"/>
          <p:cNvSpPr/>
          <p:nvPr/>
        </p:nvSpPr>
        <p:spPr bwMode="auto">
          <a:xfrm>
            <a:off x="431800" y="855663"/>
            <a:ext cx="2667000" cy="515938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课文详解</a:t>
            </a:r>
            <a:endParaRPr kumimoji="0" lang="zh-CN" altLang="en-US" sz="3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261938" y="1484313"/>
            <a:ext cx="3051175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580" name="TextBox 13"/>
          <p:cNvSpPr txBox="1"/>
          <p:nvPr/>
        </p:nvSpPr>
        <p:spPr>
          <a:xfrm>
            <a:off x="3341688" y="855663"/>
            <a:ext cx="2936240" cy="638810"/>
          </a:xfrm>
          <a:prstGeom prst="rect">
            <a:avLst/>
          </a:prstGeom>
          <a:noFill/>
          <a:ln w="9525">
            <a:noFill/>
          </a:ln>
        </p:spPr>
        <p:txBody>
          <a:bodyPr wrap="none" lIns="91436" tIns="45718" rIns="91436" bIns="45718" anchor="t">
            <a:spAutoFit/>
          </a:bodyPr>
          <a:p>
            <a:pPr lvl="0" indent="0" eaLnBrk="1" hangingPunct="1"/>
            <a:r>
              <a:rPr lang="zh-CN" altLang="en-US" sz="3600" b="1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rPr>
              <a:t>一、复习导入</a:t>
            </a:r>
            <a:endParaRPr lang="zh-CN" altLang="en-US" sz="3600" b="1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3888" y="1593850"/>
            <a:ext cx="10272712" cy="1192530"/>
          </a:xfrm>
          <a:prstGeom prst="rect">
            <a:avLst/>
          </a:prstGeom>
          <a:noFill/>
          <a:ln w="9525">
            <a:noFill/>
          </a:ln>
        </p:spPr>
        <p:txBody>
          <a:bodyPr lIns="91436" tIns="45718" rIns="91436" bIns="45718" anchor="t">
            <a:spAutoFit/>
          </a:bodyPr>
          <a:p>
            <a:pPr lvl="0" indent="0" eaLnBrk="1" hangingPunct="1"/>
            <a:r>
              <a:rPr lang="en-US" altLang="zh-CN" sz="3600" b="1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rPr>
              <a:t>        </a:t>
            </a:r>
            <a:r>
              <a:rPr lang="zh-CN" altLang="zh-CN" sz="3600" b="1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rPr>
              <a:t>同学们，这是什么？</a:t>
            </a:r>
            <a:endParaRPr lang="zh-CN" altLang="zh-CN" sz="3600" b="1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lvl="0" indent="0" eaLnBrk="1" hangingPunct="1"/>
            <a:endParaRPr lang="zh-CN" altLang="en-US" sz="3600" b="1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24582" name="Picture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888" y="5019675"/>
            <a:ext cx="1901825" cy="1103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527050" y="2924175"/>
            <a:ext cx="10274300" cy="643890"/>
          </a:xfrm>
          <a:prstGeom prst="rect">
            <a:avLst/>
          </a:prstGeom>
          <a:noFill/>
          <a:ln w="9525">
            <a:noFill/>
          </a:ln>
        </p:spPr>
        <p:txBody>
          <a:bodyPr lIns="91436" tIns="45718" rIns="91436" bIns="45718" anchor="t">
            <a:spAutoFit/>
          </a:bodyPr>
          <a:p>
            <a:pPr lvl="0" indent="0" eaLnBrk="1" hangingPunct="1"/>
            <a:r>
              <a:rPr lang="en-US" altLang="zh-CN" sz="3600" b="1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rPr>
              <a:t>         </a:t>
            </a:r>
            <a:r>
              <a:rPr lang="zh-CN" altLang="zh-CN" sz="3600" b="1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rPr>
              <a:t>彩虹有什么颜色？</a:t>
            </a:r>
            <a:endParaRPr lang="zh-CN" altLang="en-US" sz="3600" b="1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7050" y="2246313"/>
            <a:ext cx="9847263" cy="643890"/>
          </a:xfrm>
          <a:prstGeom prst="rect">
            <a:avLst/>
          </a:prstGeom>
          <a:noFill/>
          <a:ln w="9525">
            <a:noFill/>
          </a:ln>
        </p:spPr>
        <p:txBody>
          <a:bodyPr lIns="91436" tIns="45718" rIns="91436" bIns="45718" anchor="t">
            <a:spAutoFit/>
          </a:bodyPr>
          <a:p>
            <a:pPr lvl="0" indent="0" eaLnBrk="1" hangingPunct="1"/>
            <a:r>
              <a:rPr lang="en-US" altLang="zh-CN" sz="36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         </a:t>
            </a:r>
            <a:r>
              <a:rPr lang="zh-CN" altLang="en-US" sz="36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彩虹</a:t>
            </a:r>
            <a:r>
              <a:rPr lang="zh-CN" altLang="zh-CN" sz="36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。</a:t>
            </a:r>
            <a:endParaRPr lang="zh-CN" altLang="en-US" sz="3600" b="1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4585" name="AutoShape 2" descr="data:image/jpeg;base64,/9j/4AAQSkZJRgABAQEAAQABAAD/2wBDAAMCAgMCAgMDAwMEAwMEBQgFBQQEBQoHBwYIDAoMDAsKCwsNDhIQDQ4RDgsLEBYQERMUFRUVDA8XGBYUGBIUFRT/2wBDAQMEBAUEBQkFBQkUDQsNFBQUFBQUFBQUFBQUFBQUFBQUFBQUFBQUFBQUFBQUFBQUFBQUFBQUFBQUFBQUFBQUFBT/wAARCADcAWkDASIAAhEBAxEB/8QAHgAAAQUBAQEBAQAAAAAAAAAABgMEBQcIAgkBAAr/xABPEAABAwMDAgQDBQQGBgYJBQABAgMEAAURBhIhMUEHEyJRFGFxCDKBkaEVI0JSFjNicrHBF1OS0eHwCSQ0VIKTGENVVmNzlNLxRIOiwuL/xAAbAQACAwEBAQAAAAAAAAAAAAAEBQIDBgEAB//EADQRAAICAQQABQIDBwQDAAAAAAECAAMRBBIhMQUTIkFRMmEUcfAVI0KBkaHBBrHR8VJT4f/aAAwDAQACEQMRAD8A8xCnPWvm38qUPNfCkfPNczJxP7ycV8PNKAEdK+EfOozuInjBr996lNpVwAcUoiI4rok16exG/tXzpUizZ3XDyCB9KkI2l1ujJBqJdV7MtWtj0JAY3ciu0tqUnG00ZRtHLUPu1KRdFKUQNpoZtVWvvCF0rt7Sv2obqx6U09asb7g6E5qz4WhCf4KnoehsAen9KBs8QQQ1NGx7lRM6Wec4KeKkoei3lqBDZP4Vc8PRIBHo/Sp6Fo4DHopZZ4ofaME0IEpmFoRZI3NYJqei6DCsAt/pVzw9IdMN/pU1F0iOP3f6Uts8RY+8MTSKOZSbWgkBOPKP5V8d0IkD+r/StAM6PBwdn6UsvRjZSPTz9KEOvaXjTiZwXoFKiRsP5Vwnw8SOqfzFaNVodKx/Vj8q4XoZKGydgqX7Qf5nfwqTNdx0imKjAR+VMIul1uucpPWrwvulf32Nnek7Zo0rWPR1PtTBdc2zJMFfTjdxKje0a8pHoQSfpUYvTL8I7lIx3rT8bQobYJKMcdxQTqnTqGEr9II+lQr15LYMi+lAGZWljnuQmShRIHtX28TA82oZ5IpOez8M+QKYu7lo5700XBw0EOcbYIz4Hmy1Kx3paHC2HkVKvxvUa4ba2mrntJGJUtYBjuIyAAO1SsaIklJx1qPjA5GaILc1uUOO9LrGMZ1osINOQ/LUNvHejqPHcdawASfehmxRSSn51Ydity3AkdQaVOSWzDgAogLddDquLhUpGT8+aDdQeGYDa8N5OK1FbdNodQkqTmvl30O26wohA6VfXqLK+oO9Vbe08+9XaNdtq1rQ3jGSaDlIPI7jitpa48OmnkLGwd+gqi9ReHaIDy1pAwcnFaXT65WUBu5n7tGwYkDiU6Wz04pzEtrswhKRge9FkvTm1R9AFTWntPApHpBNHPqFVd0FTTEtiAr+l5DbRcBKuOQRUSphTSyFAgjtV/RdLh9ohSPSRg8UE6p0ItLivJB+XHNUU61bDgyy7SFBlRK5R0xTloYIp+nT8hslK0qBHWlUWR4HOD+Io/zF+YEK2+I1bHFOUjIp03ZncdD+VKC3PJH3a7vWcKGM09aUpYw3AOUkCuPhT7GpZEhtMjUxlrOEpz+FLJtjy+CirKiaPTkfuzU1G0Vn+EYpa+vrWME0TtKiasDqzjYfyqQj6YUsjKCKt9jRY4G0VKRtGjj93+lAv4oOhC08POeZUkXRoX/AfyqYi6J6YR+Yq24ukQCB5YAqXj6VSnHApa/iZjCvQKO5VMXQ/TKB+VTEXRSU/wAGfnirOj6bAVwjJ9qkmLASB+7IHsaXvr2PvDV0qr3K4iaPAx6P0qXi6TDZB2fpR81ZgnAwB9RUhGtqRjKfzpe+sJMIWpRAuJpoAfc/SpiJprOMI/SjGPbUbvu1JMQEjsaFa9jLNoEE4unBxlFTUPTrYxlFELMBIqRjW/6GqS7EzsiYlgbGMJFSsaytY+6KlY9vyBxUixbsgenvUDkz2ZDN2dsDATSv7LH8mankQNvavyo+ztXZ3MHzZ0j+GuXbMksq9NXjoPwLe1ppBV4/aXwTjq1ojNKbBSrYSnKj7FSSOKrzUGnLhpe4u226xVxZSOQFfdWP5knuPn86Is01tSh2HBg1eorscop5Epm92JIdKtnQ11YLe0ZKUrA60UX5jbv9FCiJYjScjjnvRdQ3piec7TDOZDaEQ4AORVOa8jpbQ5hIAqz/ANpF2OBVca5ZXL3BII9zRun0jFsyiy8AYEoW8tFyUQnoKiyyrGD2o5udkDefSc1AyLfsUcjGKffSMRfndzB9ccq6ikzFIPTiphbAST2pFaBmok8SQEaxWDuHFElqjkLHyqJYASanbW4Aoc0JZDEhxp+MAUZHFWVYEpSEccnAqsrLK6c9aPLNNxt5oLHPMuJloWtQ2JGB+dSTqA8yoEdqF7PLJCe9EJeIYzg9KmEyIOW5le61ipbQsgAcVnzWCAZC89avjXcotsrJ4GDWftQSfOluAckGr6wQZxzkQSlW/wA5fA61O6asSvNSNvU+1KW+3l9wFQ6mrW0VpVL2FFPBx2qOq1IrXbLNPRuO4xG2aZQqMMsnOOTjrTe46IbeCj5XP0q5LXpVKGh2H0py5ppLnASKRLqmByIa9YPEzJI8Nm3HlHyuT8qT/wBGyUj7n6VpVzSLX8uT9KbOaRQroj8qI/aDCD/hq/eZsc8OxyPLH5Uze8Pdo4bH5Vpdeigf4BimMjRiM/1efnVy+IvIHTIepmKT4fr9R8vApn/QE/ymtKS9EbicN00/oIr/AFQotfFGxBjoVJzK5iQWiRlI/Kp2NAYx0wfpQBH1agEeoVJNawSABv8A1qp6bfYQwNWIeNQGQR0p2zEaTj1YoBb1mP5/1p7H1cleBu3E8ACgzTbLg6Q/ZjtjkHJqShwfNIJTx9KaaOs710QH3wQgdqNfKYgI3YCQOmRQ7UsvLTnmjpY6telEeSlakBJ9qcS7IiO3gJAptG1azgpC05T7mlEX5VxVuChsHprzbOhOLuJ5kRKtyULzx867ZiA981Krih/1kgg9KSMJTA3D6UMykS/OZ9jwiQCKkWYJIGKRgq2rwvgfOp2KtnODtx7mqwpnsgRCPB71Ix4ZHNdidFZHJFSdsfjzuE4x9a4eDgznfU5jM7cZqRaRgdKWVCLWDjKflSiQkdxU9hlZYRJZAHSmL6xhWeBT15aexpGHAN1nxoYcUn4h1DG4JyRvOM4745NdRNzAfM6W2qWmpvD23Pac8OtOxHQkPFhT6sE8FxRX/wD2qO8UNEnxC0+GGA2i5xj5kZxQ7gcoz2Cv8hRFeXi2tplIKUtgNoA4G0AAf4V8gzQyvJBOB2Gafai5Wc1t9PA/oJlkDr+9XvOZi3UFgeZceYkNLZfbO1ba+Ck9xQBcdOuIcJSOK2H40+HSboyvUdvUlTiGh8Q2B94Dv9Rn8fwrPc+17xnHGPely5osx7TQ1uNRXuHfvKxbDsVexZIT75qMv/lBpZJ5oh1a2qC0peMAZqnb5q8KK078np1rU0XKycdxZZWQ04uuxTh70M3FpBye9cS9Rbz96omXdwsE7uakeZxRiNZuEE1HKc5+VfJk8LzzTH4oVwiWiSLbuDUnBe2qFDyJAJ61IQ5Q3CqHGBCEPMPLTKwU0b2WV93mqtt87bjmi60XUIKcqxQjDBl0uiwS05TkiitUsGP26VUtlvaQE+r270RK1EAyBu7e9dDACVlMyL1y4l1lwcdKpWbBC5KiR3qxdU3pLqVDI54oKjNqmyglCSok44FVtZtGZaiZ4Mf6W06qdKbSE5GRWg9IaTSxHR6O1DPhvpPymm1Kb9RwSSKu6yWpTTaQUcY9qz99psfiMBhBiRbVoDaQAMV1+yz2opMApwNoNfPh9vVI4qkKZTvBgqq18cj9KQct6R2GaK1xwoH0U3MIK/hqW0SOYKLt2elIqtOe1GBgoSMkYps+y2kcV6dBgi5aQB0H5Uj+zE+w/KiR9sDoKb+X8hUMmdnloL8+O+frSyNSLHCjUP16DmncO0SJqwEo2juTX1Zq617mTAs9pLR9QvPupQ2FKJ+fFXB4R6RlX67sOv5LafVtOevahbRekYkR1CnhuOOSa0x4UsQYrKnUhKTnj5UsuerpRCVS3GWhxAtqbPEQ3jalI/yquta6xw+5Hb7HGc0caxv7UeAtTSxux2qkXbZJvkpbriihBJ+ppDqAGOfaMKeO4vbr2uQ+SV5BPeje3XwNRgMlKRycUP2rSbMZvftBUe55p65FUw2W0jaDz9aXMik8Q4OYSMa1bLiWwTgdamEajbdwSof4UAuW4pZBGcn+KmjzzkNQRvJSe/tUfL3HE6zYGYdzdQ7XCUE0rZ71LnuBISBnvQdHmBZSScp/xo90OI77ySCAU1G9fKTM5Wd5xOry9Kba9iB7V80nq15mQW3QevWp3WLLfwwUz94cGq6jyvh1LJIC84pdt84ZU8w5cAEGaLtd9YmsJSHMn50lOfSy4fUMHvVQaQ1AttXUkD3NPtS6+bhsYcWEqHTBq6pyW2Sq2jYNwh+5PBPChVj/AGfYJvPiVCy2l1qK25IWSMhPp2pPTrlYrKSfE1BJy509u9a/+xDINysOq9RnBYVJat7KuCVLbQXHAP8AzUf7NOtFp914LdDmJ9ZaEpOOzxLX1zeD8YsMpSUMHyT6vVgcbiPbmh6DqP4dSip0JCRkhR46jihLX2oC1JkyWXCVKcIWwTjKR1znoc9j2oFc1c1Ik72Fbm/vpbknCgP5TtPJ+lZ/W6h/OZ/me01H7sLNDQtUMusrLbjQQsbVod+6apfxS0l+yX37tCS2q2rX622R/UE9Tj+Un2qDRrC4Q1KehtIciN8ydzhCUj354GOv4Ue6Xv8Ab9V26QzDeansutkILSvQ4kjOR7/Su0as3MK7B+UI8g0A2J17zMWtw3KiOJSc5Hasma/bdtFwcWknYT27VpbxidOhdT3C1KKS03hTeFhRCT2PtjnrWYPEC8ImqcPBFaXRkhse0haPTk9wQcvRyeabru5I60PSpJQ4euKaKnkd60IriwvCNy55PWuRcMnrQ2ZpPTivyZpB613y5HfCxE/OBmnbE0Ag55oSbmngg4py1PI6mqDXgy9X9odxLoRg5oggXnBB3VW0OW464lCAVqVwAOTV4+GH2ddZ6/DTkeCqPHVg+a6MUM9RbqE+cqD1GfrVfiMeqpdeoCWutXrpf7DkxtpDlymqKsZKEcUdxPsiWWCgB1C3T33HNU/grG98SB19I+8x2tiVenQhKcJ98VZ/h/4eAFDjrZKjg561pO3fZ7sVuI2xkDFGVn8OrXbkhKWUgfShrdBaRgNJjxGvsCV9pTTDMRpICSOPajdiC20mitFogxEgJAGK4WxF9xQX7OdfeSOtRoLrioOeKRXAyM44okfZjYOCmmDzTXQKH51WdFYJ4alDIdUFIHSmz0dI4FS7rAPRfFR0pC2wrACvxodqLF7EIFqHoyMeYSCRmmTkcKOBzTxZ3q9R2j50wnSExkHCjkULtI7lw5HEbPwkMpKlqFMvNj+4qMumoPSpJUM0Nft3/wCIKgw5l6pkTB8HRbcJG5Q3K65VTxLLUXsAaLNWSI1vKgnBI44FVrcLi9JcVhQSPYVtUazUHceotc10DAk6vUyYRxkZ6DBqb0v4vSLc98OFEIUeCeKrFbZKty1ZqR0fDTdNRsNujc2g7yB3I6UctC9mLbNQWmlbNc37uwHX1FRWMhOc4p3IkIt7ZKlJSPao2yviJC37clIz9KFNTagL7md23J4ApDeGezYvUZUqAm8wuj6xK1eU2NqB3NSEK4ecoFa9xPtQVZmnH2UKDeFHqakVOuQJSPQSPcGqWQA8S5LAeYWSJ7scYJ9Pao6Y4lCA4vkHvmm6dzrxUp0K7hNROq7umJbVEH1AH61JfqwBLGwU5jK4a1REd8vft/GpfS/iimC+lSV9Dyc1nO/6kdfmLAWcH50jaL5KSvbuVj5UfqdAba+Yvo1QSzE2g/4js3OOAHR6vmKjn5bEp7hWCfY1Q2npNzuGxDDTiif4iKtTTllurbiHJKSU8cHtWfbTDTggGO/MFjZlm2tKYFrWr+LHWqH8W9eSI8wtsDfhRCh3xV9mMVW7Cl7cp6VmTxatRt9yecBJCielE+FaetrCznMr1lxCYgoPEd8nlJB+Rr13+xppK4aZ+yZYZNzhvtTL1IevRZcKQsNLGG1cngKaQ2sf3xmvGK3W16+XWPBisrfkyXEsNNNDKlrUQlKQO5JIAHzFf0OXe2LsmgolntdvQhaGGoEeI3gJbQEgbRz0CEkD6Vszp1FL7RziYrVWt5ig/nMzeLF1YMhq9WmMmHbiEtlfmoKy5hf3kbiRkoPXHHvVA3TVjsR595t9lsYbU6Ssg7Cr7iAARnkfkfpVwePS0O3a5m3yYluZtCUxxbXgnc6ynACt2794Qtaj1JxzgYxWVfEO+lu4/CtvGZ8d8K826ySN6iNyk4zzypST15Sfevnus0osc5/7mi0NgCgYkn4keIt51bZYen9NOtuXidc1pRGC20FKAykLWo7gAPUkAqwMlRHNG/2JvFi12DSzsDUF2chyHX0IgyX0FCUklQLKCcgrQ4DuHA2uIJx0rJz+vY1h1DBni3NzpcIpf8p/JQ6kPL3JWOSUlvakpxnAyCKm7L4rXOLGdt6bpDVZbxOeuLsYslPwUl4oDmMJBHCUcIJCgnuRkvdPpaqdPkrkjqMrN7jyh9J5ll6+gzLH9ojWthv1sc1HKurK3LY+04GkKT98LQSNpATvziqL8a9KvaKuLMiL58iwTkB2LJXyOeqCocZFXJrq/wCjbFblXdXiV+3b0xGzbYNnZd89hwp27XXnUpKUBJxhJJzngdaq60XSHrTTLumps18sSltpZcUtJaZUOVEJPqJz7Ecds9S6mFW1yuAYK9baisr/ABLx8ZlJuSvMOetN3FipDVGnZWkr3It8nKtivQ7sKQ4PcA1EKUVJznIrQLtZQw6MzZyuQw5nx13ByK+B/Pfmm7pzmuEJO6rgnEHLtmSLMg+9Pm96gk561FtJOalIHrUB0Ge9Duu3kQqskzR32RPDaLq/WrDk4JcbbUFBCxx1r120TpW3WizsNsNNtpQkAYSPavG3wO8RXvDq+MzWsqQCN4BxkZrcFt+2XDNiSGXtruwDBPIpUNQtZOZbbpnsxtmub7fLXaW1F59tvA5yQKrO/eMNghLUPi2z/wCIVhjxM+0pcr5JdKZTgSSRwrFUxdPFe5PKUoSlHPuqlj6/UWtitMCN9N4MrLusfE9GLn49WNoHa+g/+IUNzftE2lvOH0fgqvOOf4kXdeSJJwe2agpOvruScPn86uRtS/eIU3hlCDlsz0bm/aPtyioB8Y/vVGOfaMgEZ+IH+0K86HNb3Ynl9X50n/TS6qV/WKP41f5N/wAwdtJpx7z0XP2h4Czj4gf7QrpHjzb3f/1QB+orzsa1bdlHqVfjUlC1HeXsAZGfdRrxrsHvKjpKj0Z6JQ/GmE+rAmNk/NQomtuvo9zAw62vnHCga87rU/epDiT8Spv6Zq4vDi4T7e+0t+Q68AehOBVDW7DhhK30XGUM11cp4djFbfJwenaqz1FrL4Jp1LzoTs9+K6e183HtZLiwjCeuazd4n+ITtzkvR4zwUlRO5Q7D2oe+lL8FJZpfMQkPCzUvi40yp4NOb1D2PWgX/S3K/wBWugD4jBJWo56k5pP49v8AnP51WNEnvGXmfBjfUNxU64rHKvbOag2YUlaCsNYHzq39CeF72oAiS+3kH1dKsiP4Nx3F/vG9qAO9PA60rM5axsMyFdUvsk/uyeccDNFvhlZ83RpxfpJ5rSt08Hbb8MAhpJA54HWmEfwtYgOBxhAQU8kjpXLNairiVpQ7HMi5aNkEoJ27h2oDlQ21zCpRK1A8DtRnqWBcI/oA3NjocUAzJTttKy8kp56gUCAHO5YzDkLtMImtRNWpgFwhICdoqGkeIkQvA+clRB6UB6lviXEEBWDiq+duLy5Q2HJzTDT6NbBlouu1BQ4WagterYMob2yd5HSoq+wHr4hXq4Vz1qr9IuyhtUonGauHTL3xQSgjcpIoO9FpbIhVbNcuIEQ/DRt6Une3k9ye9WDpzwfjPqSv4YAA96LLZpV6U+laT6uu0VY1otjlviYWUnnFLr9W7cZhVemVfaKeG3hTEYdQXGk7R04qyp/hlEahLIRyBxgU00w4YTSVKV1OeTRe3q+KSIz6k7T3yODSZrQTzCMNnKzNXiBLkaRbcQ//ANmOQFHqmsueJurBOW5tc3DnGa1j9pN6HKs0vY4lRAJHvXn7dZbr8h0KVn1EVofB9MHPmCDa7UFECETWv/Rf+GTXib9qC3TZ7SH7fpmK9eS2tOcvJUhtn8luhY/+X9a9ePE7U8ix2ZbTSULkyD5aEFWClS/SkA9ldfrnisM/9DXod+36I8RNWvNeSi4zo1rjySr7wZQpawB9ZCfqfpWqfF3UfkKdfYku70yg22ARs2pCd2CRwcoB+n1rQeJ3jTUHB5MytCHUXnd7foTIvinfpsM3SzPs+RKYmqdk9VKcSn0pBUjKcblZyQBynByMGi9QRF2/9l3ZlBdQmT8QmRIU42HHG3eFNrRtUUKLZA2KyCFeoda0lrq4I1HZ7q4Vx1tx3GJb70hW50qUAHB6UAYynHAwR2UeRQl+i295tmI3c0PMep4NhIGxbiEqWnKgFKKTuT1POSMbiThmZV/eA5+Jq6tw9GJQN50XbdP6ct1wmTlJudzm7IgX9xthsEOOrUeCSvajaCCkJJIO5OBm3qLK8y17AUZStKQoAjkAe3IA68d89Da+pZUPTMO7PW63Ik3SVHVGQ8/FbWhgLUne62oklLgSFJSSk43kgpISRT6ratNvt0mRcQuRKecakRtpU7GSgIw6ffduXgdSWlA4PTU6dhqKgwMuVzWSrx5ra+OXWFampEhtTkaE0x/2ZpKwQpZ270jcpI65Ud2TzxioixzPLfZS4cBJyFA4289Sf8xRZZdNPTTqBhlEDUcKLbvPW6mQGy2yFoUXNqileUhOCB90HcTtyST6d+z3q9D063ps7c6LFeZjzZbUlp1EB50JLaHVtqUlvcVoAyRuKsZyCAUyZrxidW9UOCcCTDFw09rfTVzsurmEsTGFFy3XODhaTtSU+SSAeCQCFA8dD71SerNB3LSsx8PMrVESvamQkbk88gEjgGtaWH7Pd9l2Rh+DZ3GrkZL9s+CU+ksSHW1JTjLqsAEJ+/lKTuT0waZO+Cd601cGLXfbRIc07cXCypcaUhcd5QR5g2OJJB9BSoHv060GLLdNhlGV9xIuun1ORnDe33mOUW9T+NqSr6U5Tp+Rtz5ZrWq/smv2Rxn4gBcaQSqNJQrLbyRyCk++McHFOLl9mx9tn9xwcdOtT/alecZgleg3jJmRG7epJ2lJBHal0RlMkEDitAXj7OV7acyhAJ6dDzUDP8A9QR2yfJST8ga5+OqY8tJfhCOBKzt14diqGUg/WjG13VcxKcekY7Gmszwo1FDV6oCzjsKVtdhudsVtkQ3W9vXIqm1qnGVIl9NbodpiV985O5QUSKFJUpxBxjJo6vDZLHqQpJxzkYoMmNp3k4qVOGHMqu3KeDIxco45BpFT6T1B/EU6dbHWmi0AmjgAPaB7mB7nze2T0pwyWSR1/Km/l47Uuw3lfSpt1PBmJ7ktC8gEE5/EUQW11hKgdhI9gKgoMfcRmii0wgog470stfEYVAkwrscpGU7GCT8+KsexuyBF3pbQgYwD1oQ05bk70jHWj1+Wzb7dtyAQmkVrlmAEaqg2wH1zqF9KC29IVjkYBwP0qq510StSg2dxzUnrm5m6XdSUKOxB5xQ+Ip604qVa1Ge5SK3djjqcKcW7yVYrjZ867WjZ1NJ70+9X8yexV4MvHRPif/R5ptt9tQSk9RRtO8Z4kxglC0o+RPNUCJGRz+opRKm19cfhSwu5HJnxirxbUVd8y1/9KL02U2htzCN3ODRjbNTthlXmqGCDjnpVAsxwMKQog/KpWPeJ0dAR5m9I9+tC2Nu4Eeab/UaA/vVl7RkQbu2PNcTgnqarrxX01CjRXNpSU4yCKH42sJbDJQAfcYNC2rNS3a6MqaVvKexonTMQeTHq+L6S8elsSm7+441McbBJSDgGo+EAl0KUeambla5Sn1LW0rFR3w2w5UNp+dbCuxdoxKxX5h3KciWBpy6MR46TgE4o0sOr2re+FBxJB681SjEpcfgL49hS37TcBz5h/A0Bdp1tPMb1I6CazsPi9b4YGVDdjB5p1O8boTJKUyEkk9j0rIgur3ZZ/OuVXB1XVRP1NLz4chPJhW9gJsNv7RMKLGx56VkjsqhW6faH3SPMQ6oj2FZlVPcz97A+tJKmrJOVE15fCqQeRPC9llta88Y3NTR3GUBfq65NVGIRecUQNyj6tvv/AMa+/En3q1vsp6ci6y+0V4eWyfEVPgOXiO9IjpRuDjbaw4oKH8pCcH60409S6YbU6i3U2blLNPZv7NngxG+zp4Dae0jEcfcltM/GzZA5Pxjwy4QDxjcopA9kioDW0ZDFplMFlqUI88eqQnG5Kjxu4xn0qB/vCr3bZfcKihbqMkLSFYOzanAyB1zxx14ql/E1lyJpCTbESoTM3eZJaQ8CVgubSlPQnZs5OOMnjk0D4lU1i+YegDE2kbDY+cTMWrFSIGoJJjwkv22RNS4HgE+WtpKiteEEKJACkneCABjrkpNQ3jTbN2cfkpJSx/WAJAStBySQPbGMEpJJ9+DVqawu1yZtkeE+078O4EJSpWAWWTsylBBxkpQnJIAAAzk+qg9uQ21EU82ytltAUhBacGUrASQkBQyQkqSMkZUMknI4xtm3hR7e35zVV5ByJUviTZV27UM+1tQHkJSUFpqalCnE7mkLO5SQEnlZVyAQCM8iquv2jLtNschbr8aHb7U05ObiSnChT6iptK0s5B/eFJThPAwk8ZOTomVphc99mTMS+4oKK0pdUtYbUfvrAOcFWASevOO1T0TTux1DiGD5iELcZMkbU7wByODz1AyRg45Fep8U/C2AIuftDmq8xACeZVeidPt3GysPaXt7s1MyMkyF3O1R0BxxxC25XlErWUtr/dL24VtW2dpQlSkmzf6MuW7RLdlu9gus22XBlu3OzY10TFy3Hf8AOb6B1L2zcDghIQnAGVZWSLT2rYGoH2ENRCwwy35aw0VJWeSPMSSpO3djaSDxgkAnqT6h0tEl3WXLhTW31sqWyt9hhvZJKc9VISlQBIwAd2CQqibvF3dWsQ4YcAQf8KoZa2HHeff+sb6W8JrNqbQMCwfBoTJtSW7lBbdYTJ2veV+8QGuQsrDjoGeriUKOTgllA8B27tY7lItjbzcOHAizW7a0+VIXIbQnz1lsYSVrSVDpkcYOQc23o22PNR99plFp1pnYqR5Kw2kZxu3FIU2AAogjABCePSKew9PtpS/FccS4qRkKdhvpc9Chn0kHCvvAcHqCO5pdRrrtils+4P8Agf8AMsdQHO0/r3g5o6Xbr9ptu3uRnlQyFCA1IQfPjpSv7zihlO4pKTj5Konuvhwq0uJaeQjGOFI6Gp7QFjgPqnPNRvPtZaUA46lPm+cg5GAB7FzkZ7e1TFh1DB1FFYZuqEtSkqMZ9XmBSm3Bj1Ejjv8A84r3muMPfxuOB+Y+8rZ+SK88d/kZWjmhULX9359KRXoNsAegHryU1aGoLAbUrzmXFuQVrKEuLHqB9jioNSlEEBQIHzolqsHmeS4sMiV894cw3TlcVK1HuU1B3Lwftkgkqhp/2R/uq2fNWjgjNfVSAsYUkCu+WR7zosPvMn+JngjbjBeLTRQQD0T8qxXrG2OafvUmIvJCFYTn2r1h1ba2LhAdSG8rweccdK89PtLaCetN5euCGj5RPqIHFNdBYUfa3RlGo9a5EoZT+aSU6DzSTySCeTSHIrThBFWcxz5nNOo7nqqNQSTTyOOfnUWHE6DzCO3ujjiim1SeQAOlCVuZKiMUe6Ssi58ppCRkqx1pLqWABJjfTjJhNb7n8CyFnr71B6l1wotKbSrKiMDmr50t4Hs3mGC8ArcMk4OaidT/AGVBIC1tJLaiOopZTZUWyYyLEDAmZEyPMcKlklROTzTzeko44qx5P2aNQMPFDClOAKwnKOv5Vy79nvUsZvKgkn2wcCmDWVnppZXdtGGEquWeD86j8GjS7eHV9trhQ9CWog4JSOKj/wCg13/7g5+tEq647gth3NkR2lO4dRX4IO7g0wTI3DKVCu0zFtn3oEo3tPhJRveSaXXGuMk0qmcoHkGmDdyQsgK4pcOoWODmqSnyJUVkizMSDlX5U4D7S+oB+WKigkY64+tfUhSTweKqKZPEjsjt22xZYIKQM1GzdCRZA9KU5p63IKOvFPWZagMpNeD21/SYTVqb6DlGMALl4dOtFSmfwxQ5O0vOgpKlNlQHXAq7EzgoYUKTeZYkoIUgUXX4havDDM0On8evTiwZEoFalNHCgUn2NJqeNWvetExJpJQAlWc8VYHhF9mi26teS5MfUU54SSMUzPidFabnmv0Otr152qcH7zNiG3XiAhKlH2AqWgaPvNyI8iG4oHuRXoVaPsqacsrSSlhteP4sCiNjwuslpaOyM3x/ZFK7fHf/AFJx95pE0Ct9Tf0nnnC8HNQSwCpktj5g1tn/AKL3w/Vovxj1BPmJSqUuzfDRw4nOAt5ClEHscIT9c1LXi1wIaVBtpAA6AJq4PsdRLa5qPUbklCUPKjMtMPKGCg7l55PY8H8BVWn8WvvuCHAEp1+gpr0zOM5E1pc7mu1T4UJt5t5ch8OqWojcQBnHXuoAAVRni08gv2+cPLnNWxSo8kNjaoLDpUhZIHRYcAPQArJ+VWavTzENhYnOFWHFI9Z4V6cpVjuDlZ+uODVL61hI/bnmPFxm2KWpSFQ1pXvWE8HbkgKHpOMdttGay+5kCYwCfnr9YmY01SbtwP8AaU5rhyW8hSeERMYEfY2C2ndhKVLAGSMoPOeiAScVV0tmStCmUqDbLq9yzg55xnnnsAKsbVri47Mlh2PIUpslv4gkpQjcOVAZ4UVBSsng9MAYAGjp1y6RP2ipKFtuHlKPuNntkc49uT7YGOKzl/qJKk5xzNFV6V56jKzTFslsO5UFqJCsdDzkFPHQk9ParOtggy7Zlx8JIOUnbu2nnkgnjhJGeecCq0s0Mqua2VEw20DA80EpcJ64J4zkknjp9aNYeWGijz3Hn0IQWG4gRsJB9W7HQFJPv3GPZOoIbJhz4IAE6/oE5FvguEONGhwHGQfMQorS88D++JR/AT6CU5I5B7kCwNPxJTsxlabU02kNht2VGaO5xSQSlTi8ZwBjAJxknpjkc03DlIcb+JkuONNoytAbcKVYSeNqRhIJ2gkDjOcHFTdiQ3LfcjzWHUo2KX5bpKSloL++rdtync2Bkj6dgCMq3rIxu/3EpLMeCeoYbWn3nlmK0htaj5amkbfNKirncDnJwT1JycKyKH7tAkaWeC4z/lQEOly3tych5QaWEOZJ4OFLRj5FJOM0vqGyTjI08huWIqbko25TJaTlpwLaDbyUjG07lPI2554JPas6+PnicwzfbnYIEp66PJdNtscVuU8koe2IbemLClnCUONnykA+twFaiUsYWyq0LancrDBXBB+M8wcWgMuOc+366h14oeOdytGuY+nozdwvrjyItzgRre55bz+9nCEBRZWW8DcFY9gcp3CiLw80TqyRcpd2kTIuno+7zDY7Q38elkE+pLklxSEk/wAW0cjrk1F+D/hs3o6xXHUOtJbz0ph9T11lhbrLqm0gYaSdoUG0KCsNJ7q3LAO1CfyvE2fqnScJOlmpsLTUeU6zJmtxvhFvsoivuJW2pWfIUdm1SVNlxW1S284FPl8MrasCxQc/MFfVlSVr9uMzRNv1W5brIiw6rchyfi2/RJhuKc8lPHLmUgjgghYGO2feiPFzXFw8GL5EjXJwybXPaD0K4tg+W6nk7T7KH/GiHSN305o162sP3yCmU/DRGuSba09MlyQ4gEuLIK1uE8EKKM5T86LLfEsfiRY7hoLVcGa/aG1g2l+5w3IbymwcBxKXEpUFJJxnHIT86X3VeSRWT6eh9j8E/EspYZLAZPZHz+X3lKQPtH2t4DdIGfY0V2vxmtdwwPPRzx1/41nDx8+z1ePAa4w1SX03Kxz1KTEnoGCSkZ2LHZWOeOMVW0K5Fl0bHFIOOysUG3mVnBj1dPVeu+s8TfbOs7fNZKUrQrcKoP7QcGFdrRJQpKVApPIqtbDqqdH2huY4kY6FWaILhcXr5ALch0OBWQc1BNXsOWEg3hzYwDMWX+EIE91sH0BRAqJJB71pHVPgu1dFreaABVzjFVhfPBy4wHVeShSgPYVrKPEKbAFJwYkt8NvqyQMiV+jGR70/iDkZFSjWgLiXi2pCkKBwNw6mjvSfgPebw62NqgFdTg4HHeibdTUq/VAxVaDgrILTVqfucppiO2pxxZwABWtfBfwIlANS5qAtw4UEdk0QeBv2b2rEpp99ouPHBLjg5/Ctc6a0lFtcRtOwDA4FZu+xrztXqNA3lL94HWHRzNvipSpvBCcGn8jTzLyShKecdD0FH6ra25j0AD5V9TaGE54wKqFIUYlBuLGVkjQzSSFkAk9Se9JytItIZI2oIHXIqyJFtbB4z0qLcsanFcKJGelT8sCcFhlKXnw7bmPqUqMg5OQNtI/6MR/3Zn/Yq8kaaJOVKwe6sV9/o8j3NRYHMmLTPFnz1Dtt+hpVExecHmmxORjoa/A8881o++58pwDHwfSrgEA/WlA8ttWUk4piklwhKRuJ9q+JcU0eDmqignfLBk2xcyeFHp707TPzjHQ0PiWg/wBYkj5inTbgONis/KqGpHcqan3EnkykrAyQadtLGM5x8qHUyQjG7KTSguKuOpFUNQTyJU1Rk+5ICRjGaSE1W/CTj61EtXHJwT+dO0OpcTkj8RVRq29yPl4El28ujcodamNP6kummZKXrfLcjqHO0HKT+FD0aUGsAHI+dPmn23D1waoZARjEsrZq2BU4MvnSv2j5rTaWLqk+3mI6flVkQvEi33yL5jT6MnuDWR/MTj2OO1OoFwfgr3MPKbP9k8Gl12kDj0HE1ui/1BqNMMWeoTQV/vra1rIXnnsavP7K0dNw05dH243nPOSVIKkqIzwNo/Ak1kLQ0G+a/uC4UJIUsclxZ4rZv2WbJefD6Bc7FcW8yJbwdaW36TjgnaeyuoB5617SaZkt9Zmvu8Vq1ulzXwc9GW9Kebhw3H7k2++pTifJkrUAFDKRtKuu5PJAz7CgPVs0W4Tm3nriWX0eW6genKys4PI9HrLZCh3Vk54qw9Tzbe0JS1xFSYb2Q25Fe9LacDakpV94K2rJ5zwRx2FrpEW9cLFDkISt3aXFpQhCkjAKuhGCcJbHIPzJxTVso3fX+Ypr5OZROroF8uUySACthhIC/wB6lA2qQjYEpOMnbsyEjsKEQ5P08++35YUobmltvZ9J5BGM4/xwRxVg3iyTbldojjBSwy4FqSpDvl/u20Enco8AkoKBnAJIGB1oauVqemzp7khxpx4TFodS27vJwASdo42FXRXQ4+RpFeCGLrnP3jusqQA0ZqYjPqKo2XY5+6Fjke2ccZ6f88mXtDcjBeBQWWG0N7END0pz1z1OVOKPzJqCYgrj3uOzEb+IBUlPlJVtDiuM5PYZIzn2pa0uPsxoSDJRLVKdLbpUobWVeYpIBIHB2pKlAnPqHTuC2SOoXge0sXSc/dLMdwOF1xGxr4YALSslICkgqHIBURn8e1DNufm2afLVILs+K9L+GD8pB3vjKghS9hO0bkjknGSnPGaWuloft0m4y0lorhlTUlRO4koUEbgc4xz2A4HeivRT8BcWW65GQ42zDdUGNm8OE4Kxs/i3J3JwO2Tg7iKO2b9qMcEcwcHblhyDH8K4qvsW33Wcr4934l1SGFKUwF7T5jq0qzwrzHWwkJ2gYPPGazFe/DS2eFHj1bNWPPOXHSwmtMQ409ZS7Clo2pQ0+cpwlpsKfSejgaSMeoKVdmltRqkWpEViE6h1wjDbiEkhScYIUT9eOqgegNVp9py53XQn7O1ZAYWtr45E9+OPL+FlLa3LakEE7/OZWCr7hQpKDk4bG7Q+FurgEH9CD2bkJHzLG1/Fvnile2YLJRZrPBWlTUZKN6ihshT0l5IICxtRtbQoAfdKs7v3YJftUxNSzYOntPx3IelYlweiwprZeKp8hK23F/vE5UWwpCCo4K1uuLQkhW6ltE+JE/VnhJfrfpyd+zNTzY0WIqYBu+GjJbCVNpCidzmzKlbuSt7le1CMR1hiWXR9kltPMsMWFo7rey68FMtRUJcQFr3DC1utOOKWeFZL2QVKSK0j7SMxKg2naZP2TUKpLMex6UsjEOBGS4gPxWdjaEskhRCWyvev1pBKdoKhw4sEE2vD8TrNqizxbHCsd9vupYURbkaYtpbTMVCwdjqys70g4BA8vkBPQKBNaeEvjBGgTbUzFgLfMqQt5xLTYAYQlQCyoqKEHKVtg7SSFZJJJBLzSPhbeNGXi8Xa0apbvV6EFm9RkeaWUuMkr+LaKF5BCUpBRhQyBggYUKRX2ixCF5z2PtGqgK3qOMe/3mlbvpe1eKXhlBsupwzeIU1lPnLba2rbWQdrjZ5KSMcfTuM150+Pv2f794A6nTEuB+NtMsqVAuSE4S6AeUq/lWBgkcg9Qew3FoV2/wBpv7txftyhDfd85YjO+e2hZGCM4yhO4qISoADcME9auPUNi034p6blWq/RGrpAfR8OpDiRltRHY9iD3HIIpfQVvUo4wRwMyY1D6Ozcpyp7njtFuLjPQkY4OanW9TKjspyvFT/2i/BSb4EeIUmwvLU/b3h59tlnq8yScA/2kn0nHfnvVVyHlJSkbsgig7NOQ2Gmtr1CW1h195ZkPWwUgJUoEAY5qWt9+hznSHAlWapZVwLe456U5s9+Wy4TuI5qHkEKZ0uMy7n7Ba7n60toSv3AwRRp4e3lrS8pDctnfFB6kZH4mqHt2rlM4ys80b6e1o04pKVqBST0OKqSpycEyi0gjBm59E6jsl0iNuRXGwogZwRxRzGfZXgBYJ7ZrKPh9YxqFTTlrmrhvZyQk+k/hR0dfXPQuoI9sv7RMV44Zlo6KOe9O/JtSvzMZEzListsB5l/BaeoWFAe3auFven3J6D3oDXqPyYwfMhKWlEFKyobQPeoWX4vWS1PqbfurW4cnBBNUhx7wViqfUcS0vhyo5OCr5dqUTGxz298VTz/ANpPTcFsBLz01f8AIw2VfrwKHrv9rRhGRFtW3BxvkvJT+gzXd6wSzW019tNArUAcABRH8OeK5y57p/IVky7/AGrLxIcJiqjsJ7eW2pf6nAqL/wDSo1H/AN5H/wBOj/fXN4gv7U0/3mB34nlL2ONlHOAR3pJyHsPpOR/aokl219hSm1tLSUnB3Ag/kajnYCwQDlOemaZrap6MwuSpweJDpUY69wOxXTIpI5HU5qSdjlKsEZpuqOCMggfhV4aWqwjZJ3nGcgdjX1SSOUkoI9qVAI6o/Ec10tG9BKcH8eanulwMZG5Ptq2vJDqR3HalUykvK/crKT12qNJPKSk7VDk+9MnEp3ZT6SO4ohQre0mDnuS/xS0HDyCn5inkeYpIy2vcPYmh9i6usAJWfNR3z2p2iUy7yk7D7CuNTn2k/KB6hMxcUqADgKD709akg8pO76UHGaUcEpcT396URdEo5bdwR2zQraYnqVNQcw7an4wM7gOopCZevh0EtnBHbtQWvUYSMHr7g0zk3tx3ookfWuLpDnkTqUZ4Mtvw78aLroG7C4QAkEEbkLGQof5VubwU8a4/jJBhOOPIgPpUA6p1JUUK6Hgcnt+deZFquef3a8Kz71afhL4tSPDvUEQoUPg1PJKxnGBkZ5qvUaVQPSOY70v7ro8fE9YlfBJs1wSkGY+xJDTgS5tUYxCSClJ4+8n2HTHOSmhbUsRu4OvAKeaaZbb2FskqcwoK2BIGVKUFEAgHkjj2/WrV6L1C+PaV8QZDG8q3htK2yErTwB1y3jOf4qi7i+JMlbDZVtS6hrAUQclQTnaCFcBXISQMBXIyMrHcZHH8o7pXDGRd/sEyHp+Cy2+l1xDz7CnGCUqCd4USobQQndvIyf4gDVe3B/yy0yj0pDQaZUBgEJIwRx0Py71Z+o5i7a2pbP3C0pBUUhKlHGM5Bxk7twPvjrgCgXUDMRyc4iOw4w2WwiEkJUkBCBhZO7lSh1OO+fpSy9M/ScYjStjIeXYmvhnI8eW05JS2ZBUcYWlKCopBz0zQ3cUCLa0GMpxe8pWAT6MAHAx75A+VOpMlfxkWIy5hxSUtb1nAJIIx9Mcfl70wDaUtJjx3UeghKCtXp+Q/M5pWwVjxD0JUcwsh6sg3eeJCkoVElemTGIHqUQQWsfNWBT5iJO09p+BdIi3TiQEPEq+4ktFQx1xhKFfgflVaJs7tvv0N+KFRXJD6EOxlnlp1JHq2+yiUnOO5+VWNpTWjWp7euAQtmKuQpawTjK0pKRkA8Jwvr7deKIQ7/RZ/IzjjaAU6jm53ANRpix5XnMrwgEkrbT6lkI6pUSgHvzjtmgrxNtzkXV+l7oiG7AiXFqR5rUieqay46pKemSf3awhLfl5PpSodc4N9WXOM1MWhtxvcE7kk7jscLQb2EJBIKTnBORkDpk1FOX2OtiTZLo2hFvmJCCNuFR3ilOx1OclK2ztVkdQk/wAJJplQwpOM/EFc55xMtQdNah8PNcXS32BlmRBQ0/KtUCI5lbjUlCvKSr0rKlJQpPozvwE4J28O9K6l1fqfWLka86bkpcjoEaRDaJkPPFzKnfJQs5WlaGHSNpKUgFIUNwov8S7ddYumi23Fd1PKXMYNwNuiKeV8KFtp89tKBwE7WmzlOfUlPA27eWtXPWgsW692F2Ddo2xtm5Si757KUJBTscXz5alBKgkcNqwpBwnCtD+K31EsMZ6MGIw24DOOITz/ABMuMRq1WNFmk6eZUES4qrhG8pRKSWyY6SCNnG1SwQCEAc/eqzdN65gWqVGuMTDs0xUsT0bi4244dxAGVkYUgp4AwNpwACAK3keLMy7aaejzFR7nbrilLiFXCMVKaVwkuJClDavAOFeo/hwX9o1PLtzzL8dxDJbT8OVFCfKIOdySnHrHKspOcBXbis/fd6yVbv8AtJqMrhlmpbdryU/qCJfYzCPIuTKQttlJ9TyRsdbUOxyBx3zmrI068m0bXYrKExJR4aDqVFokcAjHGDWQtOa3XFcfXDWWg6eiVqJ3d8dwDjI/I1ZOn9ZyCN0dxxLjmEKdS+oI2kcpOeuDznOO1UjVBTknMqekkemXd43+EOmvHfQTllu8dKZmxS4UxABeiO7cBST7dMjoRwa8btc2S46K1VdLHdEFqdb31R3kkEAkHqM84PUHv+deumldXm0OFwqS84oFCt694Jz/AM/nVOfbG+zV/p804dV6VhoTq21sZdaSQn41sHPl56bhk4z9M803ruTVgezT2kuOkbax9J/tPMd+4HYU561+jSg2jIPJ9qhpYkNy1sOtradaWULQsYKSDggjsQciu2t5OD+VF/hz1iNbNdXWMsZMuXlacDJqTtd/faWn1bB70MhSUffISR2I5roXdqP90b1Dpmrl0i45iPUeMkEisTQPh7443HRbiVwWjJcHZXAz9amdX+Nuo9fFoXR+NEYbO5CUfeB96zOdZvITsS4EDphKv91Jft+Q+dxW4QffgVaa3VCinAMzN2rttbeTzNGyvFN1UdDU6/SpTbYwloOEJHywKhZHinCZB8mOc+6+pPvzVHtTnFkkL6/ynNOEurUMnJ+ZpW2nGYvaxmPJloS/F55WQG0hJ45JV/nioKV4jTX1ktBLfz2jNBZWc8rA+Q612gZ5GVj3JqPlIPaDMSfeTkjUtwnE+bMcBPG0HrTb4uV/rl/r/vpglzZySlI9gOa6+JH85/5/GpbB7Sk9wuufiAqZnzAhYP8AOkKqH/pHCkHa7CBRnktLKD+RyKDQVq5BJrtCieDyeuO9GHTVLwBNxbUl31oDC9xVok/1UhbA7F9H+aSa5Vp5L4/cLalY/wBQsKP5df0oY88tjKlc+w600fuzaBuBCsdh2qIobPpJiqzwyn+AkQhkWVTStuwoUOqFDB/Ko1+EpJIAKF/SrG+y9q7T8vxhssLXcdN20rJKmn2JKl7U5SQkgpIUCCR0Irbvjd/0e2kZljXqHw8vjtpSpBULfciXY/XJ/ekbkADPXdzxkVetFwUt3j+sX26Cyro5/XzPM6UCj0vI5/mxUW+EoJwcj2q1dbeGN60m8pu4QVlGVJDzOFtL2nBII4/Wq6mW487UlKh7VZRcrcQYAqcOMGQbxSoZB/ypqtakYKVEfjTmVGVkqUn8SKZKWRwfUKaqcwpTzPpnuDGVVyuYpQ6FXzFcKQlfQYNJhhaTwc1eAJd3H8CWxlQdSV8YGTjBr42lxLmdu5BPBT/upohKVn1p2/MU+jQZSVhyOpS+wCetRIAksZk5amwVZWgLR044NPbpHZKQWVKT3wqnVrbMWGFzIe5PXzgMEfWv0ssSm9zKgsdge1Kmb15lgXAmuvsleN78/TcWwT5HxEi1ENBl1QJdZJ9KhyM7eU/+L55rS8q8Q7gVJjLGXxjzm0FKVbFkoJzzuw6pWOcDaPmPKK03qdpq8R7jAUpl9hYUPY46g/I9K394OeKjWtbOZcVxTjMqOVOxVOFQbcSlKiT/AHNigfkfYUo1VBU7h0Y10tueD2JfdudRCTbnrnKSuK4UubPN3IaQ56kkAkJCgv0lJyASeMdYGfa2Idjs902Ol6K55S0sJBAaxjd3SlSsYx8iOeMTXwrTzJbUpuRGkx9kZEhxAcWpZCsqCSdgA3Aq/tcZqbvOmLZpTQsiGi4u3Ka8ptbhQrEYkEjehJ9yDzzwKCaolGIHAEYq+CJnZy2onKAxtcCtifSAlOCeT9ODUVfYSkXB4RvWxGZBedBBRxwef0xR3eUhploNJAWFKSD3Jz1HHTGPn1odlhCLYWUEqfkO/vUjskDIB/Gsyze3vHafeNHkvrtqNQiK86YY2OPg5Un0nYsjrge+MdBULpe9t2pTgfQmMmQC4hselKQojHJ6DOP1ojlTWESrfb5JU7EaXudZyE5SoEKGSOMgDHbNA2rbVE03FQlCnBMLuQ4tQJDW0FvJBIPBPIxzmrSCQGU9SS8DafeGUpIlz0TWYy3yE+Y882C4lat2FFQzxzn5cCozXXnXq3W5hEmNZWo7nouLMRDylhXOxwgp3YwCACT6jkd6DpWt7pAgspV8UiNkBG4AJzgkHnPXOaRvup5kuyPJ3pUXm0u7VpCQSBlBUUhOcZPXPU/IguthkjHcGsBWL368xtPSUyo8yMooWFtvtNZWhfRJGQVII3EDkZ55IzULGuAvT5ekPlTba1EI8htCTu++BtCcZIBwE4Oc9uWLN7aSTlpLsnHqyhKwDxyndkDnuc8Z9zTa8XGa9LU9JcLiUNAqUk5V1AAV7Dp/lxRqg7doPHxBC3PX84aXSYy45HmgNpVgOOIQhKUtryeAB227eoHvzwainbotxlTylANNjykoPbAHQdvwoPb1OFLKkOfvFAjPYDtj8vzqK1DrJctSlLfW4XFlwrUrJWskkk/iefrVfklvacFmD3LW05qlph5CHnAnaCU7uilfOj+0a4bEcRdrCRv3l4JO9R9s5xj8KzLG1f5Km8rSVhIT6eaKrPq8KZcS492G0rV0Gc0JZSyDEJB+Zraw62AIbUoAoUDjoAAP/wAVZVj8QH2YTyY76slJG1J+8cVhN/x1tFiUovTPiXOgZj4UpVMnPtTX1cFTFqhiAFZBkySCvHyHSrNNVqFcPjAi7U207SM5Mo7xIkrY13qESWkolGe+pxII2glZOP1oRfuSjwngeyamdZPtypr0rzfPkPrLjik5UVKJyST70Gu+apWPLOPdw4H5Vv6gGUGZZmY8NHj8/B6hJ9s5NMXJSljkKI+Z2/4V8Ed1R+8E57ITn/GlmrSp48pWv+8r/dRGAvZlOIk0+GhgFKM9hyactSSrolxw+4FSEHTq1kEISke4TU9E0503qP4Ghbba17lJwJF2wuvk5bUgDuakw2rA/wA+Kl49pZZSQlAyOxJ5/WniYbSACEJSfpSiy5SeJSxXMHURH3FZS2o/NIJ/ypdEB8dTgf2lgVO4a53r/M0mpUZOPWSPaqzYPiVZEiRAUP5T9ATX74Bz/Vn/AGDUuJjQ4SknHtX344f6s/nUfM+0gT8QRDqAgYOBjrnio2Xdm2PSn1f4VFj4hxwkqJ4x1z+tKtMbVoJSCEjnnrTnylXkmbjJM4kTZEvjkA9v+FcoZK/v5Vj8/wDdTlSA016k4yrJ+QpIzGktrIG0IOAVd/pVwBH0zuBnuPrfMVbJLL7RCVNqChg4z+Nei/gN9ptvUui4tjvEpQcSjEd9XAeR/qyc8K3E9f8AGvNja68sJJG4jdyego58OtRuWJfkPOn4VxXoWT/Vr9xQl7WUjzE79x8iH6ZabT5VvR6PwZufxG02NR3B9hKEfFurS4pznKAE+lCB2SBzkYPGOMgHNPiN4dIhz1oaT5xQSFqbbCNpz3JJzjvnHJI7VaOivHxMYotGo0reiLTkXBvlSQMY3juMnt8uOKtpfhvb9eWluTb3Ik2O4NxXEWFApGQkH5k469M9+6naLh5lX1RhdpalHl6hMr8//ZgW8aEmoZU9HCJccZJLPKk465T7fTI+dBcy0LSr7m0/TNbY1j4A3C0Ol6I0oO5ICWjnp1GR1FU1qrw+eYW4JEXy3wTucQjbn8Kuq1tlB22iIrvBARu0jg/Y9zPa4a0kkj8U9K58o1Yty0a42o7ByeQnofyobmWB6Oo72VAg5O0ZpzVq0s6MSWaTUVHDoRIJDRx60YB4zipS3RlIUFtrxz74rlUchQyAMd6kIKcEHBz3KeCPy/zFXs3xKV7hNBuj6WfKeAWMY9j+VQt2acDpWyxwU4IScHPyBp+wR5Y2nj9P8x/hSEtK09htPTHA/wB360EOGzCCARBmQuWysFXpB/gWKMvCTxdk+G2pIzjzYdti30KkNYBAGRlQHfgdO+KFLgyFjhtJUP4gSD/jUQ8ysHAAz3osqLFww7lQYqcieq2ktSMatRb2WZyXY0oBLDzZK20524XjPQpAJwenzq2JTL9y08449HdixIbTbAdWceYUBY5QTke3Ga8u/s8+O48P50a03d8i3NyEvxpC+Ux1lQJSsf6tWSSexUT0ya9FNKahTfIExqRJUtMmP5rKkHclS8ggZz93B4+VZTV1HTEo3R6mg09i3AMvtB25l+WthG87Gc7EgcDJ3E/8+1MjGahuhCgnCkhe530gkHk5NEKmfhXFyFgYRnGTxnFCOorm5MjAuyS21HT+4jhO4LJV6snsO/esmeOT3NAGyMe0YX62WySy5cv2wpi4DIEby/TgYxtXn2+XWqm1RNiszkuO+p1SdqFbjgHBJOCPwHPapfUN68mYMO5aPJbTjj6/8arTW9/bjXNlkLbb81CnATj04z09sk9PlRNSG5vSJwuE7MmbpcmlRwJLS1NI+6lbgRg9j0PAHYYocnao+JtiQleFp4BV0AB4J/D/AAoP1DrhttKkl4Kc+6FKUT9AKAtTa9YgMBhtYekKIK+iiMf4VpNPoLHxxFFupCnuWCrUgisScrK9x3JXkAk4xyAT88f8ahpviEptghZSp7G7J6D/APPtVPztYz31YbT5TfZIWCTUVIfm3E/vSsjGcbuKfVeGAfXFT63/AMZZdy8Sm0IVuk73FDnac49/pUE54huPKAS0SBwFE9qF41qcd+42FH2UqpuDYXDgqQ2gj5E4os6fT1jqCHVuY+GsJ8jamOgN/Pqae/FXi6lJkPuBA7DIFLQ7clhP3wPklIqaipUlGcvLHYbTz+OMUGzIv0riQOosfsxvarN5ISskjP8AEk4/wBNEkW0oKQsoCv7TgB/xJx/s0zhhS1YQ0AT78n9Of0NSkdierICw1yegCf1yk/nS6xyTkmeyMYkVfrapbOSD5eOpOU//AMcD8xQuuC0gk9vccZ/KjiRpuTM5W/uV/e3fqAD+ZNMf6FoA3OvbR+AohNSqjBaCuSTmCrbbCScIz8+tPI7anFDYgD8KK42nLYyPW6FH3Ks1Kst2uINqShXFU2awfwgyApus4VTBZmO8AAEqUMdcYp01FfI4bJJ9hR1Y7S5f3m2YLG4qOASKsOJ4b2qysOqv03/rQaC24bABK8jv7c+9Ln1JPJHEKr8I1VpxtxmUMLfKWR+7KQfenTGm5kjACVHccAAZzWm/C/wTj6zuKQtpSUgb1YACUI9yew/55rQ2mvB3SsJXl2yGiU60nbIu0lILbIH8LY6fl0znNBpqbLua14+YYfAmq4tYZ+J59WvwovVzltxmYT70hwZS0lPqIz1x7Ud2L7L+pb5ckQIkMyJf/rUN8pYH/wARXQH5cmt76d0zaJCHo2nYaIVuBPxd5cSPNkEdQlR/Hnt9Knoa4aYZj25LdqsEcHzpSRtU+R1APf69TUv3x+psfl7/AJQhfCqF4bJmMbf9i24uOIjNutuLRgyZznEdgdwO61fIcfOiT/0L7N/7xK/8pNagud4jRoaZs9KoFmb4jRB/WSldiR15PbvTH+nt3/8Ac2T/ALB/+2o+S57Y/wBYYui0yjGwTxjcQlGVOKS22OpB4/PvSHxaTktI2p/1i+B+Hc04dt60kPynQznGFvjKjn+VFPTbiwltS0CElf3X5fqeX/cbFbHgCVhTmRDsVxxHmOnYj+dzgH6DvTyPaRsC1ANNjo7IOCf7qalQw3Fcw20v4s/+tkJ8x8+2G+iPxpmZIbeXuypxP3ikhbg+q/up/Co7yfphAQDlo2ejsMLUUBZWsbfMcHqI+Q9qZuNus+RsyENc7ScqJ+ftSz9w80rSwjzOcOKaOEj+8s/5U2S09PQpDZ89lB9RQfLjoP8AaWeTVyK57nG2AcQo0xrhxaURJLoW6nKULTnG0/wk9P8A8VamkvE686OkpnWK5uW94EBXlq9KsDGFJ6EfLFZ9KGWUhSVpmbDysjy4yD147qqSsOril4pcUp2Nn1ScbEJOe1A36ElvNp4Ma6TxAY8m7kfeb/0F9tKPNjOM6wsyFuIQG258IDAHGVLbP5nafwohv1z8PfECK27aLrFkLxy2VbVlZ/mBwawnEvDLqSSvc24nG7Pbsac/tIsZDavKc4VwSCCOtAG9yNlq5jA6Oljvpbb/ALTQOqvDqLHU5sSXNw3bxykfKqzvNgQylWcAZ4BFRUbxAvkdPl/tBbsZQyhDhz/x60nK8RHZSP8ArcRHIIG3tigjWGOV4hS1so9RyJFztPsqGVMpz7o6n/fUcrSzbi07ctgdyOlT0fUkGe2jcotjuSK5m3JspKGnEhNWrZchwDKrNHprR6kEHfgFxV7UupcUOOf+c/r+FfFw3FJyUjce4PJpR+Qkjdxyegpi/PDBJTkKPTB6Uat1vRimzwjTHJUkRvLtasnIJNQ020L9RKMg98VKrmuKQT5qifcmlBcCUgKCdo5JNFre69iAN4Mp+h/7QOdtZbztQE/2iK2L9iHxjmSr5E0NcXFOeTFd+BknByhIH7k9+AeD7Aj51mlMtqQ56m0BAp3ZNTvaT1BEvFlUYdwiLDjTyD36EEdxyeKhe/4hCjL+X5yqrwyyhgysJ6cazQu32hxxKCUHjnsfeqJ1Vqb4e2YLgBz1JwMZ5qm5/wBsfVtztQiTY0VzjlacpCj2O2qg1Vr+76tVuuM95KOoaYOxPPuQcn8TWZHhNlluWOBGvrVcDuWXrvxks9tceBlIefQNgZaXvUT7YHT8aoO/eJs++S3pPlqbecwEqUchAHQfh/jUlGsttdTucQU98qGc1x+zLYhRCW8jPXFafS06XSDAUk/MW3abV3c5AgU7KmT0BD0lS0jp2r61aVuEkIUeOSe9GxhW9K/S2dvenLS4SB6WtwHdVMjrcD0rFx8L1DHsQPjWpKVkLw2k9xhX6cf41IMWpTy9qXPQk8ApIH6E/wCNE6ZUNGEIaIycnPNKNXJIXhtpKM/eIGM0O2rc9LPDwe4nlhI+LZy2kFW5RqVj2/j0tFX1FLtzt52pSjNSsLe7sUn0gHmgnvb3EKXwTJ9T/wBozYtjznKGT17CpeDpxxxwbwhsnurk08dugZSlDZ3qP+NP4j64zBcWfWeQPagXssIxGFXgtC/WSZG3Vp60JShlpct32QAAKF5us7vGcKBHaaV7KyTVhw2zsW++QCfn0FRz1mt90fXJkuNpAOE5qdbIoy4zLm8Lpz6BAIanvb6cuSloB/hTximZkXC4PBBkOlBPY0T3KNaE3IR0O7kg87B8+lS8dUCG2n4eIlSh1UvpU2uVBkL3LqvDkB4EGolqfTtSCtSu+40T2ezQImX7jKSNg3hpHKlEdqibw5cpshp1hKS2hP8AVo9ODSFsg3Rx7amOrKifvcD8TVJbK7siMVoVTgiH7PiNJiMhqzMGGy4AFK48z6A+3Wjnw+sl41neG2W1BSnBvW4o8NpzytajwlI45P4UJaE8LLnqqcyudJbt9pQ4Pi5hOG20nnaOMqWegSnJOR2zWw9DaOs2mNL/ALRuTR09oxkBaI0jAkXLn0re64Sf4W8/WldyGzAAyP18yT6mukEJ3DHQenYNs0oGob37N04yPMn3l70rnqHXZnkN9gflRMytOtLYVpQbBoWIP4j5a5gHcnsjr9ag1Or1THb1Jq5tNi0TBRviWZYwp08hK3EjueMI568+1L3e+t3G0o1FqoKtOmGFAW2ybf3so5GxS0DlRJxhP0z0qagABV6+3+PiJHZixLd/f9c/aTwusefaTOkE2TRkRO1tsDYuZjoMfynsOpppNvjUSGzftRMGFbUKCLXYk/1j6j90lHdR7DtUFNvybYIeq9aMLQ64sN2HS7Kgp3zMenKehcPfqEj86YXK9PWG5R9Q6lZTc9aXAFqzWKOMpjg9k+2Bjc4auCjG4/8AY/xKiec/9j7feEUm4uwpcfUOpWPPvMk7LRYWvUWyRwAO6vdRGBUr5/iZ/wCxbV/5yv8A7aiYTp0RJbn3IJ1D4k3dO2LER9yMjukfyNg9T1Pz4xJ/s7xY/wDbVu/+k/8A9VE5Pvj+Urx7Yz/OeSogphyA3GacanEffKRImH6Z9DQ+vSmwYaY8xYOHc/vFNOhx3P8AbkK9Kfonmpm5PpXaZa0Mtx2W3lIEZkFLav7Sudyz81E0Mw2U3eNIflkvJj/1bGdrQ4/lGKeodwOZ5hgxrNuC5aFx7e2lTOT5hYJQwn5rdV6l/oPbNRDVvdnBXlj49LXC1JV5URr6qOM/mPoanrRFbvlpuFwmDemCE+TEQdjA47pGD+tRgkrvKZ6peHGIKEFmKgbGRu6+lOMfhj55pkgC8CDNz3G25lTe303QNdQP3MNn/Aq+nGfZVM3ZT92OW0/GttcblDyYbHyA4z+h+VOIjKLlBmzZY88Q1NpZjH0spCgc+lOP+PfNKW1CbhZ59xlJD/waglmIRtjpB/sJx/x75onhZW2eoxbt5nJLylia23wZD/7qIz8h/Mflx9DSznlQ0h1xwKAHokym8D/9pnv/AHlD8qcXqc9EtEKcSl+Q4n0eagbGP/loACU/lUbeibTEhyWyXpkprzVyX/WtJ/s9h9cZ+ddB3f7SJULzOjd3or3nLeWw2s5Jkep54fJAOAPboPman2r4pTsdEtCoTzpAQ06Rvx0yU9R8s4qGvKRphq1mF/2ucyHXJrvreSSOdhPCfqBn500sEVM3UbcIrW2FrKVyEK/fKH945x+GKi+nrsGSJKrU21H0mGSLiorUAsjacJ+R7j6V8fm5yoHj2Pv3oMvtxXAuwgxm22I7ZCcJBJV05JJJJqUElwrWgqynd3pVZpQmDmPKdaX4Ik23NDSNnB/iFIzpZUErCikdODUc6sp80g8gDFflqJUUHlOOh+lVCoA5hJvYiKtz1s7j5pV7ZpCTdnErIIyMZzTJR/dpPeknidoPfNFLWCcmDNc2MR/HuPmpVkc/WlX54ShKUnr1xUHHcUXlDOBjtS28+WtWeU9Km1QzIrcdsfuzdvCOPnSSJCtwPt86aOKPlg55r8hw7kiuisYkDaY6dmqcURn8KTEncvBVnHakAf36qSa5lKzUwgkBYSZKu3EhsAcUiiWoJ+Z75pvIGNmPevp/hqAUYlrOckRwZS0jHvX74tTaMD86QcOCmlH/ALqalgTxOATFUzCnvyacNSlJQFHPJ61GO/wnvSqX1eUOnHTioMg7kq2yZOR5Sk+sdalV3dyPHTtT1ocYkLKADj8qkA4XGRu5oJlyeYajR3Avq1ycqKRg96d3bUcr4hIC9qMdUnrQlMyzJygkE/OpBZ8+HuXyQeDXWqAYGWLaduIUm9SJVvU2HVZKegpta7gPJS26o7k8EKPWoK1SXN2M8YpaSnd6wopV/ZOKH8ocrJGwgZElLnBD73nxyEq/lpNq7zYyggsqUB2AqEbnPggeYSM96srwf05F1deg1cFOqaQArY2raDz0PGcVx18tfVyBKxaWOV4kVBnzHGy85GDLAxucd4SPx7/Srh0xohiyWE6h1U4uGwtAES2NI/6zMdV9xtKcZBJ5xjOB2rrwmtULUmpLtOnRWloskhbMGGlOGGykHCynqpf9ok1Z/wBnyG14gXi96qvyfj7lb33GIaHP6mOkH+BHYnuetA27FG7HWIK97uMA4zKbl/ZnTp/w5ueqNb3i6MX+e4tyxadgP+Y4JLg/dIAO7cs4AJT0A68Zoiu2pvGrwXa0HqbXsmBq2OXWoUTST53vEhPCkkAkuADlWTgkCrz+z40jxM1PqnWGo0i43S1XKTb7e05/URGkZGW0fwqVgblZyenTinHhdHa8RtT6w1zqFtNxvFluEi3W1pwf9XiNNkY8tHZR7qzk0U2qcZFoBwcH+fsPgfPvFuwFhj3yf6f5lczftlyrfr99fi9oK4wJ8eImXp7TkBYdZcKjhO8HBK8bvXyBg4AorsX2wPDO5QnNeaqvfm6mbeXFtemH2lD4NQTyeAUgHOC4o9yAOK48G7bF1TA1t4t3lhF01kzIfhxn5Q3tRWmh6EtI/h6c89zVO6b8NNNS/s0658Rp9qYumqLkZTjkiYkLS2dx/qxxt/PNX110XevbgggcfP8AwJUS4wM98/r7zSNt1fCs8yHqm53OBrPxGv6AbPZ4kxC2ozS+UBABylA6lR5Vg/Ku/EHxO0t9leML5rW7p1B4n3tkqaitoJEdGeAlI5baB+eVH9Mg3nwB0vpz7JkPxGgruDeq9jclEwSiA2SscJAAwB27/Oszak1XeNY3x243u5y7rcHB65Ux5TrisDupRJounQV2ucsTg4Ofcj/EpN/A2jGZ61+HfinbGfCqR4h6fZk631Xd5KYJcbawpl9Q9DSgP6lsDp2+fNJ5+0F/3q1f7K/91ZE/6N3xDvti8YTp6NMKrLdWT8VCdG5tSkj0rA7KGBgitz/6VtR/97T/AOWKDs0u1yinGJcWA5YZzP/Z"/>
          <p:cNvSpPr>
            <a:spLocks noChangeAspect="1"/>
          </p:cNvSpPr>
          <p:nvPr/>
        </p:nvSpPr>
        <p:spPr>
          <a:xfrm>
            <a:off x="207963" y="-144462"/>
            <a:ext cx="406400" cy="304800"/>
          </a:xfrm>
          <a:prstGeom prst="rect">
            <a:avLst/>
          </a:prstGeom>
          <a:noFill/>
          <a:ln w="9525">
            <a:noFill/>
          </a:ln>
        </p:spPr>
        <p:txBody>
          <a:bodyPr lIns="91436" tIns="45718" rIns="91436" bIns="45718" anchor="t"/>
          <a:p>
            <a:pPr lvl="0" indent="0" eaLnBrk="1" hangingPunct="1"/>
            <a:endParaRPr lang="zh-CN" altLang="en-US" b="1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1500" y="3578225"/>
            <a:ext cx="9844088" cy="643890"/>
          </a:xfrm>
          <a:prstGeom prst="rect">
            <a:avLst/>
          </a:prstGeom>
          <a:noFill/>
          <a:ln w="9525">
            <a:noFill/>
          </a:ln>
        </p:spPr>
        <p:txBody>
          <a:bodyPr lIns="91436" tIns="45718" rIns="91436" bIns="45718" anchor="t">
            <a:spAutoFit/>
          </a:bodyPr>
          <a:p>
            <a:pPr lvl="0" indent="0" eaLnBrk="1" hangingPunct="1"/>
            <a:r>
              <a:rPr lang="en-US" altLang="zh-CN" sz="3600" b="1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rPr>
              <a:t>        </a:t>
            </a:r>
            <a:r>
              <a:rPr lang="zh-CN" altLang="zh-CN" sz="36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赤橙黄绿青蓝紫。</a:t>
            </a:r>
            <a:endParaRPr lang="zh-CN" altLang="en-US" sz="3600" b="1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2" grpId="0"/>
      <p:bldP spid="13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1" cstate="print"/>
          <a:srcRect l="-1" t="7718" r="-4211" b="28693"/>
          <a:stretch>
            <a:fillRect/>
          </a:stretch>
        </p:blipFill>
        <p:spPr bwMode="auto">
          <a:xfrm>
            <a:off x="47328" y="4261273"/>
            <a:ext cx="5568619" cy="2336086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</p:spPr>
      </p:pic>
      <p:sp>
        <p:nvSpPr>
          <p:cNvPr id="2" name="同侧圆角矩形 1"/>
          <p:cNvSpPr/>
          <p:nvPr/>
        </p:nvSpPr>
        <p:spPr bwMode="auto">
          <a:xfrm>
            <a:off x="431800" y="855663"/>
            <a:ext cx="2667000" cy="515938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课文详解</a:t>
            </a:r>
            <a:endParaRPr kumimoji="0" lang="zh-CN" altLang="en-US" sz="3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261938" y="1484313"/>
            <a:ext cx="3051175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604" name="TextBox 13"/>
          <p:cNvSpPr txBox="1"/>
          <p:nvPr/>
        </p:nvSpPr>
        <p:spPr>
          <a:xfrm>
            <a:off x="3341688" y="855663"/>
            <a:ext cx="2936240" cy="638810"/>
          </a:xfrm>
          <a:prstGeom prst="rect">
            <a:avLst/>
          </a:prstGeom>
          <a:noFill/>
          <a:ln w="9525">
            <a:noFill/>
          </a:ln>
        </p:spPr>
        <p:txBody>
          <a:bodyPr wrap="none" lIns="91436" tIns="45718" rIns="91436" bIns="45718" anchor="t">
            <a:spAutoFit/>
          </a:bodyPr>
          <a:p>
            <a:pPr lvl="0" indent="0" eaLnBrk="1" hangingPunct="1"/>
            <a:r>
              <a:rPr lang="zh-CN" altLang="en-US" sz="3600" b="1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rPr>
              <a:t>二、课文讲解</a:t>
            </a:r>
            <a:endParaRPr lang="zh-CN" altLang="en-US" sz="3600" b="1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3888" y="1773238"/>
            <a:ext cx="10272712" cy="643890"/>
          </a:xfrm>
          <a:prstGeom prst="rect">
            <a:avLst/>
          </a:prstGeom>
          <a:noFill/>
          <a:ln w="9525">
            <a:noFill/>
          </a:ln>
        </p:spPr>
        <p:txBody>
          <a:bodyPr lIns="91436" tIns="45718" rIns="91436" bIns="45718" anchor="t">
            <a:spAutoFit/>
          </a:bodyPr>
          <a:p>
            <a:pPr lvl="0" indent="0" eaLnBrk="1" hangingPunct="1"/>
            <a:r>
              <a:rPr lang="en-US" altLang="zh-CN" sz="3600" b="1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rPr>
              <a:t>1</a:t>
            </a:r>
            <a:r>
              <a:rPr lang="zh-CN" altLang="en-US" sz="3600" b="1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rPr>
              <a:t>、</a:t>
            </a:r>
            <a:r>
              <a:rPr lang="zh-CN" altLang="zh-CN" sz="3600" b="1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rPr>
              <a:t>课文讲了哪几件事情？</a:t>
            </a:r>
            <a:endParaRPr lang="zh-CN" altLang="en-US" sz="3600" b="1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14388" y="2416175"/>
            <a:ext cx="10274300" cy="1741170"/>
          </a:xfrm>
          <a:prstGeom prst="rect">
            <a:avLst/>
          </a:prstGeom>
          <a:noFill/>
          <a:ln w="9525">
            <a:noFill/>
          </a:ln>
        </p:spPr>
        <p:txBody>
          <a:bodyPr lIns="91436" tIns="45718" rIns="91436" bIns="45718" anchor="t">
            <a:spAutoFit/>
          </a:bodyPr>
          <a:p>
            <a:pPr lvl="0" indent="0" eaLnBrk="1" hangingPunct="1"/>
            <a:r>
              <a:rPr lang="en-US" altLang="zh-CN" sz="3600" b="1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rPr>
              <a:t>         </a:t>
            </a:r>
            <a:r>
              <a:rPr lang="zh-CN" altLang="zh-CN" sz="36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三件事情：一是我在彩虹桥上洒水为爸爸浇山上的田地；二是在彩虹桥上拿镜子照妈妈梳头；三是在彩虹桥上荡秋千让哥哥高兴。</a:t>
            </a:r>
            <a:endParaRPr lang="zh-CN" altLang="en-US" sz="3600" b="1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25607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14013" y="1112838"/>
            <a:ext cx="1231900" cy="1241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8" name="AutoShape 2" descr="http://img1.imgtn.bdimg.com/it/u=1520450451,799850086&amp;fm=21&amp;gp=0.jpg"/>
          <p:cNvSpPr>
            <a:spLocks noChangeAspect="1"/>
          </p:cNvSpPr>
          <p:nvPr/>
        </p:nvSpPr>
        <p:spPr>
          <a:xfrm>
            <a:off x="207963" y="-144462"/>
            <a:ext cx="406400" cy="304800"/>
          </a:xfrm>
          <a:prstGeom prst="rect">
            <a:avLst/>
          </a:prstGeom>
          <a:noFill/>
          <a:ln w="9525">
            <a:noFill/>
          </a:ln>
        </p:spPr>
        <p:txBody>
          <a:bodyPr lIns="91436" tIns="45718" rIns="91436" bIns="45718" anchor="t"/>
          <a:p>
            <a:pPr lvl="0" indent="0" eaLnBrk="1" hangingPunct="1"/>
            <a:endParaRPr lang="zh-CN" altLang="en-US" b="1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5609" name="AutoShape 4" descr="http://img1.imgtn.bdimg.com/it/u=1520450451,799850086&amp;fm=21&amp;gp=0.jpg"/>
          <p:cNvSpPr>
            <a:spLocks noChangeAspect="1"/>
          </p:cNvSpPr>
          <p:nvPr/>
        </p:nvSpPr>
        <p:spPr>
          <a:xfrm>
            <a:off x="411163" y="7938"/>
            <a:ext cx="406400" cy="304800"/>
          </a:xfrm>
          <a:prstGeom prst="rect">
            <a:avLst/>
          </a:prstGeom>
          <a:noFill/>
          <a:ln w="9525">
            <a:noFill/>
          </a:ln>
        </p:spPr>
        <p:txBody>
          <a:bodyPr lIns="91436" tIns="45718" rIns="91436" bIns="45718" anchor="t"/>
          <a:p>
            <a:pPr lvl="0" indent="0" eaLnBrk="1" hangingPunct="1"/>
            <a:endParaRPr lang="zh-CN" altLang="en-US" b="1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173267" y="3344408"/>
            <a:ext cx="6073840" cy="3036920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</p:spPr>
      </p:pic>
      <p:sp>
        <p:nvSpPr>
          <p:cNvPr id="2" name="同侧圆角矩形 1"/>
          <p:cNvSpPr/>
          <p:nvPr/>
        </p:nvSpPr>
        <p:spPr bwMode="auto">
          <a:xfrm>
            <a:off x="431800" y="855663"/>
            <a:ext cx="2667000" cy="515938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课文详解</a:t>
            </a:r>
            <a:endParaRPr kumimoji="0" lang="zh-CN" altLang="en-US" sz="3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261938" y="1484313"/>
            <a:ext cx="3051175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676" name="TextBox 13"/>
          <p:cNvSpPr txBox="1"/>
          <p:nvPr/>
        </p:nvSpPr>
        <p:spPr>
          <a:xfrm>
            <a:off x="3341688" y="855663"/>
            <a:ext cx="2010410" cy="638810"/>
          </a:xfrm>
          <a:prstGeom prst="rect">
            <a:avLst/>
          </a:prstGeom>
          <a:noFill/>
          <a:ln w="9525">
            <a:noFill/>
          </a:ln>
        </p:spPr>
        <p:txBody>
          <a:bodyPr wrap="none" lIns="91436" tIns="45718" rIns="91436" bIns="45718" anchor="t">
            <a:spAutoFit/>
          </a:bodyPr>
          <a:p>
            <a:pPr lvl="0" indent="0" eaLnBrk="1" hangingPunct="1"/>
            <a:r>
              <a:rPr lang="zh-CN" altLang="en-US" sz="3600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rPr>
              <a:t>课文讲解</a:t>
            </a:r>
            <a:endParaRPr lang="zh-CN" altLang="en-US" sz="3600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3888" y="1774825"/>
            <a:ext cx="10272712" cy="638810"/>
          </a:xfrm>
          <a:prstGeom prst="rect">
            <a:avLst/>
          </a:prstGeom>
          <a:noFill/>
          <a:ln w="9525">
            <a:noFill/>
          </a:ln>
        </p:spPr>
        <p:txBody>
          <a:bodyPr lIns="91436" tIns="45718" rIns="91436" bIns="45718" anchor="t">
            <a:spAutoFit/>
          </a:bodyPr>
          <a:p>
            <a:pPr lvl="0" indent="0" eaLnBrk="1" hangingPunct="1"/>
            <a:r>
              <a:rPr lang="zh-CN" altLang="zh-CN" sz="3600" b="1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rPr>
              <a:t>“我”能想象出这么多事，说明了什么？</a:t>
            </a:r>
            <a:endParaRPr lang="zh-CN" altLang="zh-CN" sz="3600" b="1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5488" y="3021013"/>
            <a:ext cx="10274300" cy="643890"/>
          </a:xfrm>
          <a:prstGeom prst="rect">
            <a:avLst/>
          </a:prstGeom>
          <a:noFill/>
          <a:ln w="9525">
            <a:noFill/>
          </a:ln>
        </p:spPr>
        <p:txBody>
          <a:bodyPr lIns="91436" tIns="45718" rIns="91436" bIns="45718" anchor="t">
            <a:spAutoFit/>
          </a:bodyPr>
          <a:p>
            <a:pPr lvl="0" indent="0" eaLnBrk="1" hangingPunct="1"/>
            <a:r>
              <a:rPr lang="en-US" altLang="zh-CN" sz="3600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        </a:t>
            </a:r>
            <a:r>
              <a:rPr lang="zh-CN" altLang="zh-CN" sz="36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说明我是一个“想象力”丰富的孩子。</a:t>
            </a:r>
            <a:endParaRPr lang="zh-CN" altLang="en-US" sz="3600" b="1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28679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813" y="4941888"/>
            <a:ext cx="1233487" cy="12398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80" name="矩形 36875"/>
          <p:cNvSpPr/>
          <p:nvPr/>
        </p:nvSpPr>
        <p:spPr>
          <a:xfrm>
            <a:off x="107950" y="5949950"/>
            <a:ext cx="687388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ctr" eaLnBrk="0" hangingPunct="0"/>
            <a:r>
              <a:rPr lang="en-US" altLang="zh-CN" sz="1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lspjy.com</a:t>
            </a:r>
            <a:r>
              <a:rPr lang="zh-CN" altLang="en-US" sz="1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www.lspjy.com</a:t>
            </a:r>
            <a:r>
              <a:rPr lang="en-US" altLang="zh-CN" sz="1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1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cz.lspjy.com</a:t>
            </a:r>
            <a:endParaRPr lang="en-US" altLang="zh-CN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04629" y="3552077"/>
            <a:ext cx="5674272" cy="3020178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</p:spPr>
      </p:pic>
      <p:sp>
        <p:nvSpPr>
          <p:cNvPr id="2" name="同侧圆角矩形 1"/>
          <p:cNvSpPr/>
          <p:nvPr/>
        </p:nvSpPr>
        <p:spPr bwMode="auto">
          <a:xfrm>
            <a:off x="431800" y="855663"/>
            <a:ext cx="2667000" cy="515938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图解结构</a:t>
            </a:r>
            <a:endParaRPr kumimoji="0" lang="zh-CN" altLang="en-US" sz="3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261938" y="1484313"/>
            <a:ext cx="3051175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左大括号 11"/>
          <p:cNvSpPr/>
          <p:nvPr/>
        </p:nvSpPr>
        <p:spPr>
          <a:xfrm>
            <a:off x="1677988" y="1916113"/>
            <a:ext cx="277813" cy="252095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749" name="TextBox 12"/>
          <p:cNvSpPr txBox="1"/>
          <p:nvPr/>
        </p:nvSpPr>
        <p:spPr>
          <a:xfrm>
            <a:off x="1955800" y="1989138"/>
            <a:ext cx="7862888" cy="638810"/>
          </a:xfrm>
          <a:prstGeom prst="rect">
            <a:avLst/>
          </a:prstGeom>
          <a:noFill/>
          <a:ln w="9525">
            <a:noFill/>
          </a:ln>
        </p:spPr>
        <p:txBody>
          <a:bodyPr lIns="91436" tIns="45718" rIns="91436" bIns="45718" anchor="t">
            <a:spAutoFit/>
          </a:bodyPr>
          <a:p>
            <a:pPr lvl="0" indent="0" eaLnBrk="1" hangingPunct="1"/>
            <a:r>
              <a:rPr lang="zh-CN" altLang="zh-CN" sz="3600" b="1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rPr>
              <a:t>为爸爸洒水浇田地</a:t>
            </a:r>
            <a:endParaRPr lang="zh-CN" altLang="zh-CN" sz="3600" b="1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1750" name="TextBox 13"/>
          <p:cNvSpPr txBox="1"/>
          <p:nvPr/>
        </p:nvSpPr>
        <p:spPr>
          <a:xfrm>
            <a:off x="1955800" y="3719513"/>
            <a:ext cx="7600950" cy="638810"/>
          </a:xfrm>
          <a:prstGeom prst="rect">
            <a:avLst/>
          </a:prstGeom>
          <a:noFill/>
          <a:ln w="9525">
            <a:noFill/>
          </a:ln>
        </p:spPr>
        <p:txBody>
          <a:bodyPr lIns="91436" tIns="45718" rIns="91436" bIns="45718" anchor="t">
            <a:spAutoFit/>
          </a:bodyPr>
          <a:p>
            <a:pPr lvl="0" indent="0" eaLnBrk="1" hangingPunct="1"/>
            <a:r>
              <a:rPr lang="zh-CN" altLang="zh-CN" sz="3600" b="1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rPr>
              <a:t>荡秋千让哥哥高兴</a:t>
            </a:r>
            <a:endParaRPr lang="zh-CN" altLang="zh-CN" sz="3600" b="1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9" name="右大括号 18"/>
          <p:cNvSpPr/>
          <p:nvPr/>
        </p:nvSpPr>
        <p:spPr>
          <a:xfrm>
            <a:off x="7345363" y="1989138"/>
            <a:ext cx="269875" cy="246538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1752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79113" y="979488"/>
            <a:ext cx="1233487" cy="1241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3" name="TextBox 6"/>
          <p:cNvSpPr txBox="1"/>
          <p:nvPr/>
        </p:nvSpPr>
        <p:spPr>
          <a:xfrm>
            <a:off x="7632700" y="2925763"/>
            <a:ext cx="4991100" cy="638810"/>
          </a:xfrm>
          <a:prstGeom prst="rect">
            <a:avLst/>
          </a:prstGeom>
          <a:noFill/>
          <a:ln w="9525">
            <a:noFill/>
          </a:ln>
        </p:spPr>
        <p:txBody>
          <a:bodyPr lIns="91436" tIns="45718" rIns="91436" bIns="45718" anchor="t">
            <a:spAutoFit/>
          </a:bodyPr>
          <a:p>
            <a:pPr lvl="0" indent="0" eaLnBrk="1" hangingPunct="1"/>
            <a:r>
              <a:rPr lang="zh-CN" altLang="zh-CN" sz="3600" b="1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rPr>
              <a:t>关心父母、家人</a:t>
            </a:r>
            <a:endParaRPr lang="zh-CN" altLang="zh-CN" sz="3600" b="1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1754" name="AutoShape 2" descr="http://img3.imgtn.bdimg.com/it/u=1975557465,4109851318&amp;fm=21&amp;gp=0.jpg"/>
          <p:cNvSpPr>
            <a:spLocks noChangeAspect="1"/>
          </p:cNvSpPr>
          <p:nvPr/>
        </p:nvSpPr>
        <p:spPr>
          <a:xfrm>
            <a:off x="207963" y="-144462"/>
            <a:ext cx="406400" cy="304800"/>
          </a:xfrm>
          <a:prstGeom prst="rect">
            <a:avLst/>
          </a:prstGeom>
          <a:noFill/>
          <a:ln w="9525">
            <a:noFill/>
          </a:ln>
        </p:spPr>
        <p:txBody>
          <a:bodyPr lIns="91436" tIns="45718" rIns="91436" bIns="45718" anchor="t"/>
          <a:p>
            <a:pPr lvl="0" indent="0" eaLnBrk="1" hangingPunct="1"/>
            <a:endParaRPr lang="zh-CN" altLang="en-US" b="1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1755" name="TextBox 3"/>
          <p:cNvSpPr txBox="1"/>
          <p:nvPr/>
        </p:nvSpPr>
        <p:spPr>
          <a:xfrm>
            <a:off x="46038" y="2862263"/>
            <a:ext cx="1631950" cy="638810"/>
          </a:xfrm>
          <a:prstGeom prst="rect">
            <a:avLst/>
          </a:prstGeom>
          <a:noFill/>
          <a:ln w="9525">
            <a:noFill/>
          </a:ln>
        </p:spPr>
        <p:txBody>
          <a:bodyPr lIns="91436" tIns="45718" rIns="91436" bIns="45718" anchor="t">
            <a:spAutoFit/>
          </a:bodyPr>
          <a:p>
            <a:pPr lvl="0" indent="0" eaLnBrk="1" hangingPunct="1"/>
            <a:r>
              <a:rPr lang="zh-CN" altLang="zh-CN" sz="3600" b="1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rPr>
              <a:t>彩虹</a:t>
            </a:r>
            <a:endParaRPr lang="zh-CN" altLang="zh-CN" sz="3600" b="1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1756" name="TextBox 14"/>
          <p:cNvSpPr txBox="1"/>
          <p:nvPr/>
        </p:nvSpPr>
        <p:spPr>
          <a:xfrm>
            <a:off x="1982788" y="2786063"/>
            <a:ext cx="5497512" cy="638810"/>
          </a:xfrm>
          <a:prstGeom prst="rect">
            <a:avLst/>
          </a:prstGeom>
          <a:noFill/>
          <a:ln w="9525">
            <a:noFill/>
          </a:ln>
        </p:spPr>
        <p:txBody>
          <a:bodyPr lIns="91436" tIns="45718" rIns="91436" bIns="45718" anchor="t">
            <a:spAutoFit/>
          </a:bodyPr>
          <a:p>
            <a:pPr lvl="0" indent="0" eaLnBrk="1" hangingPunct="1"/>
            <a:r>
              <a:rPr lang="zh-CN" altLang="zh-CN" sz="3600" b="1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rPr>
              <a:t>拿镜子照妈妈梳头</a:t>
            </a:r>
            <a:endParaRPr lang="zh-CN" altLang="zh-CN" sz="3600" b="1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同侧圆角矩形 1"/>
          <p:cNvSpPr/>
          <p:nvPr/>
        </p:nvSpPr>
        <p:spPr bwMode="auto">
          <a:xfrm>
            <a:off x="1992313" y="1112838"/>
            <a:ext cx="2000250" cy="515938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趣味识字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pic>
        <p:nvPicPr>
          <p:cNvPr id="14339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9488" y="1916113"/>
            <a:ext cx="8078787" cy="3889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TextBox 3"/>
          <p:cNvSpPr txBox="1"/>
          <p:nvPr/>
        </p:nvSpPr>
        <p:spPr>
          <a:xfrm>
            <a:off x="2424113" y="2349500"/>
            <a:ext cx="5616575" cy="2839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Calibri" panose="020F0502020204030204" charset="0"/>
                <a:ea typeface="宋体" panose="02010600030101010101" pitchFamily="2" charset="-122"/>
              </a:rPr>
              <a:t>眉毛      鼻子    嘴巴</a:t>
            </a:r>
            <a:endParaRPr lang="en-US" altLang="zh-CN" sz="3600" b="1" dirty="0">
              <a:latin typeface="Calibri" panose="020F050202020403020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sz="3600" b="1" dirty="0">
              <a:latin typeface="Calibri" panose="020F050202020403020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600" b="1" dirty="0">
                <a:latin typeface="Calibri" panose="020F0502020204030204" charset="0"/>
                <a:ea typeface="宋体" panose="02010600030101010101" pitchFamily="2" charset="-122"/>
              </a:rPr>
              <a:t>脖子      手臂        肚子</a:t>
            </a:r>
            <a:endParaRPr lang="en-US" altLang="zh-CN" sz="3600" b="1" dirty="0">
              <a:latin typeface="Calibri" panose="020F050202020403020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sz="3600" b="1" dirty="0">
              <a:latin typeface="Calibri" panose="020F050202020403020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600" b="1" dirty="0">
                <a:latin typeface="Calibri" panose="020F0502020204030204" charset="0"/>
                <a:ea typeface="宋体" panose="02010600030101010101" pitchFamily="2" charset="-122"/>
              </a:rPr>
              <a:t>小腿       脚尖</a:t>
            </a:r>
            <a:endParaRPr lang="zh-CN" altLang="en-US" sz="36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1992313" y="176688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3448"/>
          <a:stretch>
            <a:fillRect/>
          </a:stretch>
        </p:blipFill>
        <p:spPr bwMode="auto">
          <a:xfrm>
            <a:off x="1587502" y="4046504"/>
            <a:ext cx="3716409" cy="2316086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</p:spPr>
      </p:pic>
      <p:sp>
        <p:nvSpPr>
          <p:cNvPr id="2" name="同侧圆角矩形 1"/>
          <p:cNvSpPr/>
          <p:nvPr/>
        </p:nvSpPr>
        <p:spPr bwMode="auto">
          <a:xfrm>
            <a:off x="1992313" y="1112838"/>
            <a:ext cx="2303463" cy="515938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字词句运用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16388" name="TextBox 3"/>
          <p:cNvSpPr txBox="1"/>
          <p:nvPr/>
        </p:nvSpPr>
        <p:spPr>
          <a:xfrm>
            <a:off x="1992313" y="1989138"/>
            <a:ext cx="8207375" cy="1742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lang="zh-CN" altLang="en-US" sz="3600" b="1" dirty="0">
                <a:latin typeface="Calibri" panose="020F0502020204030204" charset="0"/>
                <a:ea typeface="宋体" panose="02010600030101010101" pitchFamily="2" charset="-122"/>
              </a:rPr>
              <a:t>胆子         粽子           镜子</a:t>
            </a:r>
            <a:endParaRPr lang="en-US" altLang="zh-CN" sz="3600" b="1" dirty="0">
              <a:latin typeface="Calibri" panose="020F050202020403020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600" b="1" dirty="0">
                <a:latin typeface="Calibri" panose="020F0502020204030204" charset="0"/>
                <a:ea typeface="宋体" panose="02010600030101010101" pitchFamily="2" charset="-122"/>
              </a:rPr>
              <a:t> 爸爸         妈妈           哥哥</a:t>
            </a:r>
            <a:endParaRPr lang="en-US" altLang="zh-CN" sz="3600" b="1" dirty="0">
              <a:latin typeface="Calibri" panose="020F050202020403020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sz="3600" b="1" dirty="0"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lang="zh-CN" altLang="en-US" sz="3600" b="1" dirty="0">
                <a:latin typeface="Calibri" panose="020F0502020204030204" charset="0"/>
                <a:ea typeface="宋体" panose="02010600030101010101" pitchFamily="2" charset="-122"/>
              </a:rPr>
              <a:t>故事         月亮           时候      </a:t>
            </a:r>
            <a:endParaRPr lang="zh-CN" altLang="en-US" sz="36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>
            <a:off x="1992313" y="1773238"/>
            <a:ext cx="2303463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390" name="TextBox 6"/>
          <p:cNvSpPr txBox="1"/>
          <p:nvPr/>
        </p:nvSpPr>
        <p:spPr>
          <a:xfrm>
            <a:off x="4583113" y="1112838"/>
            <a:ext cx="360045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dirty="0">
                <a:latin typeface="Calibri" panose="020F0502020204030204" charset="0"/>
                <a:ea typeface="宋体" panose="02010600030101010101" pitchFamily="2" charset="-122"/>
              </a:rPr>
              <a:t>读一读</a:t>
            </a:r>
            <a:endParaRPr lang="zh-CN" altLang="en-US" sz="32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60098" y="3933056"/>
            <a:ext cx="3908911" cy="2422424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</p:spPr>
      </p:pic>
      <p:sp>
        <p:nvSpPr>
          <p:cNvPr id="2" name="同侧圆角矩形 1"/>
          <p:cNvSpPr/>
          <p:nvPr/>
        </p:nvSpPr>
        <p:spPr bwMode="auto">
          <a:xfrm>
            <a:off x="1992313" y="1112838"/>
            <a:ext cx="2303463" cy="515938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日积月累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cxnSp>
        <p:nvCxnSpPr>
          <p:cNvPr id="20" name="直线连接符 21"/>
          <p:cNvCxnSpPr/>
          <p:nvPr/>
        </p:nvCxnSpPr>
        <p:spPr>
          <a:xfrm flipV="1">
            <a:off x="2008188" y="1773238"/>
            <a:ext cx="22875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8437" name="图片 2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8025" y="1077913"/>
            <a:ext cx="1755775" cy="15573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8" name="TextBox 20"/>
          <p:cNvSpPr txBox="1"/>
          <p:nvPr/>
        </p:nvSpPr>
        <p:spPr>
          <a:xfrm>
            <a:off x="5016500" y="1858963"/>
            <a:ext cx="3240088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dirty="0">
                <a:latin typeface="Calibri" panose="020F0502020204030204" charset="0"/>
                <a:ea typeface="宋体" panose="02010600030101010101" pitchFamily="2" charset="-122"/>
              </a:rPr>
              <a:t>寻隐者不遇</a:t>
            </a:r>
            <a:endParaRPr lang="en-US" altLang="zh-CN" sz="36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8439" name="TextBox 6"/>
          <p:cNvSpPr txBox="1"/>
          <p:nvPr/>
        </p:nvSpPr>
        <p:spPr>
          <a:xfrm>
            <a:off x="5016500" y="2998788"/>
            <a:ext cx="3167063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Calibri" panose="020F0502020204030204" charset="0"/>
                <a:ea typeface="宋体" panose="02010600030101010101" pitchFamily="2" charset="-122"/>
              </a:rPr>
              <a:t>松下问童子，</a:t>
            </a:r>
            <a:endParaRPr lang="en-US" altLang="zh-CN" sz="3600" b="1" dirty="0">
              <a:latin typeface="Calibri" panose="020F050202020403020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600" b="1" dirty="0">
                <a:latin typeface="Calibri" panose="020F0502020204030204" charset="0"/>
                <a:ea typeface="宋体" panose="02010600030101010101" pitchFamily="2" charset="-122"/>
              </a:rPr>
              <a:t>言师采药去。</a:t>
            </a:r>
            <a:endParaRPr lang="en-US" altLang="zh-CN" sz="3600" b="1" dirty="0">
              <a:latin typeface="Calibri" panose="020F050202020403020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600" b="1" dirty="0">
                <a:latin typeface="Calibri" panose="020F0502020204030204" charset="0"/>
                <a:ea typeface="宋体" panose="02010600030101010101" pitchFamily="2" charset="-122"/>
              </a:rPr>
              <a:t>只在此山中，</a:t>
            </a:r>
            <a:endParaRPr lang="en-US" altLang="zh-CN" sz="3600" b="1" dirty="0">
              <a:latin typeface="Calibri" panose="020F050202020403020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600" b="1" dirty="0">
                <a:latin typeface="Calibri" panose="020F0502020204030204" charset="0"/>
                <a:ea typeface="宋体" panose="02010600030101010101" pitchFamily="2" charset="-122"/>
              </a:rPr>
              <a:t>云深不知处。</a:t>
            </a:r>
            <a:endParaRPr lang="en-US" altLang="zh-CN" sz="36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8440" name="TextBox 7"/>
          <p:cNvSpPr txBox="1"/>
          <p:nvPr/>
        </p:nvSpPr>
        <p:spPr>
          <a:xfrm>
            <a:off x="5681663" y="2462213"/>
            <a:ext cx="17097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800" dirty="0">
                <a:latin typeface="Calibri" panose="020F0502020204030204" charset="0"/>
                <a:ea typeface="宋体" panose="02010600030101010101" pitchFamily="2" charset="-122"/>
              </a:rPr>
              <a:t>[</a:t>
            </a:r>
            <a:r>
              <a:rPr lang="zh-CN" altLang="en-US" sz="2800" dirty="0">
                <a:latin typeface="Calibri" panose="020F0502020204030204" charset="0"/>
                <a:ea typeface="宋体" panose="02010600030101010101" pitchFamily="2" charset="-122"/>
              </a:rPr>
              <a:t>唐</a:t>
            </a:r>
            <a:r>
              <a:rPr lang="en-US" altLang="zh-CN" sz="2800" dirty="0">
                <a:latin typeface="Calibri" panose="020F0502020204030204" charset="0"/>
                <a:ea typeface="宋体" panose="02010600030101010101" pitchFamily="2" charset="-122"/>
              </a:rPr>
              <a:t>]</a:t>
            </a:r>
            <a:r>
              <a:rPr lang="zh-CN" altLang="en-US" sz="2800" dirty="0">
                <a:latin typeface="Calibri" panose="020F0502020204030204" charset="0"/>
                <a:ea typeface="宋体" panose="02010600030101010101" pitchFamily="2" charset="-122"/>
              </a:rPr>
              <a:t>贾岛</a:t>
            </a:r>
            <a:endParaRPr lang="en-US" altLang="zh-CN" sz="28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C截图201704031948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" y="-12700"/>
            <a:ext cx="12138025" cy="6868160"/>
          </a:xfrm>
          <a:prstGeom prst="rect">
            <a:avLst/>
          </a:prstGeom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=271853315,539304563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75" y="-1270"/>
            <a:ext cx="12159615" cy="6922770"/>
          </a:xfrm>
          <a:prstGeom prst="rect">
            <a:avLst/>
          </a:prstGeom>
        </p:spPr>
      </p:pic>
      <p:sp>
        <p:nvSpPr>
          <p:cNvPr id="4" name="Rectangle 3"/>
          <p:cNvSpPr txBox="1"/>
          <p:nvPr/>
        </p:nvSpPr>
        <p:spPr>
          <a:xfrm>
            <a:off x="940435" y="995363"/>
            <a:ext cx="5659438" cy="4419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</a:pPr>
            <a:r>
              <a:rPr lang="zh-CN" altLang="en-US" sz="72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绿衣小英雄，             田里捉害虫，          冬天它休息，        夏天勤劳动</a:t>
            </a:r>
            <a:r>
              <a:rPr lang="zh-CN" altLang="en-US" sz="7200" dirty="0">
                <a:solidFill>
                  <a:srgbClr val="657B3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4000" dirty="0">
                <a:solidFill>
                  <a:srgbClr val="657B3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4000" dirty="0">
              <a:solidFill>
                <a:srgbClr val="657B3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Rectangle 2"/>
          <p:cNvSpPr txBox="1"/>
          <p:nvPr/>
        </p:nvSpPr>
        <p:spPr>
          <a:xfrm>
            <a:off x="8789988" y="995363"/>
            <a:ext cx="3048000" cy="14700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 eaLnBrk="0" hangingPunct="0">
              <a:buFont typeface="Arial" panose="020B0604020202020204" pitchFamily="34" charset="0"/>
              <a:buNone/>
            </a:pPr>
            <a:r>
              <a:rPr lang="zh-CN" altLang="en-US" sz="6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青蛙</a:t>
            </a:r>
            <a:endParaRPr lang="zh-CN" altLang="en-US" sz="6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" name="Picture 7" descr="u=4255404841,2188423733&amp;fm=0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1075" y="2200275"/>
            <a:ext cx="2352675" cy="2519363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0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tags/tag1.xml><?xml version="1.0" encoding="utf-8"?>
<p:tagLst xmlns:p="http://schemas.openxmlformats.org/presentationml/2006/main">
  <p:tag name="KSO_WM_TEMPLATE_CATEGORY" val="custom"/>
  <p:tag name="KSO_WM_TEMPLATE_INDEX" val="160428"/>
</p:tagLst>
</file>

<file path=ppt/tags/tag10.xml><?xml version="1.0" encoding="utf-8"?>
<p:tagLst xmlns:p="http://schemas.openxmlformats.org/presentationml/2006/main">
  <p:tag name="KSO_WM_TEMPLATE_CATEGORY" val="custom"/>
  <p:tag name="KSO_WM_TEMPLATE_INDEX" val="160428"/>
</p:tagLst>
</file>

<file path=ppt/tags/tag11.xml><?xml version="1.0" encoding="utf-8"?>
<p:tagLst xmlns:p="http://schemas.openxmlformats.org/presentationml/2006/main">
  <p:tag name="KSO_WM_TEMPLATE_CATEGORY" val="custom"/>
  <p:tag name="KSO_WM_TEMPLATE_INDEX" val="160428"/>
</p:tagLst>
</file>

<file path=ppt/tags/tag12.xml><?xml version="1.0" encoding="utf-8"?>
<p:tagLst xmlns:p="http://schemas.openxmlformats.org/presentationml/2006/main">
  <p:tag name="KSO_WM_TEMPLATE_CATEGORY" val="custom"/>
  <p:tag name="KSO_WM_TEMPLATE_INDEX" val="160428"/>
</p:tagLst>
</file>

<file path=ppt/tags/tag2.xml><?xml version="1.0" encoding="utf-8"?>
<p:tagLst xmlns:p="http://schemas.openxmlformats.org/presentationml/2006/main">
  <p:tag name="KSO_WM_TEMPLATE_CATEGORY" val="custom"/>
  <p:tag name="KSO_WM_TEMPLATE_INDEX" val="160392"/>
</p:tagLst>
</file>

<file path=ppt/tags/tag3.xml><?xml version="1.0" encoding="utf-8"?>
<p:tagLst xmlns:p="http://schemas.openxmlformats.org/presentationml/2006/main">
  <p:tag name="KSO_WM_TEMPLATE_CATEGORY" val="custom"/>
  <p:tag name="KSO_WM_TEMPLATE_INDEX" val="160392"/>
</p:tagLst>
</file>

<file path=ppt/tags/tag4.xml><?xml version="1.0" encoding="utf-8"?>
<p:tagLst xmlns:p="http://schemas.openxmlformats.org/presentationml/2006/main">
  <p:tag name="KSO_WM_TEMPLATE_CATEGORY" val="custom"/>
  <p:tag name="KSO_WM_TEMPLATE_INDEX" val="104"/>
</p:tagLst>
</file>

<file path=ppt/tags/tag5.xml><?xml version="1.0" encoding="utf-8"?>
<p:tagLst xmlns:p="http://schemas.openxmlformats.org/presentationml/2006/main">
  <p:tag name="KSO_WM_TEMPLATE_CATEGORY" val="custom"/>
  <p:tag name="KSO_WM_TEMPLATE_INDEX" val="104"/>
</p:tagLst>
</file>

<file path=ppt/tags/tag6.xml><?xml version="1.0" encoding="utf-8"?>
<p:tagLst xmlns:p="http://schemas.openxmlformats.org/presentationml/2006/main">
  <p:tag name="KSO_WM_TEMPLATE_CATEGORY" val="custom"/>
  <p:tag name="KSO_WM_TEMPLATE_INDEX" val="104"/>
</p:tagLst>
</file>

<file path=ppt/tags/tag7.xml><?xml version="1.0" encoding="utf-8"?>
<p:tagLst xmlns:p="http://schemas.openxmlformats.org/presentationml/2006/main">
  <p:tag name="KSO_WM_TEMPLATE_CATEGORY" val="custom"/>
  <p:tag name="KSO_WM_TEMPLATE_INDEX" val="104"/>
</p:tagLst>
</file>

<file path=ppt/tags/tag8.xml><?xml version="1.0" encoding="utf-8"?>
<p:tagLst xmlns:p="http://schemas.openxmlformats.org/presentationml/2006/main">
  <p:tag name="KSO_WM_TEMPLATE_CATEGORY" val="custom"/>
  <p:tag name="KSO_WM_TEMPLATE_INDEX" val="141"/>
</p:tagLst>
</file>

<file path=ppt/tags/tag9.xml><?xml version="1.0" encoding="utf-8"?>
<p:tagLst xmlns:p="http://schemas.openxmlformats.org/presentationml/2006/main">
  <p:tag name="KSO_WM_TEMPLATE_CATEGORY" val="custom"/>
  <p:tag name="KSO_WM_TEMPLATE_INDEX" val="160428"/>
</p:tagLst>
</file>

<file path=ppt/theme/theme1.xml><?xml version="1.0" encoding="utf-8"?>
<a:theme xmlns:a="http://schemas.openxmlformats.org/drawingml/2006/main" name="Office 主题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6428</Words>
  <Application>WPS 演示</Application>
  <PresentationFormat>宽屏</PresentationFormat>
  <Paragraphs>875</Paragraphs>
  <Slides>92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92</vt:i4>
      </vt:variant>
    </vt:vector>
  </HeadingPairs>
  <TitlesOfParts>
    <vt:vector size="120" baseType="lpstr">
      <vt:lpstr>Arial</vt:lpstr>
      <vt:lpstr>宋体</vt:lpstr>
      <vt:lpstr>Wingdings</vt:lpstr>
      <vt:lpstr>黑体</vt:lpstr>
      <vt:lpstr>微软雅黑</vt:lpstr>
      <vt:lpstr>Garamond</vt:lpstr>
      <vt:lpstr>Wingdings 2</vt:lpstr>
      <vt:lpstr>Calibri Light</vt:lpstr>
      <vt:lpstr>Calibri</vt:lpstr>
      <vt:lpstr>华文新魏</vt:lpstr>
      <vt:lpstr>Wingdings 3</vt:lpstr>
      <vt:lpstr>Impact</vt:lpstr>
      <vt:lpstr>Cube</vt:lpstr>
      <vt:lpstr>楷体_GB2312</vt:lpstr>
      <vt:lpstr>DotumChe</vt:lpstr>
      <vt:lpstr>华文隶书</vt:lpstr>
      <vt:lpstr>Times New Roman</vt:lpstr>
      <vt:lpstr>幼圆</vt:lpstr>
      <vt:lpstr>华文琥珀</vt:lpstr>
      <vt:lpstr>Monotype Sorts</vt:lpstr>
      <vt:lpstr>楷体</vt:lpstr>
      <vt:lpstr>方正剪纸简体</vt:lpstr>
      <vt:lpstr>新宋体</vt:lpstr>
      <vt:lpstr>Wingdings</vt:lpstr>
      <vt:lpstr>Office 主题</vt:lpstr>
      <vt:lpstr>Paint.Picture</vt:lpstr>
      <vt:lpstr>Paint.Picture</vt:lpstr>
      <vt:lpstr>Paint.Picture</vt:lpstr>
      <vt:lpstr>PowerPoint 演示文稿</vt:lpstr>
      <vt:lpstr>PowerPoint 演示文稿</vt:lpstr>
      <vt:lpstr>PowerPoint 演示文稿</vt:lpstr>
      <vt:lpstr>       fēng</vt:lpstr>
      <vt:lpstr>         fēi</vt:lpstr>
      <vt:lpstr>       huā</vt:lpstr>
      <vt:lpstr>         rù</vt:lpstr>
      <vt:lpstr>姓氏歌</vt:lpstr>
      <vt:lpstr>PowerPoint 演示文稿</vt:lpstr>
      <vt:lpstr>辨一辨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照片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我画了个 太阳送给             。阳光                     着小朋友    的手和脸。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 是什么原因使“我”不再胆小，能够勇敢地面对夜色、欣赏夜色呢？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韩东</dc:creator>
  <cp:lastModifiedBy>Administrator</cp:lastModifiedBy>
  <cp:revision>105</cp:revision>
  <dcterms:created xsi:type="dcterms:W3CDTF">2017-04-03T12:00:00Z</dcterms:created>
  <dcterms:modified xsi:type="dcterms:W3CDTF">2017-04-06T00:51:54Z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