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83" r:id="rId7"/>
    <p:sldId id="285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91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918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1" descr="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666365"/>
            <a:ext cx="3906520" cy="2734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duì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又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对方  不对  反对 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你说的话是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5067" name="图片 1" descr="KT对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9993" y="4500094"/>
            <a:ext cx="3127199" cy="614514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3" descr="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310" y="2473325"/>
            <a:ext cx="3974465" cy="2783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mā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531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8039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妈妈  姑妈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我爱我的爸爸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妈妈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6091" name="图片 1" descr="KT妈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9039" y="4353155"/>
            <a:ext cx="3743751" cy="6131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图片 3" descr="C:\Users\冰\Desktop\bb8353d1d46f3426fba2a0c59f5142bce.gifbb8353d1d46f3426fba2a0c59f5142bc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2405" y="2680335"/>
            <a:ext cx="2356485" cy="2358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quán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Q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完全  全部  安全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树上的苹果全变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红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了。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6331" name="图片 1" descr="KT全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2968" y="4372293"/>
            <a:ext cx="3757295" cy="6127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图片 2" descr="回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675" y="2473325"/>
            <a:ext cx="3952875" cy="2771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huí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全包围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囗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回家  回来  回头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妈妈很晚才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回来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7355" name="图片 1" descr="KT回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9318" y="4306318"/>
            <a:ext cx="3935730" cy="66954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54</cp:revision>
  <dcterms:created xsi:type="dcterms:W3CDTF">2019-06-19T02:08:00Z</dcterms:created>
  <dcterms:modified xsi:type="dcterms:W3CDTF">2020-08-29T09:58:57Z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