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22" r:id="rId2"/>
    <p:sldId id="276" r:id="rId3"/>
    <p:sldId id="277" r:id="rId4"/>
    <p:sldId id="326" r:id="rId5"/>
    <p:sldId id="278" r:id="rId6"/>
    <p:sldId id="327" r:id="rId7"/>
    <p:sldId id="328" r:id="rId8"/>
    <p:sldId id="329" r:id="rId9"/>
    <p:sldId id="324" r:id="rId10"/>
    <p:sldId id="325" r:id="rId11"/>
    <p:sldId id="330" r:id="rId12"/>
    <p:sldId id="331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23" r:id="rId21"/>
  </p:sldIdLst>
  <p:sldSz cx="12192000" cy="6858000"/>
  <p:notesSz cx="6858000" cy="9144000"/>
  <p:embeddedFontLst>
    <p:embeddedFont>
      <p:font typeface="等线" panose="02010600030101010101" pitchFamily="2" charset="-122"/>
      <p:regular r:id="rId24"/>
      <p:bold r:id="rId25"/>
    </p:embeddedFont>
    <p:embeddedFont>
      <p:font typeface="等线" panose="02010600030101010101" pitchFamily="2" charset="-122"/>
      <p:regular r:id="rId24"/>
      <p:bold r:id="rId25"/>
    </p:embeddedFont>
    <p:embeddedFont>
      <p:font typeface="等线 Light" panose="02010600030101010101" pitchFamily="2" charset="-122"/>
      <p:regular r:id="rId26"/>
    </p:embeddedFont>
    <p:embeddedFont>
      <p:font typeface="方正姚体" panose="02010601030101010101" pitchFamily="2" charset="-122"/>
      <p:regular r:id="rId27"/>
    </p:embeddedFont>
    <p:embeddedFont>
      <p:font typeface="仿宋" panose="02010609060101010101" pitchFamily="49" charset="-122"/>
      <p:regular r:id="rId28"/>
    </p:embeddedFont>
    <p:embeddedFont>
      <p:font typeface="黑体" panose="02010609060101010101" pitchFamily="49" charset="-122"/>
      <p:regular r:id="rId29"/>
    </p:embeddedFont>
    <p:embeddedFont>
      <p:font typeface="华文楷体" panose="02010600040101010101" pitchFamily="2" charset="-122"/>
      <p:regular r:id="rId30"/>
    </p:embeddedFont>
    <p:embeddedFont>
      <p:font typeface="华文新魏" panose="02010800040101010101" pitchFamily="2" charset="-122"/>
      <p:regular r:id="rId31"/>
    </p:embeddedFont>
    <p:embeddedFont>
      <p:font typeface="楷体" panose="02010609060101010101" pitchFamily="49" charset="-122"/>
      <p:regular r:id="rId32"/>
    </p:embeddedFont>
    <p:embeddedFont>
      <p:font typeface="微软雅黑" panose="020B0503020204020204" pitchFamily="34" charset="-122"/>
      <p:regular r:id="rId33"/>
      <p:bold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Calibri Light" panose="020F0302020204030204" pitchFamily="34" charset="0"/>
      <p:regular r:id="rId39"/>
      <p:italic r:id="rId40"/>
    </p:embeddedFont>
    <p:embeddedFont>
      <p:font typeface="Elephant" panose="02020904090505020303" pitchFamily="18" charset="0"/>
      <p:regular r:id="rId41"/>
      <p:italic r:id="rId4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用户" initials="Office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3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7"/>
    <p:restoredTop sz="94588"/>
  </p:normalViewPr>
  <p:slideViewPr>
    <p:cSldViewPr snapToGrid="0" snapToObjects="1">
      <p:cViewPr varScale="1">
        <p:scale>
          <a:sx n="78" d="100"/>
          <a:sy n="78" d="100"/>
        </p:scale>
        <p:origin x="778" y="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167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font" Target="fonts/font19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font" Target="fonts/font17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1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2018/9/11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1169C1-DBAF-614D-A9AF-E94E2EE7D66B}" type="datetimeFigureOut">
              <a:rPr kumimoji="1" lang="zh-CN" altLang="en-US" smtClean="0"/>
              <a:pPr/>
              <a:t>2018/9/11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B92D4-2B3C-0A46-B690-385042EBC688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2018/9/11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2018/9/11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2018/9/11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2018/9/11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2018/9/11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2018/9/11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2018/9/11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2018/9/11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2018/9/11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2018/9/11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  <a:pPr/>
              <a:t>2018/9/11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031CA-5AE1-E142-9265-85E0261CB70E}" type="datetimeFigureOut">
              <a:rPr kumimoji="1" lang="zh-CN" altLang="en-US" smtClean="0"/>
              <a:pPr/>
              <a:t>2018/9/11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5782A-8D3F-744A-89C6-EE9A62FCEA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25" y="0"/>
            <a:ext cx="12183110" cy="6858000"/>
            <a:chOff x="35" y="0"/>
            <a:chExt cx="19186" cy="10800"/>
          </a:xfrm>
        </p:grpSpPr>
        <p:pic>
          <p:nvPicPr>
            <p:cNvPr id="40963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>
              <a:off x="10679" y="0"/>
              <a:ext cx="8542" cy="10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35" y="5284"/>
              <a:ext cx="4762" cy="55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1830" y="7834"/>
              <a:ext cx="6107" cy="296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57655" y="2482850"/>
            <a:ext cx="9144000" cy="1367155"/>
          </a:xfrm>
        </p:spPr>
        <p:txBody>
          <a:bodyPr/>
          <a:lstStyle/>
          <a:p>
            <a:r>
              <a:rPr lang="zh-CN" altLang="en-US" dirty="0">
                <a:latin typeface="黑体" panose="02010609060101010101" charset="-122"/>
                <a:ea typeface="黑体" panose="02010609060101010101" charset="-122"/>
              </a:rPr>
              <a:t>习作：这儿真美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51580" y="897890"/>
            <a:ext cx="43478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姚体" panose="02010601030101010101" charset="-122"/>
                <a:ea typeface="方正姚体" panose="02010601030101010101" charset="-122"/>
              </a:rPr>
              <a:t>统编教材三年级上册第六单元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2225" y="196850"/>
            <a:ext cx="2247900" cy="1161426"/>
            <a:chOff x="-552" y="252"/>
            <a:chExt cx="3665" cy="1878"/>
          </a:xfrm>
        </p:grpSpPr>
        <p:sp>
          <p:nvSpPr>
            <p:cNvPr id="10" name="矩形 9"/>
            <p:cNvSpPr/>
            <p:nvPr/>
          </p:nvSpPr>
          <p:spPr>
            <a:xfrm>
              <a:off x="-552" y="1585"/>
              <a:ext cx="3665" cy="54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zh-CN" altLang="zh-CN" sz="1600" b="1" cap="none" spc="0" dirty="0">
                  <a:ln w="1905"/>
                  <a:solidFill>
                    <a:schemeClr val="accent6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Elephant" panose="02020904090505020303" pitchFamily="18" charset="0"/>
                </a:rPr>
                <a:t>上海教育出版社</a:t>
              </a:r>
            </a:p>
          </p:txBody>
        </p:sp>
        <p:pic>
          <p:nvPicPr>
            <p:cNvPr id="11" name="图片 10" descr="微信图片_20180719103944_副本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7" y="252"/>
              <a:ext cx="1345" cy="133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ent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0228" y="2027254"/>
            <a:ext cx="3474720" cy="457950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01598" y="2132818"/>
            <a:ext cx="638989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6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华文新魏" pitchFamily="2" charset="-122"/>
                <a:ea typeface="华文新魏" pitchFamily="2" charset="-122"/>
              </a:rPr>
              <a:t>想想我眼中的美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lM71TbFSf6015.jpg"/>
          <p:cNvPicPr>
            <a:picLocks noChangeAspect="1"/>
          </p:cNvPicPr>
          <p:nvPr/>
        </p:nvPicPr>
        <p:blipFill>
          <a:blip r:embed="rId2"/>
          <a:srcRect r="1893" b="585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8457" y="1792970"/>
            <a:ext cx="10812236" cy="4474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385922" y="598714"/>
            <a:ext cx="500649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华文新魏" pitchFamily="2" charset="-122"/>
                <a:ea typeface="华文新魏" pitchFamily="2" charset="-122"/>
              </a:rPr>
              <a:t>用我的眼睛发现美</a:t>
            </a:r>
            <a:endParaRPr lang="zh-CN" altLang="en-US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7"/>
          <p:cNvGrpSpPr/>
          <p:nvPr/>
        </p:nvGrpSpPr>
        <p:grpSpPr>
          <a:xfrm>
            <a:off x="22225" y="0"/>
            <a:ext cx="12183110" cy="6858000"/>
            <a:chOff x="35" y="0"/>
            <a:chExt cx="19186" cy="10800"/>
          </a:xfrm>
        </p:grpSpPr>
        <p:pic>
          <p:nvPicPr>
            <p:cNvPr id="40963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>
              <a:off x="10679" y="0"/>
              <a:ext cx="8542" cy="10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35" y="5284"/>
              <a:ext cx="4762" cy="55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1830" y="7834"/>
              <a:ext cx="6107" cy="296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" name="Rectangle 3"/>
          <p:cNvSpPr/>
          <p:nvPr/>
        </p:nvSpPr>
        <p:spPr>
          <a:xfrm>
            <a:off x="911942" y="0"/>
            <a:ext cx="4128053" cy="21698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indent="304800" algn="l" eaLnBrk="0" hangingPunct="0">
              <a:lnSpc>
                <a:spcPct val="250000"/>
              </a:lnSpc>
            </a:pPr>
            <a:r>
              <a:rPr lang="zh-CN" altLang="en-US" sz="5400" b="1" dirty="0">
                <a:solidFill>
                  <a:srgbClr val="006600"/>
                </a:solidFill>
                <a:latin typeface="楷体" panose="02010609060101010101" charset="-122"/>
                <a:ea typeface="楷体" panose="02010609060101010101" charset="-122"/>
              </a:rPr>
              <a:t>提示：</a:t>
            </a:r>
            <a:r>
              <a:rPr lang="zh-CN" altLang="en-US" sz="4000" b="1" dirty="0">
                <a:solidFill>
                  <a:srgbClr val="006600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85349" y="2169825"/>
            <a:ext cx="6410729" cy="29806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</a:rPr>
              <a:t>语句要通顺连贯。</a:t>
            </a:r>
            <a:endParaRPr lang="en-US" altLang="zh-CN" sz="44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400" dirty="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</a:rPr>
              <a:t>景物介绍要清楚明了。</a:t>
            </a:r>
            <a:endParaRPr lang="en-US" altLang="zh-CN" sz="44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400" dirty="0"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</a:rPr>
              <a:t>用词要恰当。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22225" y="-73660"/>
            <a:ext cx="12183110" cy="6858000"/>
            <a:chOff x="35" y="0"/>
            <a:chExt cx="19186" cy="10800"/>
          </a:xfrm>
        </p:grpSpPr>
        <p:pic>
          <p:nvPicPr>
            <p:cNvPr id="40963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>
              <a:off x="10679" y="0"/>
              <a:ext cx="8542" cy="10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35" y="5284"/>
              <a:ext cx="4762" cy="55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1830" y="7834"/>
              <a:ext cx="6107" cy="2966"/>
            </a:xfrm>
            <a:prstGeom prst="rect">
              <a:avLst/>
            </a:prstGeom>
            <a:noFill/>
            <a:ln w="9525">
              <a:noFill/>
            </a:ln>
          </p:spPr>
        </p:pic>
      </p:grp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836057" y="1534886"/>
          <a:ext cx="8128000" cy="293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6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58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09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944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347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47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47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47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210708" y="153488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课题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57725" y="153488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优美词语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44401" y="153488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精妙语句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935637" y="153488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表达方法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22225" y="0"/>
            <a:ext cx="12183110" cy="6858000"/>
            <a:chOff x="35" y="0"/>
            <a:chExt cx="19186" cy="10800"/>
          </a:xfrm>
        </p:grpSpPr>
        <p:pic>
          <p:nvPicPr>
            <p:cNvPr id="40963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>
              <a:off x="10679" y="0"/>
              <a:ext cx="8542" cy="10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35" y="5284"/>
              <a:ext cx="4762" cy="55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1830" y="7834"/>
              <a:ext cx="6107" cy="296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" name="Rectangle 3"/>
          <p:cNvSpPr/>
          <p:nvPr/>
        </p:nvSpPr>
        <p:spPr>
          <a:xfrm>
            <a:off x="911942" y="-413657"/>
            <a:ext cx="4128053" cy="21698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304800" algn="l" eaLnBrk="0" hangingPunct="0">
              <a:lnSpc>
                <a:spcPct val="250000"/>
              </a:lnSpc>
            </a:pPr>
            <a:r>
              <a:rPr lang="zh-CN" altLang="en-US" sz="5400" b="1" dirty="0">
                <a:solidFill>
                  <a:srgbClr val="006600"/>
                </a:solidFill>
                <a:latin typeface="楷体" panose="02010609060101010101" charset="-122"/>
                <a:ea typeface="楷体" panose="02010609060101010101" charset="-122"/>
              </a:rPr>
              <a:t>提示：</a:t>
            </a:r>
            <a:r>
              <a:rPr lang="zh-CN" altLang="en-US" sz="4000" b="1" dirty="0">
                <a:solidFill>
                  <a:srgbClr val="006600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05325" y="1756168"/>
            <a:ext cx="11331394" cy="3286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</a:rPr>
              <a:t>1.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围绕一个中心展开描写 。</a:t>
            </a:r>
            <a:endParaRPr lang="en-US" altLang="zh-CN"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</a:rPr>
              <a:t>2.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观察、描写有顺序。</a:t>
            </a:r>
            <a:endParaRPr lang="en-US" altLang="zh-CN"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</a:rPr>
              <a:t>3.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抓住景物特点，用词恰当。</a:t>
            </a:r>
            <a:endParaRPr lang="en-US" altLang="zh-CN"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</a:rPr>
              <a:t>4.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比喻句、拟人句、排比句可以使内容更加生动。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37CA9C5-EBA9-4876-9460-811B39D3A37B}"/>
              </a:ext>
            </a:extLst>
          </p:cNvPr>
          <p:cNvSpPr/>
          <p:nvPr/>
        </p:nvSpPr>
        <p:spPr>
          <a:xfrm>
            <a:off x="1605325" y="5071831"/>
            <a:ext cx="57871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ea typeface="仿宋" panose="02010609060101010101" pitchFamily="49" charset="-122"/>
                <a:cs typeface="Times New Roman" panose="02020603050405020304" pitchFamily="18" charset="0"/>
              </a:rPr>
              <a:t>获取更多资源请关注微信公众号</a:t>
            </a:r>
            <a:r>
              <a:rPr lang="en-US" altLang="zh-CN" kern="100" dirty="0">
                <a:ea typeface="仿宋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kern="100" dirty="0">
                <a:ea typeface="仿宋" panose="02010609060101010101" pitchFamily="49" charset="-122"/>
                <a:cs typeface="Times New Roman" panose="02020603050405020304" pitchFamily="18" charset="0"/>
              </a:rPr>
              <a:t>好老师好童学教学团队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7457" y="1716060"/>
            <a:ext cx="10890055" cy="4369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385922" y="598714"/>
            <a:ext cx="500649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华文新魏" pitchFamily="2" charset="-122"/>
                <a:ea typeface="华文新魏" pitchFamily="2" charset="-122"/>
              </a:rPr>
              <a:t>用我的眼睛发现美</a:t>
            </a:r>
            <a:endParaRPr lang="zh-CN" altLang="en-US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22225" y="0"/>
            <a:ext cx="12183110" cy="6858000"/>
            <a:chOff x="35" y="0"/>
            <a:chExt cx="19186" cy="10800"/>
          </a:xfrm>
        </p:grpSpPr>
        <p:pic>
          <p:nvPicPr>
            <p:cNvPr id="40963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>
              <a:off x="10679" y="0"/>
              <a:ext cx="8542" cy="10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35" y="5284"/>
              <a:ext cx="4762" cy="55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1830" y="7834"/>
              <a:ext cx="6107" cy="296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" name="矩形 7"/>
          <p:cNvSpPr/>
          <p:nvPr/>
        </p:nvSpPr>
        <p:spPr>
          <a:xfrm>
            <a:off x="1194016" y="500743"/>
            <a:ext cx="50577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说一说</a:t>
            </a:r>
            <a:r>
              <a:rPr lang="zh-CN" altLang="en-US" sz="5400" b="1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5400" b="1" cap="none" spc="0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评一评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95599" y="1850571"/>
            <a:ext cx="5827236" cy="399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中心明确</a:t>
            </a:r>
            <a:endParaRPr lang="en-US" altLang="zh-CN" sz="4400" b="1" dirty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    观察有序</a:t>
            </a:r>
            <a:endParaRPr lang="en-US" altLang="zh-CN" sz="4400" b="1" dirty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        抓住特点</a:t>
            </a:r>
            <a:endParaRPr lang="en-US" altLang="zh-CN" sz="4400" b="1" dirty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            用词准确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22225" y="0"/>
            <a:ext cx="12183110" cy="6858000"/>
            <a:chOff x="35" y="0"/>
            <a:chExt cx="19186" cy="10800"/>
          </a:xfrm>
        </p:grpSpPr>
        <p:pic>
          <p:nvPicPr>
            <p:cNvPr id="40963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>
              <a:off x="10679" y="0"/>
              <a:ext cx="8542" cy="10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35" y="5284"/>
              <a:ext cx="4762" cy="55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1830" y="7834"/>
              <a:ext cx="6107" cy="296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" name="矩形 7"/>
          <p:cNvSpPr/>
          <p:nvPr/>
        </p:nvSpPr>
        <p:spPr>
          <a:xfrm>
            <a:off x="2700339" y="2198914"/>
            <a:ext cx="64459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写一写我眼中的美景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480132918782294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172" y="3309257"/>
            <a:ext cx="6542314" cy="354874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81747" y="4876800"/>
            <a:ext cx="45191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听一听  改一改</a:t>
            </a:r>
          </a:p>
        </p:txBody>
      </p:sp>
      <p:sp>
        <p:nvSpPr>
          <p:cNvPr id="7" name="TextBox 6"/>
          <p:cNvSpPr txBox="1"/>
          <p:nvPr/>
        </p:nvSpPr>
        <p:spPr>
          <a:xfrm flipH="1">
            <a:off x="3039289" y="816429"/>
            <a:ext cx="817299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把习作读给自己听一听，改一改其中     </a:t>
            </a:r>
            <a:endParaRPr lang="en-US" altLang="zh-CN" sz="3600" dirty="0">
              <a:latin typeface="楷体" pitchFamily="49" charset="-122"/>
              <a:ea typeface="楷体" pitchFamily="49" charset="-122"/>
            </a:endParaRPr>
          </a:p>
          <a:p>
            <a:pPr marL="342900" indent="-342900"/>
            <a:r>
              <a:rPr lang="en-US" altLang="zh-CN" sz="3600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的错别字和不通顺的句子。</a:t>
            </a:r>
            <a:endParaRPr lang="en-US" altLang="zh-CN" sz="2400" dirty="0">
              <a:latin typeface="楷体" pitchFamily="49" charset="-122"/>
              <a:ea typeface="楷体" pitchFamily="49" charset="-122"/>
            </a:endParaRPr>
          </a:p>
          <a:p>
            <a:pPr marL="342900" indent="-342900"/>
            <a:endParaRPr lang="en-US" altLang="zh-CN" sz="1200" dirty="0">
              <a:latin typeface="楷体" pitchFamily="49" charset="-122"/>
              <a:ea typeface="楷体" pitchFamily="49" charset="-122"/>
            </a:endParaRPr>
          </a:p>
          <a:p>
            <a:pPr marL="342900" indent="-342900"/>
            <a:r>
              <a:rPr lang="en-US" altLang="zh-CN" sz="3600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在小组里读一读自己的习作，大家互 </a:t>
            </a:r>
            <a:endParaRPr lang="en-US" altLang="zh-CN" sz="3600" dirty="0">
              <a:latin typeface="楷体" pitchFamily="49" charset="-122"/>
              <a:ea typeface="楷体" pitchFamily="49" charset="-122"/>
            </a:endParaRPr>
          </a:p>
          <a:p>
            <a:pPr marL="342900" indent="-342900"/>
            <a:r>
              <a:rPr lang="en-US" altLang="zh-CN" sz="3600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相改一改。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static01.lvye.com/forum/201409/25/234658cxxfgaqfo1tados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371600"/>
            <a:ext cx="8402638" cy="502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25" y="0"/>
            <a:ext cx="12183110" cy="6858000"/>
            <a:chOff x="35" y="0"/>
            <a:chExt cx="19186" cy="10800"/>
          </a:xfrm>
        </p:grpSpPr>
        <p:pic>
          <p:nvPicPr>
            <p:cNvPr id="40963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>
              <a:off x="10679" y="0"/>
              <a:ext cx="8542" cy="10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35" y="5284"/>
              <a:ext cx="4762" cy="55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Picture 5" descr="http://pic.58pic.com/58pic/14/36/09/01t58PICByJ_1024.jpg"/>
            <p:cNvPicPr>
              <a:picLocks noChangeAspect="1"/>
            </p:cNvPicPr>
            <p:nvPr/>
          </p:nvPicPr>
          <p:blipFill>
            <a:blip r:embed="rId2"/>
            <a:srcRect r="16670"/>
            <a:stretch>
              <a:fillRect/>
            </a:stretch>
          </p:blipFill>
          <p:spPr>
            <a:xfrm flipH="1">
              <a:off x="1830" y="7834"/>
              <a:ext cx="6107" cy="296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073" name="内容占位符 2"/>
          <p:cNvSpPr>
            <a:spLocks noGrp="1"/>
          </p:cNvSpPr>
          <p:nvPr>
            <p:ph idx="1"/>
          </p:nvPr>
        </p:nvSpPr>
        <p:spPr>
          <a:xfrm>
            <a:off x="1553210" y="1836420"/>
            <a:ext cx="9084945" cy="4525645"/>
          </a:xfrm>
        </p:spPr>
        <p:txBody>
          <a:bodyPr vert="horz" wrap="square" lIns="91440" tIns="45720" rIns="91440" bIns="45720" anchor="t"/>
          <a:lstStyle/>
          <a:p>
            <a:pPr marL="0" indent="0" algn="ctr" eaLnBrk="1" hangingPunct="1">
              <a:buNone/>
            </a:pPr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中国语文报刊协会名师专业发展研究会</a:t>
            </a:r>
          </a:p>
          <a:p>
            <a:pPr marL="0" indent="0" algn="ctr" eaLnBrk="1" hangingPunct="1">
              <a:buNone/>
            </a:pPr>
            <a:endParaRPr lang="zh-CN" altLang="en-US" sz="28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ctr" eaLnBrk="1" hangingPunct="1">
              <a:buNone/>
            </a:pPr>
            <a:endParaRPr lang="zh-CN" altLang="en-US" sz="40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ctr" eaLnBrk="1" hangingPunct="1">
              <a:buNone/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王林波工作室   张明珠开发</a:t>
            </a:r>
            <a:endParaRPr lang="zh-CN" altLang="en-US" sz="40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ctr" eaLnBrk="1" hangingPunct="1">
              <a:buNone/>
            </a:pPr>
            <a:endParaRPr lang="en-US" altLang="zh-CN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ctr" eaLnBrk="1" hangingPunct="1">
              <a:buNone/>
            </a:pPr>
            <a:endParaRPr lang="en-US" altLang="zh-CN" sz="40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ctr" eaLnBrk="1" hangingPunct="1"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2018</a:t>
            </a: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4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4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25</a:t>
            </a: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日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2225" y="196850"/>
            <a:ext cx="2247900" cy="1161426"/>
            <a:chOff x="-552" y="252"/>
            <a:chExt cx="3665" cy="1878"/>
          </a:xfrm>
        </p:grpSpPr>
        <p:sp>
          <p:nvSpPr>
            <p:cNvPr id="10" name="矩形 9"/>
            <p:cNvSpPr/>
            <p:nvPr/>
          </p:nvSpPr>
          <p:spPr>
            <a:xfrm>
              <a:off x="-552" y="1585"/>
              <a:ext cx="3665" cy="54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zh-CN" altLang="zh-CN" sz="1600" b="1" cap="none" spc="0" dirty="0">
                  <a:ln w="1905"/>
                  <a:solidFill>
                    <a:schemeClr val="accent6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Elephant" panose="02020904090505020303" pitchFamily="18" charset="0"/>
                </a:rPr>
                <a:t>上海教育出版社</a:t>
              </a:r>
            </a:p>
          </p:txBody>
        </p:sp>
        <p:pic>
          <p:nvPicPr>
            <p:cNvPr id="11" name="图片 10" descr="微信图片_20180719103944_副本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7" y="252"/>
              <a:ext cx="1345" cy="133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static01.lvye.com/forum/201409/25/171506ujc188qf855f5z8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83228"/>
            <a:ext cx="8339138" cy="459377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7341493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1502229"/>
            <a:ext cx="8763000" cy="51135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static01.lvye.com/forum/201409/25/223317zx7rhof3u48d8fg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632856"/>
            <a:ext cx="8239125" cy="484414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4800600" y="457200"/>
            <a:ext cx="262382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小兴安岭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15524"/>
          <a:stretch>
            <a:fillRect/>
          </a:stretch>
        </p:blipFill>
        <p:spPr>
          <a:xfrm>
            <a:off x="1719943" y="1480458"/>
            <a:ext cx="8817428" cy="505378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8314"/>
          <a:stretch>
            <a:fillRect/>
          </a:stretch>
        </p:blipFill>
        <p:spPr>
          <a:xfrm>
            <a:off x="1858645" y="1796143"/>
            <a:ext cx="8474075" cy="458742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3"/>
          <a:srcRect l="6665" t="9521" r="7953" b="13925"/>
          <a:stretch>
            <a:fillRect/>
          </a:stretch>
        </p:blipFill>
        <p:spPr>
          <a:xfrm>
            <a:off x="657225" y="2510518"/>
            <a:ext cx="5340350" cy="3578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4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788" y="2510518"/>
            <a:ext cx="5122862" cy="3578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4800600" y="740229"/>
            <a:ext cx="2646878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西沙群岛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ubI8r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257" y="1490323"/>
            <a:ext cx="8051800" cy="47807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34315" y="457200"/>
            <a:ext cx="1723549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西  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3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322</TotalTime>
  <Words>211</Words>
  <PresentationFormat>宽屏</PresentationFormat>
  <Paragraphs>43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Calibri</vt:lpstr>
      <vt:lpstr>等线</vt:lpstr>
      <vt:lpstr>Times New Roman</vt:lpstr>
      <vt:lpstr>Elephant</vt:lpstr>
      <vt:lpstr>Calibri Light</vt:lpstr>
      <vt:lpstr>等线 Light</vt:lpstr>
      <vt:lpstr>仿宋</vt:lpstr>
      <vt:lpstr>宋体</vt:lpstr>
      <vt:lpstr>华文新魏</vt:lpstr>
      <vt:lpstr>方正姚体</vt:lpstr>
      <vt:lpstr>黑体</vt:lpstr>
      <vt:lpstr>楷体</vt:lpstr>
      <vt:lpstr>华文楷体</vt:lpstr>
      <vt:lpstr>等线</vt:lpstr>
      <vt:lpstr>微软雅黑</vt:lpstr>
      <vt:lpstr>Arial</vt:lpstr>
      <vt:lpstr>Office 主题</vt:lpstr>
      <vt:lpstr>习作：这儿真美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获取更多资源请关注微信公众号:好老师好童学教学团队</Manager>
  <Company>获取更多资源请关注微信公众号:好老师好童学教学团队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获取更多资源请关注微信公众号:好老师好童学教学团队</dc:title>
  <dc:subject>获取更多资源请关注微信公众号:好老师好童学教学团队</dc:subject>
  <dc:creator>获取更多资源请关注微信公众号:好老师好童学教学团队</dc:creator>
  <cp:keywords>获取更多资源请关注微信公众号:好老师好童学教学团队</cp:keywords>
  <dc:description>获取更多资源请关注微信公众号:好老师好童学教学团队</dc:description>
  <dcterms:created xsi:type="dcterms:W3CDTF">2018-06-12T04:49:00Z</dcterms:created>
  <dcterms:modified xsi:type="dcterms:W3CDTF">2018-09-11T10:03:12Z</dcterms:modified>
  <cp:category>获取更多资源请关注微信公众号:好老师好童学教学团队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