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.jpg" ContentType="application/octet-stream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media/image6.jpg" ContentType="application/octet-stream"/>
  <Override PartName="/ppt/media/image7.jpg" ContentType="application/octet-stream"/>
  <Override PartName="/ppt/media/image8.jpg" ContentType="application/octet-stream"/>
  <Override PartName="/ppt/media/image9.jpg" ContentType="application/octet-stream"/>
  <Override PartName="/ppt/media/image10.jpg" ContentType="application/octet-stream"/>
  <Override PartName="/ppt/media/image11.jpg" ContentType="application/octet-stream"/>
  <Override PartName="/ppt/media/image12.jpg" ContentType="application/octet-stream"/>
  <Override PartName="/ppt/media/image13.jpg" ContentType="application/octet-stream"/>
  <Override PartName="/ppt/media/image14.jpg" ContentType="application/octet-stream"/>
  <Override PartName="/ppt/media/image15.jpg" ContentType="application/octet-stream"/>
  <Override PartName="/ppt/media/image16.jpg" ContentType="application/octet-stream"/>
  <Override PartName="/ppt/media/image17.jpg" ContentType="application/octet-stream"/>
  <Override PartName="/ppt/media/image18.jpg" ContentType="application/octet-stream"/>
  <Override PartName="/ppt/media/image19.jpg" ContentType="application/octet-stream"/>
  <Override PartName="/ppt/media/image20.jpg" ContentType="application/octet-stream"/>
  <Override PartName="/ppt/media/image21.jpg" ContentType="application/octet-stream"/>
  <Override PartName="/ppt/media/image22.jpg" ContentType="application/octet-stream"/>
  <Override PartName="/ppt/media/image23.jpg" ContentType="application/octet-stream"/>
  <Override PartName="/ppt/media/image24.jpg" ContentType="application/octet-stream"/>
  <Override PartName="/ppt/media/image25.jpg" ContentType="application/octet-stream"/>
  <Override PartName="/ppt/media/image26.jpg" ContentType="application/octet-stream"/>
  <Override PartName="/ppt/media/image27.jpg" ContentType="application/octet-stream"/>
  <Override PartName="/ppt/media/image28.jpg" ContentType="application/octet-stream"/>
  <Override PartName="/ppt/media/image30.jpg" ContentType="application/octet-stream"/>
  <Override PartName="/ppt/media/image31.jpg" ContentType="application/octet-stream"/>
  <Override PartName="/ppt/media/image32.jpg" ContentType="application/octet-stream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40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3433425" cy="75565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60" d="100"/>
          <a:sy n="60" d="100"/>
        </p:scale>
        <p:origin x="84" y="68"/>
      </p:cViewPr>
      <p:guideLst>
        <p:guide orient="horz" pos="2160"/>
        <p:guide pos="36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1526" y="2130426"/>
            <a:ext cx="9763962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3052" y="3886200"/>
            <a:ext cx="804091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4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3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7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1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20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4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28085" y="274639"/>
            <a:ext cx="2584578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4351" y="274639"/>
            <a:ext cx="7562284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7395" y="4406901"/>
            <a:ext cx="9763962" cy="1362075"/>
          </a:xfrm>
        </p:spPr>
        <p:txBody>
          <a:bodyPr anchor="t"/>
          <a:lstStyle>
            <a:lvl1pPr algn="l">
              <a:defRPr sz="502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7395" y="2906714"/>
            <a:ext cx="9763962" cy="1500187"/>
          </a:xfrm>
        </p:spPr>
        <p:txBody>
          <a:bodyPr anchor="b"/>
          <a:lstStyle>
            <a:lvl1pPr marL="0" indent="0">
              <a:buNone/>
              <a:defRPr sz="2512">
                <a:solidFill>
                  <a:schemeClr val="tx1">
                    <a:tint val="75000"/>
                  </a:schemeClr>
                </a:solidFill>
              </a:defRPr>
            </a:lvl1pPr>
            <a:lvl2pPr marL="574335" indent="0">
              <a:buNone/>
              <a:defRPr sz="2261">
                <a:solidFill>
                  <a:schemeClr val="tx1">
                    <a:tint val="75000"/>
                  </a:schemeClr>
                </a:solidFill>
              </a:defRPr>
            </a:lvl2pPr>
            <a:lvl3pPr marL="1148669" indent="0">
              <a:buNone/>
              <a:defRPr sz="2010">
                <a:solidFill>
                  <a:schemeClr val="tx1">
                    <a:tint val="75000"/>
                  </a:schemeClr>
                </a:solidFill>
              </a:defRPr>
            </a:lvl3pPr>
            <a:lvl4pPr marL="1723004" indent="0">
              <a:buNone/>
              <a:defRPr sz="1759">
                <a:solidFill>
                  <a:schemeClr val="tx1">
                    <a:tint val="75000"/>
                  </a:schemeClr>
                </a:solidFill>
              </a:defRPr>
            </a:lvl4pPr>
            <a:lvl5pPr marL="2297339" indent="0">
              <a:buNone/>
              <a:defRPr sz="1759">
                <a:solidFill>
                  <a:schemeClr val="tx1">
                    <a:tint val="75000"/>
                  </a:schemeClr>
                </a:solidFill>
              </a:defRPr>
            </a:lvl5pPr>
            <a:lvl6pPr marL="2871673" indent="0">
              <a:buNone/>
              <a:defRPr sz="1759">
                <a:solidFill>
                  <a:schemeClr val="tx1">
                    <a:tint val="75000"/>
                  </a:schemeClr>
                </a:solidFill>
              </a:defRPr>
            </a:lvl6pPr>
            <a:lvl7pPr marL="3446008" indent="0">
              <a:buNone/>
              <a:defRPr sz="1759">
                <a:solidFill>
                  <a:schemeClr val="tx1">
                    <a:tint val="75000"/>
                  </a:schemeClr>
                </a:solidFill>
              </a:defRPr>
            </a:lvl7pPr>
            <a:lvl8pPr marL="4020342" indent="0">
              <a:buNone/>
              <a:defRPr sz="1759">
                <a:solidFill>
                  <a:schemeClr val="tx1">
                    <a:tint val="75000"/>
                  </a:schemeClr>
                </a:solidFill>
              </a:defRPr>
            </a:lvl8pPr>
            <a:lvl9pPr marL="4594677" indent="0">
              <a:buNone/>
              <a:defRPr sz="175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4351" y="1600201"/>
            <a:ext cx="5073431" cy="4525963"/>
          </a:xfrm>
        </p:spPr>
        <p:txBody>
          <a:bodyPr/>
          <a:lstStyle>
            <a:lvl1pPr>
              <a:defRPr sz="3517"/>
            </a:lvl1pPr>
            <a:lvl2pPr>
              <a:defRPr sz="3015"/>
            </a:lvl2pPr>
            <a:lvl3pPr>
              <a:defRPr sz="2512"/>
            </a:lvl3pPr>
            <a:lvl4pPr>
              <a:defRPr sz="2261"/>
            </a:lvl4pPr>
            <a:lvl5pPr>
              <a:defRPr sz="2261"/>
            </a:lvl5pPr>
            <a:lvl6pPr>
              <a:defRPr sz="2261"/>
            </a:lvl6pPr>
            <a:lvl7pPr>
              <a:defRPr sz="2261"/>
            </a:lvl7pPr>
            <a:lvl8pPr>
              <a:defRPr sz="2261"/>
            </a:lvl8pPr>
            <a:lvl9pPr>
              <a:defRPr sz="2261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9232" y="1600201"/>
            <a:ext cx="5073431" cy="4525963"/>
          </a:xfrm>
        </p:spPr>
        <p:txBody>
          <a:bodyPr/>
          <a:lstStyle>
            <a:lvl1pPr>
              <a:defRPr sz="3517"/>
            </a:lvl1pPr>
            <a:lvl2pPr>
              <a:defRPr sz="3015"/>
            </a:lvl2pPr>
            <a:lvl3pPr>
              <a:defRPr sz="2512"/>
            </a:lvl3pPr>
            <a:lvl4pPr>
              <a:defRPr sz="2261"/>
            </a:lvl4pPr>
            <a:lvl5pPr>
              <a:defRPr sz="2261"/>
            </a:lvl5pPr>
            <a:lvl6pPr>
              <a:defRPr sz="2261"/>
            </a:lvl6pPr>
            <a:lvl7pPr>
              <a:defRPr sz="2261"/>
            </a:lvl7pPr>
            <a:lvl8pPr>
              <a:defRPr sz="2261"/>
            </a:lvl8pPr>
            <a:lvl9pPr>
              <a:defRPr sz="2261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4351" y="1535113"/>
            <a:ext cx="5075426" cy="639762"/>
          </a:xfrm>
        </p:spPr>
        <p:txBody>
          <a:bodyPr anchor="b"/>
          <a:lstStyle>
            <a:lvl1pPr marL="0" indent="0">
              <a:buNone/>
              <a:defRPr sz="3015" b="1"/>
            </a:lvl1pPr>
            <a:lvl2pPr marL="574335" indent="0">
              <a:buNone/>
              <a:defRPr sz="2512" b="1"/>
            </a:lvl2pPr>
            <a:lvl3pPr marL="1148669" indent="0">
              <a:buNone/>
              <a:defRPr sz="2261" b="1"/>
            </a:lvl3pPr>
            <a:lvl4pPr marL="1723004" indent="0">
              <a:buNone/>
              <a:defRPr sz="2010" b="1"/>
            </a:lvl4pPr>
            <a:lvl5pPr marL="2297339" indent="0">
              <a:buNone/>
              <a:defRPr sz="2010" b="1"/>
            </a:lvl5pPr>
            <a:lvl6pPr marL="2871673" indent="0">
              <a:buNone/>
              <a:defRPr sz="2010" b="1"/>
            </a:lvl6pPr>
            <a:lvl7pPr marL="3446008" indent="0">
              <a:buNone/>
              <a:defRPr sz="2010" b="1"/>
            </a:lvl7pPr>
            <a:lvl8pPr marL="4020342" indent="0">
              <a:buNone/>
              <a:defRPr sz="2010" b="1"/>
            </a:lvl8pPr>
            <a:lvl9pPr marL="4594677" indent="0">
              <a:buNone/>
              <a:defRPr sz="201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4351" y="2174875"/>
            <a:ext cx="5075426" cy="3951288"/>
          </a:xfrm>
        </p:spPr>
        <p:txBody>
          <a:bodyPr/>
          <a:lstStyle>
            <a:lvl1pPr>
              <a:defRPr sz="3015"/>
            </a:lvl1pPr>
            <a:lvl2pPr>
              <a:defRPr sz="2512"/>
            </a:lvl2pPr>
            <a:lvl3pPr>
              <a:defRPr sz="2261"/>
            </a:lvl3pPr>
            <a:lvl4pPr>
              <a:defRPr sz="2010"/>
            </a:lvl4pPr>
            <a:lvl5pPr>
              <a:defRPr sz="2010"/>
            </a:lvl5pPr>
            <a:lvl6pPr>
              <a:defRPr sz="2010"/>
            </a:lvl6pPr>
            <a:lvl7pPr>
              <a:defRPr sz="2010"/>
            </a:lvl7pPr>
            <a:lvl8pPr>
              <a:defRPr sz="2010"/>
            </a:lvl8pPr>
            <a:lvl9pPr>
              <a:defRPr sz="201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35244" y="1535113"/>
            <a:ext cx="5077420" cy="639762"/>
          </a:xfrm>
        </p:spPr>
        <p:txBody>
          <a:bodyPr anchor="b"/>
          <a:lstStyle>
            <a:lvl1pPr marL="0" indent="0">
              <a:buNone/>
              <a:defRPr sz="3015" b="1"/>
            </a:lvl1pPr>
            <a:lvl2pPr marL="574335" indent="0">
              <a:buNone/>
              <a:defRPr sz="2512" b="1"/>
            </a:lvl2pPr>
            <a:lvl3pPr marL="1148669" indent="0">
              <a:buNone/>
              <a:defRPr sz="2261" b="1"/>
            </a:lvl3pPr>
            <a:lvl4pPr marL="1723004" indent="0">
              <a:buNone/>
              <a:defRPr sz="2010" b="1"/>
            </a:lvl4pPr>
            <a:lvl5pPr marL="2297339" indent="0">
              <a:buNone/>
              <a:defRPr sz="2010" b="1"/>
            </a:lvl5pPr>
            <a:lvl6pPr marL="2871673" indent="0">
              <a:buNone/>
              <a:defRPr sz="2010" b="1"/>
            </a:lvl6pPr>
            <a:lvl7pPr marL="3446008" indent="0">
              <a:buNone/>
              <a:defRPr sz="2010" b="1"/>
            </a:lvl7pPr>
            <a:lvl8pPr marL="4020342" indent="0">
              <a:buNone/>
              <a:defRPr sz="2010" b="1"/>
            </a:lvl8pPr>
            <a:lvl9pPr marL="4594677" indent="0">
              <a:buNone/>
              <a:defRPr sz="201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35244" y="2174875"/>
            <a:ext cx="5077420" cy="3951288"/>
          </a:xfrm>
        </p:spPr>
        <p:txBody>
          <a:bodyPr/>
          <a:lstStyle>
            <a:lvl1pPr>
              <a:defRPr sz="3015"/>
            </a:lvl1pPr>
            <a:lvl2pPr>
              <a:defRPr sz="2512"/>
            </a:lvl2pPr>
            <a:lvl3pPr>
              <a:defRPr sz="2261"/>
            </a:lvl3pPr>
            <a:lvl4pPr>
              <a:defRPr sz="2010"/>
            </a:lvl4pPr>
            <a:lvl5pPr>
              <a:defRPr sz="2010"/>
            </a:lvl5pPr>
            <a:lvl6pPr>
              <a:defRPr sz="2010"/>
            </a:lvl6pPr>
            <a:lvl7pPr>
              <a:defRPr sz="2010"/>
            </a:lvl7pPr>
            <a:lvl8pPr>
              <a:defRPr sz="2010"/>
            </a:lvl8pPr>
            <a:lvl9pPr>
              <a:defRPr sz="201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351" y="273050"/>
            <a:ext cx="3779149" cy="1162050"/>
          </a:xfrm>
        </p:spPr>
        <p:txBody>
          <a:bodyPr anchor="b"/>
          <a:lstStyle>
            <a:lvl1pPr algn="l">
              <a:defRPr sz="2512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91104" y="273051"/>
            <a:ext cx="6421560" cy="5853113"/>
          </a:xfrm>
        </p:spPr>
        <p:txBody>
          <a:bodyPr/>
          <a:lstStyle>
            <a:lvl1pPr>
              <a:defRPr sz="4020"/>
            </a:lvl1pPr>
            <a:lvl2pPr>
              <a:defRPr sz="3517"/>
            </a:lvl2pPr>
            <a:lvl3pPr>
              <a:defRPr sz="3015"/>
            </a:lvl3pPr>
            <a:lvl4pPr>
              <a:defRPr sz="2512"/>
            </a:lvl4pPr>
            <a:lvl5pPr>
              <a:defRPr sz="2512"/>
            </a:lvl5pPr>
            <a:lvl6pPr>
              <a:defRPr sz="2512"/>
            </a:lvl6pPr>
            <a:lvl7pPr>
              <a:defRPr sz="2512"/>
            </a:lvl7pPr>
            <a:lvl8pPr>
              <a:defRPr sz="2512"/>
            </a:lvl8pPr>
            <a:lvl9pPr>
              <a:defRPr sz="2512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4351" y="1435101"/>
            <a:ext cx="3779149" cy="4691063"/>
          </a:xfrm>
        </p:spPr>
        <p:txBody>
          <a:bodyPr/>
          <a:lstStyle>
            <a:lvl1pPr marL="0" indent="0">
              <a:buNone/>
              <a:defRPr sz="1759"/>
            </a:lvl1pPr>
            <a:lvl2pPr marL="574335" indent="0">
              <a:buNone/>
              <a:defRPr sz="1507"/>
            </a:lvl2pPr>
            <a:lvl3pPr marL="1148669" indent="0">
              <a:buNone/>
              <a:defRPr sz="1256"/>
            </a:lvl3pPr>
            <a:lvl4pPr marL="1723004" indent="0">
              <a:buNone/>
              <a:defRPr sz="1131"/>
            </a:lvl4pPr>
            <a:lvl5pPr marL="2297339" indent="0">
              <a:buNone/>
              <a:defRPr sz="1131"/>
            </a:lvl5pPr>
            <a:lvl6pPr marL="2871673" indent="0">
              <a:buNone/>
              <a:defRPr sz="1131"/>
            </a:lvl6pPr>
            <a:lvl7pPr marL="3446008" indent="0">
              <a:buNone/>
              <a:defRPr sz="1131"/>
            </a:lvl7pPr>
            <a:lvl8pPr marL="4020342" indent="0">
              <a:buNone/>
              <a:defRPr sz="1131"/>
            </a:lvl8pPr>
            <a:lvl9pPr marL="4594677" indent="0">
              <a:buNone/>
              <a:defRPr sz="113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1535" y="4800600"/>
            <a:ext cx="6892209" cy="566738"/>
          </a:xfrm>
        </p:spPr>
        <p:txBody>
          <a:bodyPr anchor="b"/>
          <a:lstStyle>
            <a:lvl1pPr algn="l">
              <a:defRPr sz="2512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1535" y="612775"/>
            <a:ext cx="6892209" cy="4114800"/>
          </a:xfrm>
        </p:spPr>
        <p:txBody>
          <a:bodyPr/>
          <a:lstStyle>
            <a:lvl1pPr marL="0" indent="0">
              <a:buNone/>
              <a:defRPr sz="4020"/>
            </a:lvl1pPr>
            <a:lvl2pPr marL="574335" indent="0">
              <a:buNone/>
              <a:defRPr sz="3517"/>
            </a:lvl2pPr>
            <a:lvl3pPr marL="1148669" indent="0">
              <a:buNone/>
              <a:defRPr sz="3015"/>
            </a:lvl3pPr>
            <a:lvl4pPr marL="1723004" indent="0">
              <a:buNone/>
              <a:defRPr sz="2512"/>
            </a:lvl4pPr>
            <a:lvl5pPr marL="2297339" indent="0">
              <a:buNone/>
              <a:defRPr sz="2512"/>
            </a:lvl5pPr>
            <a:lvl6pPr marL="2871673" indent="0">
              <a:buNone/>
              <a:defRPr sz="2512"/>
            </a:lvl6pPr>
            <a:lvl7pPr marL="3446008" indent="0">
              <a:buNone/>
              <a:defRPr sz="2512"/>
            </a:lvl7pPr>
            <a:lvl8pPr marL="4020342" indent="0">
              <a:buNone/>
              <a:defRPr sz="2512"/>
            </a:lvl8pPr>
            <a:lvl9pPr marL="4594677" indent="0">
              <a:buNone/>
              <a:defRPr sz="2512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1535" y="5367338"/>
            <a:ext cx="6892209" cy="804862"/>
          </a:xfrm>
        </p:spPr>
        <p:txBody>
          <a:bodyPr/>
          <a:lstStyle>
            <a:lvl1pPr marL="0" indent="0">
              <a:buNone/>
              <a:defRPr sz="1759"/>
            </a:lvl1pPr>
            <a:lvl2pPr marL="574335" indent="0">
              <a:buNone/>
              <a:defRPr sz="1507"/>
            </a:lvl2pPr>
            <a:lvl3pPr marL="1148669" indent="0">
              <a:buNone/>
              <a:defRPr sz="1256"/>
            </a:lvl3pPr>
            <a:lvl4pPr marL="1723004" indent="0">
              <a:buNone/>
              <a:defRPr sz="1131"/>
            </a:lvl4pPr>
            <a:lvl5pPr marL="2297339" indent="0">
              <a:buNone/>
              <a:defRPr sz="1131"/>
            </a:lvl5pPr>
            <a:lvl6pPr marL="2871673" indent="0">
              <a:buNone/>
              <a:defRPr sz="1131"/>
            </a:lvl6pPr>
            <a:lvl7pPr marL="3446008" indent="0">
              <a:buNone/>
              <a:defRPr sz="1131"/>
            </a:lvl7pPr>
            <a:lvl8pPr marL="4020342" indent="0">
              <a:buNone/>
              <a:defRPr sz="1131"/>
            </a:lvl8pPr>
            <a:lvl9pPr marL="4594677" indent="0">
              <a:buNone/>
              <a:defRPr sz="113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4351" y="274638"/>
            <a:ext cx="103383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4351" y="1600201"/>
            <a:ext cx="1033831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4351" y="6356351"/>
            <a:ext cx="26803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24730" y="6356351"/>
            <a:ext cx="3637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32360" y="6356351"/>
            <a:ext cx="26803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3296" y="105842"/>
            <a:ext cx="1256399" cy="4613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48669" rtl="0" eaLnBrk="1" latinLnBrk="0" hangingPunct="1">
        <a:spcBef>
          <a:spcPct val="0"/>
        </a:spcBef>
        <a:buNone/>
        <a:defRPr sz="55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751" indent="-430751" algn="l" defTabSz="1148669" rtl="0" eaLnBrk="1" latinLnBrk="0" hangingPunct="1">
        <a:spcBef>
          <a:spcPct val="20000"/>
        </a:spcBef>
        <a:buFont typeface="Arial" pitchFamily="34" charset="0"/>
        <a:buChar char="•"/>
        <a:defRPr sz="4020" kern="1200">
          <a:solidFill>
            <a:schemeClr val="tx1"/>
          </a:solidFill>
          <a:latin typeface="+mn-lt"/>
          <a:ea typeface="+mn-ea"/>
          <a:cs typeface="+mn-cs"/>
        </a:defRPr>
      </a:lvl1pPr>
      <a:lvl2pPr marL="933294" indent="-358959" algn="l" defTabSz="1148669" rtl="0" eaLnBrk="1" latinLnBrk="0" hangingPunct="1">
        <a:spcBef>
          <a:spcPct val="20000"/>
        </a:spcBef>
        <a:buFont typeface="Arial" pitchFamily="34" charset="0"/>
        <a:buChar char="–"/>
        <a:defRPr sz="3517" kern="1200">
          <a:solidFill>
            <a:schemeClr val="tx1"/>
          </a:solidFill>
          <a:latin typeface="+mn-lt"/>
          <a:ea typeface="+mn-ea"/>
          <a:cs typeface="+mn-cs"/>
        </a:defRPr>
      </a:lvl2pPr>
      <a:lvl3pPr marL="1435837" indent="-287167" algn="l" defTabSz="1148669" rtl="0" eaLnBrk="1" latinLnBrk="0" hangingPunct="1">
        <a:spcBef>
          <a:spcPct val="20000"/>
        </a:spcBef>
        <a:buFont typeface="Arial" pitchFamily="34" charset="0"/>
        <a:buChar char="•"/>
        <a:defRPr sz="3015" kern="1200">
          <a:solidFill>
            <a:schemeClr val="tx1"/>
          </a:solidFill>
          <a:latin typeface="+mn-lt"/>
          <a:ea typeface="+mn-ea"/>
          <a:cs typeface="+mn-cs"/>
        </a:defRPr>
      </a:lvl3pPr>
      <a:lvl4pPr marL="2010171" indent="-287167" algn="l" defTabSz="1148669" rtl="0" eaLnBrk="1" latinLnBrk="0" hangingPunct="1">
        <a:spcBef>
          <a:spcPct val="20000"/>
        </a:spcBef>
        <a:buFont typeface="Arial" pitchFamily="34" charset="0"/>
        <a:buChar char="–"/>
        <a:defRPr sz="2512" kern="1200">
          <a:solidFill>
            <a:schemeClr val="tx1"/>
          </a:solidFill>
          <a:latin typeface="+mn-lt"/>
          <a:ea typeface="+mn-ea"/>
          <a:cs typeface="+mn-cs"/>
        </a:defRPr>
      </a:lvl4pPr>
      <a:lvl5pPr marL="2584506" indent="-287167" algn="l" defTabSz="1148669" rtl="0" eaLnBrk="1" latinLnBrk="0" hangingPunct="1">
        <a:spcBef>
          <a:spcPct val="20000"/>
        </a:spcBef>
        <a:buFont typeface="Arial" pitchFamily="34" charset="0"/>
        <a:buChar char="»"/>
        <a:defRPr sz="2512" kern="1200">
          <a:solidFill>
            <a:schemeClr val="tx1"/>
          </a:solidFill>
          <a:latin typeface="+mn-lt"/>
          <a:ea typeface="+mn-ea"/>
          <a:cs typeface="+mn-cs"/>
        </a:defRPr>
      </a:lvl5pPr>
      <a:lvl6pPr marL="3158841" indent="-287167" algn="l" defTabSz="1148669" rtl="0" eaLnBrk="1" latinLnBrk="0" hangingPunct="1">
        <a:spcBef>
          <a:spcPct val="20000"/>
        </a:spcBef>
        <a:buFont typeface="Arial" pitchFamily="34" charset="0"/>
        <a:buChar char="•"/>
        <a:defRPr sz="2512" kern="1200">
          <a:solidFill>
            <a:schemeClr val="tx1"/>
          </a:solidFill>
          <a:latin typeface="+mn-lt"/>
          <a:ea typeface="+mn-ea"/>
          <a:cs typeface="+mn-cs"/>
        </a:defRPr>
      </a:lvl6pPr>
      <a:lvl7pPr marL="3733175" indent="-287167" algn="l" defTabSz="1148669" rtl="0" eaLnBrk="1" latinLnBrk="0" hangingPunct="1">
        <a:spcBef>
          <a:spcPct val="20000"/>
        </a:spcBef>
        <a:buFont typeface="Arial" pitchFamily="34" charset="0"/>
        <a:buChar char="•"/>
        <a:defRPr sz="2512" kern="1200">
          <a:solidFill>
            <a:schemeClr val="tx1"/>
          </a:solidFill>
          <a:latin typeface="+mn-lt"/>
          <a:ea typeface="+mn-ea"/>
          <a:cs typeface="+mn-cs"/>
        </a:defRPr>
      </a:lvl7pPr>
      <a:lvl8pPr marL="4307510" indent="-287167" algn="l" defTabSz="1148669" rtl="0" eaLnBrk="1" latinLnBrk="0" hangingPunct="1">
        <a:spcBef>
          <a:spcPct val="20000"/>
        </a:spcBef>
        <a:buFont typeface="Arial" pitchFamily="34" charset="0"/>
        <a:buChar char="•"/>
        <a:defRPr sz="2512" kern="1200">
          <a:solidFill>
            <a:schemeClr val="tx1"/>
          </a:solidFill>
          <a:latin typeface="+mn-lt"/>
          <a:ea typeface="+mn-ea"/>
          <a:cs typeface="+mn-cs"/>
        </a:defRPr>
      </a:lvl8pPr>
      <a:lvl9pPr marL="4881844" indent="-287167" algn="l" defTabSz="1148669" rtl="0" eaLnBrk="1" latinLnBrk="0" hangingPunct="1">
        <a:spcBef>
          <a:spcPct val="20000"/>
        </a:spcBef>
        <a:buFont typeface="Arial" pitchFamily="34" charset="0"/>
        <a:buChar char="•"/>
        <a:defRPr sz="25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669" rtl="0" eaLnBrk="1" latinLnBrk="0" hangingPunct="1">
        <a:defRPr sz="2261" kern="1200">
          <a:solidFill>
            <a:schemeClr val="tx1"/>
          </a:solidFill>
          <a:latin typeface="+mn-lt"/>
          <a:ea typeface="+mn-ea"/>
          <a:cs typeface="+mn-cs"/>
        </a:defRPr>
      </a:lvl1pPr>
      <a:lvl2pPr marL="574335" algn="l" defTabSz="1148669" rtl="0" eaLnBrk="1" latinLnBrk="0" hangingPunct="1">
        <a:defRPr sz="2261" kern="1200">
          <a:solidFill>
            <a:schemeClr val="tx1"/>
          </a:solidFill>
          <a:latin typeface="+mn-lt"/>
          <a:ea typeface="+mn-ea"/>
          <a:cs typeface="+mn-cs"/>
        </a:defRPr>
      </a:lvl2pPr>
      <a:lvl3pPr marL="1148669" algn="l" defTabSz="1148669" rtl="0" eaLnBrk="1" latinLnBrk="0" hangingPunct="1">
        <a:defRPr sz="2261" kern="1200">
          <a:solidFill>
            <a:schemeClr val="tx1"/>
          </a:solidFill>
          <a:latin typeface="+mn-lt"/>
          <a:ea typeface="+mn-ea"/>
          <a:cs typeface="+mn-cs"/>
        </a:defRPr>
      </a:lvl3pPr>
      <a:lvl4pPr marL="1723004" algn="l" defTabSz="1148669" rtl="0" eaLnBrk="1" latinLnBrk="0" hangingPunct="1">
        <a:defRPr sz="2261" kern="1200">
          <a:solidFill>
            <a:schemeClr val="tx1"/>
          </a:solidFill>
          <a:latin typeface="+mn-lt"/>
          <a:ea typeface="+mn-ea"/>
          <a:cs typeface="+mn-cs"/>
        </a:defRPr>
      </a:lvl4pPr>
      <a:lvl5pPr marL="2297339" algn="l" defTabSz="1148669" rtl="0" eaLnBrk="1" latinLnBrk="0" hangingPunct="1">
        <a:defRPr sz="2261" kern="1200">
          <a:solidFill>
            <a:schemeClr val="tx1"/>
          </a:solidFill>
          <a:latin typeface="+mn-lt"/>
          <a:ea typeface="+mn-ea"/>
          <a:cs typeface="+mn-cs"/>
        </a:defRPr>
      </a:lvl5pPr>
      <a:lvl6pPr marL="2871673" algn="l" defTabSz="1148669" rtl="0" eaLnBrk="1" latinLnBrk="0" hangingPunct="1">
        <a:defRPr sz="2261" kern="1200">
          <a:solidFill>
            <a:schemeClr val="tx1"/>
          </a:solidFill>
          <a:latin typeface="+mn-lt"/>
          <a:ea typeface="+mn-ea"/>
          <a:cs typeface="+mn-cs"/>
        </a:defRPr>
      </a:lvl6pPr>
      <a:lvl7pPr marL="3446008" algn="l" defTabSz="1148669" rtl="0" eaLnBrk="1" latinLnBrk="0" hangingPunct="1">
        <a:defRPr sz="2261" kern="1200">
          <a:solidFill>
            <a:schemeClr val="tx1"/>
          </a:solidFill>
          <a:latin typeface="+mn-lt"/>
          <a:ea typeface="+mn-ea"/>
          <a:cs typeface="+mn-cs"/>
        </a:defRPr>
      </a:lvl7pPr>
      <a:lvl8pPr marL="4020342" algn="l" defTabSz="1148669" rtl="0" eaLnBrk="1" latinLnBrk="0" hangingPunct="1">
        <a:defRPr sz="2261" kern="1200">
          <a:solidFill>
            <a:schemeClr val="tx1"/>
          </a:solidFill>
          <a:latin typeface="+mn-lt"/>
          <a:ea typeface="+mn-ea"/>
          <a:cs typeface="+mn-cs"/>
        </a:defRPr>
      </a:lvl8pPr>
      <a:lvl9pPr marL="4594677" algn="l" defTabSz="1148669" rtl="0" eaLnBrk="1" latinLnBrk="0" hangingPunct="1">
        <a:defRPr sz="22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hyperlink" Target="&#35838;&#25991;&#26391;&#35835;%20&#20108;&#19978;-4%20&#26361;&#20914;&#31216;&#35937;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17.jp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12" Type="http://schemas.openxmlformats.org/officeDocument/2006/relationships/image" Target="../media/image16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11" Type="http://schemas.openxmlformats.org/officeDocument/2006/relationships/image" Target="../media/image15.jpg"/><Relationship Id="rId5" Type="http://schemas.openxmlformats.org/officeDocument/2006/relationships/image" Target="../media/image9.jpg"/><Relationship Id="rId15" Type="http://schemas.openxmlformats.org/officeDocument/2006/relationships/image" Target="../media/image19.jpg"/><Relationship Id="rId10" Type="http://schemas.openxmlformats.org/officeDocument/2006/relationships/image" Target="../media/image14.jpg"/><Relationship Id="rId4" Type="http://schemas.openxmlformats.org/officeDocument/2006/relationships/image" Target="../media/image8.jpg"/><Relationship Id="rId9" Type="http://schemas.openxmlformats.org/officeDocument/2006/relationships/image" Target="../media/image13.jpg"/><Relationship Id="rId1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4"/>
          <p:cNvSpPr txBox="1"/>
          <p:nvPr/>
        </p:nvSpPr>
        <p:spPr>
          <a:xfrm>
            <a:off x="4340448" y="2943172"/>
            <a:ext cx="509319" cy="878189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6000" dirty="0">
              <a:ea typeface="楷体" panose="02010609060101010101" pitchFamily="49" charset="-122"/>
            </a:endParaRPr>
          </a:p>
          <a:p>
            <a:pPr>
              <a:lnSpc>
                <a:spcPts val="7256"/>
              </a:lnSpc>
            </a:pPr>
            <a:r>
              <a:rPr lang="en-US" altLang="zh-CN" sz="6000" b="1" spc="-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4</a:t>
            </a:r>
            <a:endParaRPr lang="en-US" altLang="zh-CN" sz="60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" name="Text Box5"/>
          <p:cNvSpPr txBox="1"/>
          <p:nvPr/>
        </p:nvSpPr>
        <p:spPr>
          <a:xfrm>
            <a:off x="5132536" y="2969397"/>
            <a:ext cx="3745252" cy="878189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6000" dirty="0">
              <a:ea typeface="楷体" panose="02010609060101010101" pitchFamily="49" charset="-122"/>
            </a:endParaRPr>
          </a:p>
          <a:p>
            <a:pPr>
              <a:lnSpc>
                <a:spcPts val="7256"/>
              </a:lnSpc>
            </a:pPr>
            <a:r>
              <a:rPr lang="en-US" altLang="zh-CN" sz="6000" b="1" spc="-2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曹</a:t>
            </a:r>
            <a:r>
              <a:rPr lang="en-US" altLang="zh-CN" sz="6000" b="1" spc="-1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冲称象</a:t>
            </a:r>
            <a:endParaRPr lang="en-US" altLang="zh-CN" sz="60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8CED30-E46D-484D-A3C4-1B4DE8F7831B}"/>
              </a:ext>
            </a:extLst>
          </p:cNvPr>
          <p:cNvSpPr txBox="1"/>
          <p:nvPr/>
        </p:nvSpPr>
        <p:spPr>
          <a:xfrm>
            <a:off x="6284664" y="5290418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西天尾洞湖小学    林丽仙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3769E1-BEBB-4A8D-805B-0B4949298785}"/>
              </a:ext>
            </a:extLst>
          </p:cNvPr>
          <p:cNvSpPr txBox="1"/>
          <p:nvPr/>
        </p:nvSpPr>
        <p:spPr>
          <a:xfrm>
            <a:off x="884064" y="1834034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小学语文二年级上册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Image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4737" y="3128926"/>
            <a:ext cx="3839080" cy="2150904"/>
          </a:xfrm>
          <a:prstGeom prst="rect">
            <a:avLst/>
          </a:prstGeom>
          <a:noFill/>
        </p:spPr>
      </p:pic>
      <p:pic>
        <p:nvPicPr>
          <p:cNvPr id="109" name="Image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3583" y="1280371"/>
            <a:ext cx="1447553" cy="1460089"/>
          </a:xfrm>
          <a:prstGeom prst="rect">
            <a:avLst/>
          </a:prstGeom>
          <a:noFill/>
        </p:spPr>
      </p:pic>
      <p:grpSp>
        <p:nvGrpSpPr>
          <p:cNvPr id="111" name="Group111"/>
          <p:cNvGrpSpPr/>
          <p:nvPr/>
        </p:nvGrpSpPr>
        <p:grpSpPr>
          <a:xfrm>
            <a:off x="925309" y="3418210"/>
            <a:ext cx="5851486" cy="3325865"/>
            <a:chOff x="789535" y="3509665"/>
            <a:chExt cx="4657954" cy="2647486"/>
          </a:xfrm>
        </p:grpSpPr>
        <p:pic>
          <p:nvPicPr>
            <p:cNvPr id="112" name="Image1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535" y="3509665"/>
              <a:ext cx="3289224" cy="2303222"/>
            </a:xfrm>
            <a:prstGeom prst="rect">
              <a:avLst/>
            </a:prstGeom>
            <a:noFill/>
          </p:spPr>
        </p:pic>
        <p:pic>
          <p:nvPicPr>
            <p:cNvPr id="113" name="Image1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23352" y="3735113"/>
              <a:ext cx="2024137" cy="965769"/>
            </a:xfrm>
            <a:prstGeom prst="rect">
              <a:avLst/>
            </a:prstGeom>
            <a:noFill/>
          </p:spPr>
        </p:pic>
        <p:pic>
          <p:nvPicPr>
            <p:cNvPr id="114" name="Image1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08173" y="5192906"/>
              <a:ext cx="2025662" cy="964245"/>
            </a:xfrm>
            <a:prstGeom prst="rect">
              <a:avLst/>
            </a:prstGeom>
            <a:noFill/>
          </p:spPr>
        </p:pic>
      </p:grpSp>
      <p:sp>
        <p:nvSpPr>
          <p:cNvPr id="116" name="Text Box116"/>
          <p:cNvSpPr txBox="1"/>
          <p:nvPr/>
        </p:nvSpPr>
        <p:spPr>
          <a:xfrm>
            <a:off x="9381008" y="1377993"/>
            <a:ext cx="1390105" cy="125617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10552"/>
              </a:lnSpc>
            </a:pPr>
            <a:r>
              <a:rPr lang="en-US" altLang="zh-CN" sz="8800" spc="1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称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17" name="Text Box117"/>
          <p:cNvSpPr txBox="1"/>
          <p:nvPr/>
        </p:nvSpPr>
        <p:spPr>
          <a:xfrm>
            <a:off x="1357608" y="5454999"/>
            <a:ext cx="1562432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钩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18" name="Text Box118"/>
          <p:cNvSpPr txBox="1"/>
          <p:nvPr/>
        </p:nvSpPr>
        <p:spPr>
          <a:xfrm>
            <a:off x="5219417" y="4010515"/>
            <a:ext cx="1562432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杆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19" name="Text Box119"/>
          <p:cNvSpPr txBox="1"/>
          <p:nvPr/>
        </p:nvSpPr>
        <p:spPr>
          <a:xfrm>
            <a:off x="4572756" y="5842008"/>
            <a:ext cx="1562434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锤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pic>
        <p:nvPicPr>
          <p:cNvPr id="14" name="Image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3564" y="1392319"/>
            <a:ext cx="1447553" cy="1460089"/>
          </a:xfrm>
          <a:prstGeom prst="rect">
            <a:avLst/>
          </a:prstGeom>
          <a:noFill/>
        </p:spPr>
      </p:pic>
      <p:sp>
        <p:nvSpPr>
          <p:cNvPr id="115" name="Text Box115"/>
          <p:cNvSpPr txBox="1"/>
          <p:nvPr/>
        </p:nvSpPr>
        <p:spPr>
          <a:xfrm>
            <a:off x="3156000" y="1441700"/>
            <a:ext cx="1390105" cy="140557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10552"/>
              </a:lnSpc>
            </a:pPr>
            <a:r>
              <a:rPr lang="en-US" altLang="zh-CN" sz="9600" spc="1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endParaRPr lang="en-US" altLang="zh-CN" sz="9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19" grpId="0"/>
      <p:bldP spid="1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Image1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0784" y="4296768"/>
            <a:ext cx="1447555" cy="1458175"/>
          </a:xfrm>
          <a:prstGeom prst="rect">
            <a:avLst/>
          </a:prstGeom>
          <a:noFill/>
        </p:spPr>
      </p:pic>
      <p:sp>
        <p:nvSpPr>
          <p:cNvPr id="127" name="Text Box127"/>
          <p:cNvSpPr txBox="1"/>
          <p:nvPr/>
        </p:nvSpPr>
        <p:spPr>
          <a:xfrm>
            <a:off x="10237994" y="4514782"/>
            <a:ext cx="1199902" cy="1174745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8800" dirty="0">
              <a:ea typeface="楷体" panose="02010609060101010101" pitchFamily="49" charset="-122"/>
            </a:endParaRPr>
          </a:p>
          <a:p>
            <a:pPr>
              <a:lnSpc>
                <a:spcPts val="8806"/>
              </a:lnSpc>
            </a:pPr>
            <a:r>
              <a:rPr lang="en-US" altLang="zh-CN" sz="8800" spc="2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28" name="Text Box128"/>
          <p:cNvSpPr txBox="1"/>
          <p:nvPr/>
        </p:nvSpPr>
        <p:spPr>
          <a:xfrm>
            <a:off x="1606731" y="3158271"/>
            <a:ext cx="5606393" cy="66178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 dirty="0">
              <a:ea typeface="楷体" panose="02010609060101010101" pitchFamily="49" charset="-122"/>
            </a:endParaRPr>
          </a:p>
          <a:p>
            <a:pPr>
              <a:lnSpc>
                <a:spcPts val="4846"/>
              </a:lnSpc>
            </a:pP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谁有</a:t>
            </a:r>
            <a:r>
              <a:rPr lang="en-US" altLang="zh-CN" sz="4800" b="1" spc="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办</a:t>
            </a: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法把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这</a:t>
            </a:r>
            <a:r>
              <a:rPr lang="en-US" altLang="zh-CN" sz="4800" b="1" spc="2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头</a:t>
            </a:r>
            <a:r>
              <a:rPr lang="en-US" altLang="zh-CN" sz="4800" b="1" spc="-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大</a:t>
            </a: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象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30" name="Text Box130"/>
          <p:cNvSpPr txBox="1"/>
          <p:nvPr/>
        </p:nvSpPr>
        <p:spPr>
          <a:xfrm>
            <a:off x="9051820" y="3158270"/>
            <a:ext cx="3138632" cy="66178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 dirty="0">
              <a:ea typeface="楷体" panose="02010609060101010101" pitchFamily="49" charset="-122"/>
            </a:endParaRPr>
          </a:p>
          <a:p>
            <a:pPr>
              <a:lnSpc>
                <a:spcPts val="4846"/>
              </a:lnSpc>
            </a:pP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一</a:t>
            </a:r>
            <a:r>
              <a:rPr lang="en-US" altLang="zh-CN" sz="4800" b="1" spc="1219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 </a:t>
            </a: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？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31" name="Text Box131"/>
          <p:cNvSpPr txBox="1"/>
          <p:nvPr/>
        </p:nvSpPr>
        <p:spPr>
          <a:xfrm>
            <a:off x="1349628" y="4786846"/>
            <a:ext cx="11471311" cy="66178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 dirty="0">
              <a:ea typeface="楷体" panose="02010609060101010101" pitchFamily="49" charset="-122"/>
            </a:endParaRPr>
          </a:p>
          <a:p>
            <a:pPr>
              <a:lnSpc>
                <a:spcPts val="4846"/>
              </a:lnSpc>
            </a:pP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谁有</a:t>
            </a:r>
            <a:r>
              <a:rPr lang="en-US" altLang="zh-CN" sz="4800" b="1" spc="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那</a:t>
            </a: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么大</a:t>
            </a:r>
            <a:r>
              <a:rPr lang="en-US" altLang="zh-CN" sz="4800" b="1" spc="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的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力</a:t>
            </a:r>
            <a:r>
              <a:rPr lang="en-US" altLang="zh-CN" sz="4800" b="1" spc="2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气</a:t>
            </a:r>
            <a:r>
              <a:rPr lang="en-US" altLang="zh-CN" sz="4800" b="1" spc="-13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提</a:t>
            </a: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得起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这</a:t>
            </a: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杆大</a:t>
            </a:r>
            <a:r>
              <a:rPr lang="en-US" altLang="zh-CN" sz="4800" b="1" spc="97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 </a:t>
            </a: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呢？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pic>
        <p:nvPicPr>
          <p:cNvPr id="11" name="Image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4022" y="2698130"/>
            <a:ext cx="1447553" cy="1460089"/>
          </a:xfrm>
          <a:prstGeom prst="rect">
            <a:avLst/>
          </a:prstGeom>
          <a:noFill/>
        </p:spPr>
      </p:pic>
      <p:sp>
        <p:nvSpPr>
          <p:cNvPr id="12" name="Text Box116"/>
          <p:cNvSpPr txBox="1"/>
          <p:nvPr/>
        </p:nvSpPr>
        <p:spPr>
          <a:xfrm>
            <a:off x="7540816" y="2798464"/>
            <a:ext cx="1390105" cy="125617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10552"/>
              </a:lnSpc>
            </a:pPr>
            <a:r>
              <a:rPr lang="en-US" altLang="zh-CN" sz="8800" spc="1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称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pic>
        <p:nvPicPr>
          <p:cNvPr id="13" name="Image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0343" y="2698130"/>
            <a:ext cx="1447553" cy="1460089"/>
          </a:xfrm>
          <a:prstGeom prst="rect">
            <a:avLst/>
          </a:prstGeom>
          <a:noFill/>
        </p:spPr>
      </p:pic>
      <p:sp>
        <p:nvSpPr>
          <p:cNvPr id="14" name="Text Box116"/>
          <p:cNvSpPr txBox="1"/>
          <p:nvPr/>
        </p:nvSpPr>
        <p:spPr>
          <a:xfrm>
            <a:off x="10197137" y="2798464"/>
            <a:ext cx="1390105" cy="125617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10552"/>
              </a:lnSpc>
            </a:pPr>
            <a:r>
              <a:rPr lang="en-US" altLang="zh-CN" sz="8800" spc="1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称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 Box137"/>
          <p:cNvSpPr txBox="1"/>
          <p:nvPr/>
        </p:nvSpPr>
        <p:spPr>
          <a:xfrm>
            <a:off x="308000" y="3130178"/>
            <a:ext cx="12232696" cy="931089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 indent="1175433">
              <a:lnSpc>
                <a:spcPts val="6920"/>
              </a:lnSpc>
            </a:pPr>
            <a:r>
              <a:rPr lang="en-US" altLang="zh-CN" sz="5400" spc="16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妈</a:t>
            </a:r>
            <a:r>
              <a:rPr lang="en-US" altLang="zh-CN" sz="5400" spc="14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妈</a:t>
            </a:r>
            <a:r>
              <a:rPr lang="en-US" altLang="zh-CN" sz="5400" spc="1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拿</a:t>
            </a:r>
            <a:r>
              <a:rPr lang="en-US" altLang="zh-CN" sz="5400" spc="13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来</a:t>
            </a:r>
            <a:r>
              <a:rPr lang="en-US" altLang="zh-CN" sz="5400" spc="19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一</a:t>
            </a:r>
            <a:r>
              <a:rPr lang="en-US" altLang="zh-CN" sz="5400" spc="1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杆</a:t>
            </a:r>
            <a:r>
              <a:rPr lang="en-US" altLang="zh-CN" sz="5400" spc="-1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               </a:t>
            </a:r>
            <a:r>
              <a:rPr lang="en-US" altLang="zh-CN" sz="5400" spc="16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苹</a:t>
            </a:r>
            <a:r>
              <a:rPr lang="en-US" altLang="zh-CN" sz="5400" spc="14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果</a:t>
            </a:r>
            <a:r>
              <a:rPr lang="en-US" altLang="zh-CN" sz="5400" spc="1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。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39" name="Text Box139"/>
          <p:cNvSpPr txBox="1"/>
          <p:nvPr/>
        </p:nvSpPr>
        <p:spPr>
          <a:xfrm>
            <a:off x="7500136" y="3130178"/>
            <a:ext cx="1394035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en-US" altLang="zh-CN" sz="5400" spc="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去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pic>
        <p:nvPicPr>
          <p:cNvPr id="8" name="Image1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1944" y="2742374"/>
            <a:ext cx="1447555" cy="1458175"/>
          </a:xfrm>
          <a:prstGeom prst="rect">
            <a:avLst/>
          </a:prstGeom>
          <a:noFill/>
        </p:spPr>
      </p:pic>
      <p:sp>
        <p:nvSpPr>
          <p:cNvPr id="9" name="Text Box127"/>
          <p:cNvSpPr txBox="1"/>
          <p:nvPr/>
        </p:nvSpPr>
        <p:spPr>
          <a:xfrm>
            <a:off x="5949154" y="2960388"/>
            <a:ext cx="1199902" cy="1174745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8800" dirty="0">
              <a:ea typeface="楷体" panose="02010609060101010101" pitchFamily="49" charset="-122"/>
            </a:endParaRPr>
          </a:p>
          <a:p>
            <a:pPr>
              <a:lnSpc>
                <a:spcPts val="8806"/>
              </a:lnSpc>
            </a:pPr>
            <a:r>
              <a:rPr lang="en-US" altLang="zh-CN" sz="8800" spc="2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pic>
        <p:nvPicPr>
          <p:cNvPr id="10" name="Image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8014" y="2704755"/>
            <a:ext cx="1447553" cy="1460089"/>
          </a:xfrm>
          <a:prstGeom prst="rect">
            <a:avLst/>
          </a:prstGeom>
          <a:noFill/>
        </p:spPr>
      </p:pic>
      <p:sp>
        <p:nvSpPr>
          <p:cNvPr id="11" name="Text Box116"/>
          <p:cNvSpPr txBox="1"/>
          <p:nvPr/>
        </p:nvSpPr>
        <p:spPr>
          <a:xfrm>
            <a:off x="9174808" y="2805089"/>
            <a:ext cx="1390105" cy="125617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10552"/>
              </a:lnSpc>
            </a:pPr>
            <a:r>
              <a:rPr lang="en-US" altLang="zh-CN" sz="8800" spc="1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称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age1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306" y="1752705"/>
            <a:ext cx="1447555" cy="1460088"/>
          </a:xfrm>
          <a:prstGeom prst="rect">
            <a:avLst/>
          </a:prstGeom>
          <a:noFill/>
        </p:spPr>
      </p:pic>
      <p:pic>
        <p:nvPicPr>
          <p:cNvPr id="145" name="Image1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8809" y="3706242"/>
            <a:ext cx="1447556" cy="1460089"/>
          </a:xfrm>
          <a:prstGeom prst="rect">
            <a:avLst/>
          </a:prstGeom>
          <a:noFill/>
        </p:spPr>
      </p:pic>
      <p:sp>
        <p:nvSpPr>
          <p:cNvPr id="147" name="Text Box147"/>
          <p:cNvSpPr txBox="1"/>
          <p:nvPr/>
        </p:nvSpPr>
        <p:spPr>
          <a:xfrm>
            <a:off x="1623199" y="2150795"/>
            <a:ext cx="2324504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得</a:t>
            </a:r>
            <a:r>
              <a:rPr lang="en-US" altLang="zh-CN" sz="4800" b="1" spc="13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造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一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148" name="Text Box148"/>
          <p:cNvSpPr txBox="1"/>
          <p:nvPr/>
        </p:nvSpPr>
        <p:spPr>
          <a:xfrm>
            <a:off x="3602086" y="1930282"/>
            <a:ext cx="1167993" cy="1174745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8806"/>
              </a:lnSpc>
            </a:pPr>
            <a:r>
              <a:rPr lang="en-US" altLang="zh-CN" sz="8800" spc="2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杆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149" name="Text Box149"/>
          <p:cNvSpPr txBox="1"/>
          <p:nvPr/>
        </p:nvSpPr>
        <p:spPr>
          <a:xfrm>
            <a:off x="5043699" y="2238645"/>
            <a:ext cx="5573737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大</a:t>
            </a:r>
            <a:r>
              <a:rPr lang="en-US" altLang="zh-CN" sz="4800" b="1" spc="-13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 </a:t>
            </a: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秤</a:t>
            </a:r>
            <a:r>
              <a:rPr lang="en-US" altLang="zh-CN" sz="4800" b="1" spc="1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，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砍</a:t>
            </a:r>
            <a:r>
              <a:rPr lang="en-US" altLang="zh-CN" sz="48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一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棵</a:t>
            </a:r>
            <a:r>
              <a:rPr lang="en-US" altLang="zh-CN" sz="4800" b="1" spc="1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大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150" name="Text Box150"/>
          <p:cNvSpPr txBox="1"/>
          <p:nvPr/>
        </p:nvSpPr>
        <p:spPr>
          <a:xfrm>
            <a:off x="9494336" y="1964846"/>
            <a:ext cx="4607005" cy="1174745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 dirty="0">
              <a:ea typeface="楷体" panose="02010609060101010101" pitchFamily="49" charset="-122"/>
            </a:endParaRPr>
          </a:p>
          <a:p>
            <a:pPr>
              <a:lnSpc>
                <a:spcPts val="8806"/>
              </a:lnSpc>
            </a:pPr>
            <a:r>
              <a:rPr lang="en-US" altLang="zh-CN" sz="4800" b="1" spc="-1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树</a:t>
            </a:r>
            <a:r>
              <a:rPr lang="en-US" altLang="zh-CN" sz="4800" b="1" spc="13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做</a:t>
            </a:r>
            <a:r>
              <a:rPr lang="en-US" altLang="zh-CN" sz="4800" b="1" spc="-15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秤</a:t>
            </a:r>
            <a:r>
              <a:rPr lang="en-US" altLang="zh-CN" sz="4800" b="1" spc="-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     </a:t>
            </a:r>
            <a:r>
              <a:rPr lang="en-US" altLang="zh-CN" sz="4800" b="1" spc="-1757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 </a:t>
            </a: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。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151" name="Text Box151"/>
          <p:cNvSpPr txBox="1"/>
          <p:nvPr/>
        </p:nvSpPr>
        <p:spPr>
          <a:xfrm>
            <a:off x="1623199" y="4036849"/>
            <a:ext cx="5359388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大</a:t>
            </a:r>
            <a:r>
              <a:rPr lang="en-US" altLang="zh-CN" sz="4800" b="1" spc="13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象</a:t>
            </a:r>
            <a:r>
              <a:rPr lang="en-US" altLang="zh-CN" sz="4800" b="1" spc="-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的</a:t>
            </a:r>
            <a:r>
              <a:rPr lang="en-US" altLang="zh-CN" sz="4800" b="1" spc="1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腿</a:t>
            </a:r>
            <a:r>
              <a:rPr lang="en-US" altLang="zh-CN" sz="4800" b="1" spc="-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像</a:t>
            </a:r>
            <a:r>
              <a:rPr lang="en-US" altLang="zh-CN" sz="4800" b="1" spc="13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四</a:t>
            </a:r>
            <a:r>
              <a:rPr lang="en-US" altLang="zh-CN" sz="4800" b="1" spc="-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根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152" name="Text Box152"/>
          <p:cNvSpPr txBox="1"/>
          <p:nvPr/>
        </p:nvSpPr>
        <p:spPr>
          <a:xfrm>
            <a:off x="6398590" y="3848912"/>
            <a:ext cx="1167993" cy="1174745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8806"/>
              </a:lnSpc>
            </a:pPr>
            <a:r>
              <a:rPr lang="en-US" altLang="zh-CN" sz="8800" spc="2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柱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153" name="Text Box153"/>
          <p:cNvSpPr txBox="1"/>
          <p:nvPr/>
        </p:nvSpPr>
        <p:spPr>
          <a:xfrm>
            <a:off x="7931549" y="4077501"/>
            <a:ext cx="1562787" cy="717569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子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。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pic>
        <p:nvPicPr>
          <p:cNvPr id="15" name="Image1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3050" y="1800351"/>
            <a:ext cx="1447555" cy="1460088"/>
          </a:xfrm>
          <a:prstGeom prst="rect">
            <a:avLst/>
          </a:prstGeom>
          <a:noFill/>
        </p:spPr>
      </p:pic>
      <p:sp>
        <p:nvSpPr>
          <p:cNvPr id="16" name="Text Box148"/>
          <p:cNvSpPr txBox="1"/>
          <p:nvPr/>
        </p:nvSpPr>
        <p:spPr>
          <a:xfrm>
            <a:off x="11632830" y="1977928"/>
            <a:ext cx="1167993" cy="1174745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8806"/>
              </a:lnSpc>
            </a:pPr>
            <a:r>
              <a:rPr lang="en-US" altLang="zh-CN" sz="8800" spc="2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杆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5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Image1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76"/>
            <a:ext cx="13431666" cy="484145"/>
          </a:xfrm>
          <a:prstGeom prst="rect">
            <a:avLst/>
          </a:prstGeom>
          <a:noFill/>
        </p:spPr>
      </p:pic>
      <p:grpSp>
        <p:nvGrpSpPr>
          <p:cNvPr id="157" name="Group157"/>
          <p:cNvGrpSpPr/>
          <p:nvPr/>
        </p:nvGrpSpPr>
        <p:grpSpPr>
          <a:xfrm>
            <a:off x="338911" y="1431547"/>
            <a:ext cx="5949139" cy="4990712"/>
            <a:chOff x="269783" y="1910206"/>
            <a:chExt cx="4735689" cy="3972753"/>
          </a:xfrm>
          <a:blipFill>
            <a:blip r:embed="rId3"/>
            <a:stretch>
              <a:fillRect/>
            </a:stretch>
          </a:blipFill>
        </p:grpSpPr>
        <p:pic>
          <p:nvPicPr>
            <p:cNvPr id="158" name="Image1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783" y="1910206"/>
              <a:ext cx="4735689" cy="1986376"/>
            </a:xfrm>
            <a:prstGeom prst="rect">
              <a:avLst/>
            </a:prstGeom>
            <a:grpFill/>
          </p:spPr>
        </p:pic>
        <p:pic>
          <p:nvPicPr>
            <p:cNvPr id="159" name="Image15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9783" y="3896583"/>
              <a:ext cx="4735689" cy="1986376"/>
            </a:xfrm>
            <a:prstGeom prst="rect">
              <a:avLst/>
            </a:prstGeom>
            <a:grpFill/>
          </p:spPr>
        </p:pic>
      </p:grpSp>
      <p:sp>
        <p:nvSpPr>
          <p:cNvPr id="160" name="Text Box160"/>
          <p:cNvSpPr txBox="1"/>
          <p:nvPr/>
        </p:nvSpPr>
        <p:spPr>
          <a:xfrm>
            <a:off x="6715833" y="2266082"/>
            <a:ext cx="5850039" cy="309315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 indent="792000" algn="just">
              <a:lnSpc>
                <a:spcPct val="150000"/>
              </a:lnSpc>
            </a:pPr>
            <a:r>
              <a:rPr lang="en-US" altLang="zh-CN" sz="44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 </a:t>
            </a:r>
            <a:r>
              <a:rPr lang="en-US" altLang="zh-CN" sz="4400" b="1" spc="-1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大</a:t>
            </a:r>
            <a:r>
              <a:rPr lang="en-US" altLang="zh-CN" sz="4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象</a:t>
            </a:r>
            <a:r>
              <a:rPr lang="en-US" altLang="zh-CN" sz="4400" b="1" spc="10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又</a:t>
            </a:r>
            <a:r>
              <a:rPr lang="en-US" altLang="zh-CN" sz="4400" b="1" spc="-14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高</a:t>
            </a:r>
            <a:r>
              <a:rPr lang="en-US" altLang="zh-CN" sz="4400" b="1" spc="13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又</a:t>
            </a:r>
            <a:r>
              <a:rPr lang="en-US" altLang="zh-CN" sz="4400" b="1" spc="-15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大</a:t>
            </a:r>
            <a:r>
              <a:rPr lang="en-US" altLang="zh-CN" sz="4400" b="1" spc="14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en-US" altLang="zh-CN" sz="4400" b="1" spc="-1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身</a:t>
            </a:r>
            <a:r>
              <a:rPr lang="en-US" altLang="zh-CN" sz="4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子像</a:t>
            </a:r>
            <a:r>
              <a:rPr lang="en-US" altLang="zh-CN" sz="4400" b="1" spc="-9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一</a:t>
            </a:r>
            <a:r>
              <a:rPr lang="en-US" altLang="zh-CN" sz="4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堵墙</a:t>
            </a:r>
            <a:r>
              <a:rPr lang="en-US" altLang="zh-CN" sz="4400" b="1" spc="-9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en-US" altLang="zh-CN" sz="4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腿</a:t>
            </a:r>
            <a:r>
              <a:rPr lang="en-US" altLang="zh-CN" sz="4400" b="1" spc="-1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像</a:t>
            </a:r>
            <a:r>
              <a:rPr lang="en-US" altLang="zh-CN" sz="4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四根</a:t>
            </a:r>
            <a:r>
              <a:rPr lang="en-US" altLang="zh-CN" sz="4400" b="1" spc="-9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柱</a:t>
            </a:r>
            <a:r>
              <a:rPr lang="en-US" altLang="zh-CN" sz="4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子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。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Image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744" y="2986162"/>
            <a:ext cx="1447553" cy="1460089"/>
          </a:xfrm>
          <a:prstGeom prst="rect">
            <a:avLst/>
          </a:prstGeom>
          <a:noFill/>
        </p:spPr>
      </p:pic>
      <p:sp>
        <p:nvSpPr>
          <p:cNvPr id="165" name="Text Box165"/>
          <p:cNvSpPr txBox="1"/>
          <p:nvPr/>
        </p:nvSpPr>
        <p:spPr>
          <a:xfrm>
            <a:off x="2036192" y="3418210"/>
            <a:ext cx="5353501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54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这</a:t>
            </a: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么大</a:t>
            </a:r>
            <a:r>
              <a:rPr lang="en-US" altLang="zh-CN" sz="5400" b="1" spc="-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的</a:t>
            </a: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象，</a:t>
            </a:r>
            <a:r>
              <a:rPr lang="en-US" altLang="zh-CN" sz="5400" b="1" spc="-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到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66" name="Text Box166"/>
          <p:cNvSpPr txBox="1"/>
          <p:nvPr/>
        </p:nvSpPr>
        <p:spPr>
          <a:xfrm>
            <a:off x="7144523" y="3128833"/>
            <a:ext cx="1167993" cy="1174745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8806"/>
              </a:lnSpc>
            </a:pPr>
            <a:r>
              <a:rPr lang="en-US" altLang="zh-CN" sz="8800" spc="2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底</a:t>
            </a:r>
            <a:endParaRPr lang="en-US" altLang="zh-CN" sz="8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67" name="Text Box167"/>
          <p:cNvSpPr txBox="1"/>
          <p:nvPr/>
        </p:nvSpPr>
        <p:spPr>
          <a:xfrm>
            <a:off x="8516517" y="3421229"/>
            <a:ext cx="3837066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54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有</a:t>
            </a: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多重</a:t>
            </a:r>
            <a:r>
              <a:rPr lang="en-US" altLang="zh-CN" sz="5400" b="1" spc="-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呢</a:t>
            </a: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？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 Box171"/>
          <p:cNvSpPr txBox="1"/>
          <p:nvPr/>
        </p:nvSpPr>
        <p:spPr>
          <a:xfrm>
            <a:off x="2009239" y="3273496"/>
            <a:ext cx="9903569" cy="1009507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 indent="471179">
              <a:lnSpc>
                <a:spcPts val="8841"/>
              </a:lnSpc>
            </a:pPr>
            <a:r>
              <a:rPr lang="en-US" altLang="zh-CN" sz="5400" b="1" spc="-18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这</a:t>
            </a:r>
            <a:r>
              <a:rPr lang="en-US" altLang="zh-CN" sz="5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么大</a:t>
            </a:r>
            <a:r>
              <a:rPr lang="en-US" altLang="zh-CN" sz="5400" b="1" spc="-9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的</a:t>
            </a:r>
            <a:r>
              <a:rPr lang="en-US" altLang="zh-CN" sz="5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象，到底</a:t>
            </a:r>
            <a:r>
              <a:rPr lang="en-US" altLang="zh-CN" sz="5400" b="1" spc="-8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有</a:t>
            </a:r>
            <a:r>
              <a:rPr lang="en-US" altLang="zh-CN" sz="5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多重</a:t>
            </a:r>
            <a:r>
              <a:rPr lang="en-US" altLang="zh-CN" sz="5400" b="1" spc="-9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呢</a:t>
            </a:r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？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69A4B7-6E01-4991-9CC2-8C0C85A6E2AA}"/>
              </a:ext>
            </a:extLst>
          </p:cNvPr>
          <p:cNvSpPr txBox="1"/>
          <p:nvPr/>
        </p:nvSpPr>
        <p:spPr>
          <a:xfrm>
            <a:off x="2324224" y="1906042"/>
            <a:ext cx="9649072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71179">
              <a:lnSpc>
                <a:spcPts val="8841"/>
              </a:lnSpc>
            </a:pPr>
            <a:r>
              <a:rPr lang="en-US" altLang="zh-CN" sz="5400" b="1" spc="-1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这</a:t>
            </a:r>
            <a:r>
              <a:rPr lang="en-US" altLang="zh-CN" sz="5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么大</a:t>
            </a:r>
            <a:r>
              <a:rPr lang="en-US" altLang="zh-CN" sz="5400" b="1" spc="-9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的</a:t>
            </a:r>
            <a:r>
              <a:rPr lang="en-US" altLang="zh-CN" sz="5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象，</a:t>
            </a:r>
            <a:r>
              <a:rPr lang="en-US" altLang="zh-CN" sz="5400" b="1" spc="-9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有</a:t>
            </a:r>
            <a:r>
              <a:rPr lang="en-US" altLang="zh-CN" sz="5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多重</a:t>
            </a:r>
            <a:r>
              <a:rPr lang="en-US" altLang="zh-CN" sz="5400" b="1" spc="-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呢</a:t>
            </a: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7510" y="2047733"/>
            <a:ext cx="4137782" cy="3637784"/>
          </a:xfrm>
          <a:prstGeom prst="rect">
            <a:avLst/>
          </a:prstGeom>
          <a:noFill/>
        </p:spPr>
      </p:pic>
      <p:sp>
        <p:nvSpPr>
          <p:cNvPr id="14" name="Text Box14"/>
          <p:cNvSpPr txBox="1"/>
          <p:nvPr/>
        </p:nvSpPr>
        <p:spPr>
          <a:xfrm>
            <a:off x="2828280" y="2047733"/>
            <a:ext cx="3262110" cy="3534365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 algn="just">
              <a:lnSpc>
                <a:spcPts val="6835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耳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朵像</a:t>
            </a:r>
            <a:r>
              <a:rPr lang="en-US" altLang="zh-CN" sz="4800" b="1" spc="-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扇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子， </a:t>
            </a:r>
          </a:p>
          <a:p>
            <a:pPr algn="just">
              <a:lnSpc>
                <a:spcPts val="6835"/>
              </a:lnSpc>
            </a:pPr>
            <a:r>
              <a:rPr lang="en-US" altLang="zh-CN" sz="4800" b="1" spc="-1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鼻</a:t>
            </a:r>
            <a:r>
              <a:rPr lang="en-US" altLang="zh-CN" sz="4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子像</a:t>
            </a:r>
            <a:r>
              <a:rPr lang="en-US" altLang="zh-CN" sz="4800" b="1" spc="-9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钩</a:t>
            </a:r>
            <a:r>
              <a:rPr lang="en-US" altLang="zh-CN" sz="4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子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。 </a:t>
            </a:r>
          </a:p>
          <a:p>
            <a:pPr algn="just">
              <a:lnSpc>
                <a:spcPts val="6835"/>
              </a:lnSpc>
            </a:pPr>
            <a:r>
              <a:rPr lang="en-US" altLang="zh-CN" sz="4800" b="1" spc="-1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身</a:t>
            </a:r>
            <a:r>
              <a:rPr lang="en-US" altLang="zh-CN" sz="4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子像</a:t>
            </a:r>
            <a:r>
              <a:rPr lang="en-US" altLang="zh-CN" sz="4800" b="1" spc="-9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堵</a:t>
            </a:r>
            <a:r>
              <a:rPr lang="en-US" altLang="zh-CN" sz="4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墙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 </a:t>
            </a:r>
          </a:p>
          <a:p>
            <a:pPr algn="just">
              <a:lnSpc>
                <a:spcPts val="6835"/>
              </a:lnSpc>
            </a:pPr>
            <a:r>
              <a:rPr lang="en-US" altLang="zh-CN" sz="4800" b="1" spc="-18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大</a:t>
            </a:r>
            <a:r>
              <a:rPr lang="en-US" altLang="zh-CN" sz="4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腿像</a:t>
            </a:r>
            <a:r>
              <a:rPr lang="en-US" altLang="zh-CN" sz="4800" b="1" spc="-9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柱</a:t>
            </a:r>
            <a:r>
              <a:rPr lang="en-US" altLang="zh-CN" sz="4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子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。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4"/>
          <p:cNvSpPr txBox="1"/>
          <p:nvPr/>
        </p:nvSpPr>
        <p:spPr>
          <a:xfrm>
            <a:off x="4412456" y="3480131"/>
            <a:ext cx="509319" cy="878189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6000" dirty="0">
              <a:ea typeface="楷体" panose="02010609060101010101" pitchFamily="49" charset="-122"/>
            </a:endParaRPr>
          </a:p>
          <a:p>
            <a:pPr>
              <a:lnSpc>
                <a:spcPts val="7256"/>
              </a:lnSpc>
            </a:pPr>
            <a:r>
              <a:rPr lang="en-US" altLang="zh-CN" sz="6000" b="1" spc="-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4</a:t>
            </a:r>
            <a:endParaRPr lang="en-US" altLang="zh-CN" sz="60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" name="Text Box5"/>
          <p:cNvSpPr txBox="1"/>
          <p:nvPr/>
        </p:nvSpPr>
        <p:spPr>
          <a:xfrm>
            <a:off x="5060528" y="3480132"/>
            <a:ext cx="3745252" cy="878189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6000" dirty="0">
              <a:ea typeface="楷体" panose="02010609060101010101" pitchFamily="49" charset="-122"/>
            </a:endParaRPr>
          </a:p>
          <a:p>
            <a:pPr>
              <a:lnSpc>
                <a:spcPts val="7256"/>
              </a:lnSpc>
            </a:pPr>
            <a:r>
              <a:rPr lang="en-US" altLang="zh-CN" sz="6000" b="1" spc="-2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曹</a:t>
            </a:r>
            <a:r>
              <a:rPr lang="en-US" altLang="zh-CN" sz="6000" b="1" spc="-1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冲称象</a:t>
            </a:r>
            <a:endParaRPr lang="en-US" altLang="zh-CN" sz="60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46414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4">
            <a:extLst>
              <a:ext uri="{FF2B5EF4-FFF2-40B4-BE49-F238E27FC236}">
                <a16:creationId xmlns:a16="http://schemas.microsoft.com/office/drawing/2014/main" id="{1FAB98EA-0C9E-47DB-8073-2FED53F31575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2188061" y="592976"/>
            <a:ext cx="3655807" cy="286867"/>
          </a:xfrm>
          <a:custGeom>
            <a:avLst/>
            <a:gdLst>
              <a:gd name="T0" fmla="*/ 2147483646 w 1120"/>
              <a:gd name="T1" fmla="*/ 2147483646 h 252"/>
              <a:gd name="T2" fmla="*/ 2147483646 w 1120"/>
              <a:gd name="T3" fmla="*/ 2147483646 h 252"/>
              <a:gd name="T4" fmla="*/ 2147483646 w 1120"/>
              <a:gd name="T5" fmla="*/ 2147483646 h 252"/>
              <a:gd name="T6" fmla="*/ 2147483646 w 1120"/>
              <a:gd name="T7" fmla="*/ 2147483646 h 252"/>
              <a:gd name="T8" fmla="*/ 2147483646 w 1120"/>
              <a:gd name="T9" fmla="*/ 2147483646 h 252"/>
              <a:gd name="T10" fmla="*/ 2147483646 w 1120"/>
              <a:gd name="T11" fmla="*/ 2147483646 h 252"/>
              <a:gd name="T12" fmla="*/ 2147483646 w 1120"/>
              <a:gd name="T13" fmla="*/ 2147483646 h 252"/>
              <a:gd name="T14" fmla="*/ 2147483646 w 1120"/>
              <a:gd name="T15" fmla="*/ 2147483646 h 252"/>
              <a:gd name="T16" fmla="*/ 2147483646 w 1120"/>
              <a:gd name="T17" fmla="*/ 2147483646 h 252"/>
              <a:gd name="T18" fmla="*/ 2147483646 w 1120"/>
              <a:gd name="T19" fmla="*/ 2147483646 h 252"/>
              <a:gd name="T20" fmla="*/ 2147483646 w 1120"/>
              <a:gd name="T21" fmla="*/ 2147483646 h 252"/>
              <a:gd name="T22" fmla="*/ 2147483646 w 1120"/>
              <a:gd name="T23" fmla="*/ 2147483646 h 252"/>
              <a:gd name="T24" fmla="*/ 2147483646 w 1120"/>
              <a:gd name="T25" fmla="*/ 2147483646 h 252"/>
              <a:gd name="T26" fmla="*/ 2147483646 w 1120"/>
              <a:gd name="T27" fmla="*/ 2147483646 h 252"/>
              <a:gd name="T28" fmla="*/ 2147483646 w 1120"/>
              <a:gd name="T29" fmla="*/ 2147483646 h 252"/>
              <a:gd name="T30" fmla="*/ 2147483646 w 1120"/>
              <a:gd name="T31" fmla="*/ 2147483646 h 252"/>
              <a:gd name="T32" fmla="*/ 2147483646 w 1120"/>
              <a:gd name="T33" fmla="*/ 2147483646 h 252"/>
              <a:gd name="T34" fmla="*/ 2147483646 w 1120"/>
              <a:gd name="T35" fmla="*/ 2147483646 h 252"/>
              <a:gd name="T36" fmla="*/ 2147483646 w 1120"/>
              <a:gd name="T37" fmla="*/ 2147483646 h 252"/>
              <a:gd name="T38" fmla="*/ 2147483646 w 1120"/>
              <a:gd name="T39" fmla="*/ 2147483646 h 252"/>
              <a:gd name="T40" fmla="*/ 2147483646 w 1120"/>
              <a:gd name="T41" fmla="*/ 2147483646 h 252"/>
              <a:gd name="T42" fmla="*/ 2147483646 w 1120"/>
              <a:gd name="T43" fmla="*/ 2147483646 h 252"/>
              <a:gd name="T44" fmla="*/ 0 w 1120"/>
              <a:gd name="T45" fmla="*/ 2147483646 h 252"/>
              <a:gd name="T46" fmla="*/ 0 w 1120"/>
              <a:gd name="T47" fmla="*/ 2147483646 h 252"/>
              <a:gd name="T48" fmla="*/ 2147483646 w 1120"/>
              <a:gd name="T49" fmla="*/ 0 h 252"/>
              <a:gd name="T50" fmla="*/ 2147483646 w 1120"/>
              <a:gd name="T51" fmla="*/ 2147483646 h 252"/>
              <a:gd name="T52" fmla="*/ 2147483646 w 1120"/>
              <a:gd name="T53" fmla="*/ 2147483646 h 252"/>
              <a:gd name="T54" fmla="*/ 2147483646 w 1120"/>
              <a:gd name="T55" fmla="*/ 2147483646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983"/>
          </a:p>
        </p:txBody>
      </p:sp>
      <p:sp>
        <p:nvSpPr>
          <p:cNvPr id="24579" name="Rectangle 5">
            <a:extLst>
              <a:ext uri="{FF2B5EF4-FFF2-40B4-BE49-F238E27FC236}">
                <a16:creationId xmlns:a16="http://schemas.microsoft.com/office/drawing/2014/main" id="{1832F5D8-4F9A-48A0-B34D-6BAE239CCB6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2035880" y="208154"/>
            <a:ext cx="3841221" cy="524757"/>
          </a:xfrm>
          <a:prstGeom prst="rect">
            <a:avLst/>
          </a:prstGeom>
          <a:gradFill rotWithShape="1">
            <a:gsLst>
              <a:gs pos="0">
                <a:srgbClr val="A3E391"/>
              </a:gs>
              <a:gs pos="100000">
                <a:srgbClr val="62D04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just">
              <a:lnSpc>
                <a:spcPct val="110000"/>
              </a:lnSpc>
              <a:spcBef>
                <a:spcPts val="1400"/>
              </a:spcBef>
              <a:buClr>
                <a:srgbClr val="956B21"/>
              </a:buClr>
              <a:buSzPct val="50000"/>
              <a:buFont typeface="Wingdings" panose="05000000000000000000" pitchFamily="2" charset="2"/>
              <a:buChar char="u"/>
              <a:defRPr sz="2000" b="1">
                <a:solidFill>
                  <a:srgbClr val="634716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 algn="just">
              <a:spcAft>
                <a:spcPts val="600"/>
              </a:spcAft>
              <a:buClr>
                <a:srgbClr val="E2BD7B"/>
              </a:buClr>
              <a:buFont typeface="华文新魏" panose="02010800040101010101" pitchFamily="2" charset="-122"/>
              <a:buChar char=" "/>
              <a:defRPr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华文新魏" panose="0201080004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华文新魏" panose="0201080004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085" b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朗读课文，正确连贯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4C2536-7172-4D2C-8A93-56326A3A63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3682" y="2111273"/>
            <a:ext cx="8396111" cy="64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rnd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00752" tIns="50376" rIns="100752" bIns="50376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>
              <a:defRPr/>
            </a:pPr>
            <a:r>
              <a:rPr lang="zh-CN" altLang="en-US" sz="3526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跟读课文，读准字音。</a:t>
            </a:r>
            <a:endParaRPr lang="en-US" altLang="zh-CN" sz="3526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81" name="图片 23" descr="听读课文.jpg">
            <a:hlinkClick r:id="rId4" action="ppaction://hlinkfile"/>
            <a:extLst>
              <a:ext uri="{FF2B5EF4-FFF2-40B4-BE49-F238E27FC236}">
                <a16:creationId xmlns:a16="http://schemas.microsoft.com/office/drawing/2014/main" id="{A88A1880-8FC6-4A67-9934-7F6D3B51E71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593" y="3302470"/>
            <a:ext cx="4880240" cy="365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A_文本框 1">
            <a:extLst>
              <a:ext uri="{FF2B5EF4-FFF2-40B4-BE49-F238E27FC236}">
                <a16:creationId xmlns:a16="http://schemas.microsoft.com/office/drawing/2014/main" id="{88B5E1B1-9CFA-4201-9662-AEE2A24792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0675" y="7269885"/>
            <a:ext cx="1343378" cy="1092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altLang="zh-CN" sz="110" dirty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10" dirty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4583" name="PA_图片 1">
            <a:extLst>
              <a:ext uri="{FF2B5EF4-FFF2-40B4-BE49-F238E27FC236}">
                <a16:creationId xmlns:a16="http://schemas.microsoft.com/office/drawing/2014/main" id="{A97F8FD1-2F2C-4DB2-9304-2407AAEE27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5434" y="48978"/>
            <a:ext cx="5248" cy="3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18"/>
          <p:cNvSpPr txBox="1"/>
          <p:nvPr/>
        </p:nvSpPr>
        <p:spPr>
          <a:xfrm>
            <a:off x="1167976" y="1906042"/>
            <a:ext cx="3415647" cy="6425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0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4000" spc="1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读</a:t>
            </a:r>
            <a:r>
              <a:rPr lang="en-US" altLang="zh-CN" sz="4000" spc="14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书</a:t>
            </a:r>
            <a:r>
              <a:rPr lang="en-US" altLang="zh-CN" sz="4000" spc="1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要</a:t>
            </a:r>
            <a:r>
              <a:rPr lang="en-US" altLang="zh-CN" sz="4000" spc="13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求</a:t>
            </a:r>
            <a:r>
              <a:rPr lang="en-US" altLang="zh-CN" sz="4000" spc="16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：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9" name="Text Box19"/>
          <p:cNvSpPr txBox="1"/>
          <p:nvPr/>
        </p:nvSpPr>
        <p:spPr>
          <a:xfrm>
            <a:off x="1167976" y="2986162"/>
            <a:ext cx="10990877" cy="1748556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1.大</a:t>
            </a:r>
            <a:r>
              <a:rPr lang="en-US" altLang="zh-CN" sz="4000" b="1" spc="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声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朗</a:t>
            </a:r>
            <a:r>
              <a:rPr lang="en-US" altLang="zh-CN" sz="4000" b="1" spc="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读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课</a:t>
            </a:r>
            <a:r>
              <a:rPr lang="en-US" altLang="zh-CN" sz="4000" b="1" spc="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文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en-US" altLang="zh-CN" sz="4000" b="1" spc="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读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准</a:t>
            </a:r>
            <a:r>
              <a:rPr lang="en-US" altLang="zh-CN" sz="4000" b="1" spc="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字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音</a:t>
            </a:r>
            <a:r>
              <a:rPr lang="en-US" altLang="zh-CN" sz="4000" b="1" spc="1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en-US" altLang="zh-CN" sz="4000" b="1" spc="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遇</a:t>
            </a:r>
            <a:r>
              <a:rPr lang="en-US" altLang="zh-CN" sz="4000" b="1" spc="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到</a:t>
            </a:r>
            <a:r>
              <a:rPr lang="en-US" altLang="zh-CN" sz="4000" b="1" spc="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不</a:t>
            </a:r>
            <a:r>
              <a:rPr lang="en-US" altLang="zh-CN" sz="4000" b="1" spc="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认</a:t>
            </a:r>
            <a:r>
              <a:rPr lang="en-US" altLang="zh-CN" sz="4000" b="1" spc="-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 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识</a:t>
            </a:r>
            <a:r>
              <a:rPr lang="en-US" altLang="zh-CN" sz="4000" b="1" spc="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的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字</a:t>
            </a:r>
            <a:r>
              <a:rPr lang="en-US" altLang="zh-CN" sz="4000" b="1" spc="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借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助</a:t>
            </a:r>
            <a:r>
              <a:rPr lang="en-US" altLang="zh-CN" sz="4000" b="1" spc="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拼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音</a:t>
            </a:r>
            <a:r>
              <a:rPr lang="en-US" altLang="zh-CN" sz="4000" b="1" spc="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多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读</a:t>
            </a:r>
            <a:r>
              <a:rPr lang="en-US" altLang="zh-CN" sz="4000" b="1" spc="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几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遍</a:t>
            </a:r>
            <a:r>
              <a:rPr lang="en-US" altLang="zh-CN" sz="4000" b="1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20" name="Text Box20"/>
          <p:cNvSpPr txBox="1"/>
          <p:nvPr/>
        </p:nvSpPr>
        <p:spPr>
          <a:xfrm>
            <a:off x="1172970" y="5139989"/>
            <a:ext cx="9303895" cy="61048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000" dirty="0">
              <a:ea typeface="楷体" panose="02010609060101010101" pitchFamily="49" charset="-122"/>
            </a:endParaRPr>
          </a:p>
          <a:p>
            <a:pPr>
              <a:lnSpc>
                <a:spcPts val="4395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2.读</a:t>
            </a:r>
            <a:r>
              <a:rPr lang="en-US" altLang="zh-CN" sz="4000" b="1" spc="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通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句</a:t>
            </a:r>
            <a:r>
              <a:rPr lang="en-US" altLang="zh-CN" sz="4000" b="1" spc="1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子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en-US" altLang="zh-CN" sz="4000" b="1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做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到</a:t>
            </a:r>
            <a:r>
              <a:rPr lang="en-US" altLang="zh-CN" sz="4000" b="1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不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丢</a:t>
            </a:r>
            <a:r>
              <a:rPr lang="en-US" altLang="zh-CN" sz="4000" b="1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字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en-US" altLang="zh-CN" sz="4000" b="1" spc="14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不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添</a:t>
            </a:r>
            <a:r>
              <a:rPr lang="en-US" altLang="zh-CN" sz="4000" b="1" spc="19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字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。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24"/>
          <p:cNvSpPr txBox="1"/>
          <p:nvPr/>
        </p:nvSpPr>
        <p:spPr>
          <a:xfrm>
            <a:off x="4885162" y="585241"/>
            <a:ext cx="2375300" cy="61048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4395"/>
              </a:lnSpc>
            </a:pP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我</a:t>
            </a:r>
            <a:r>
              <a:rPr lang="en-US" altLang="zh-CN" sz="5400" b="1" spc="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会</a:t>
            </a: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拼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25" name="Text Box25"/>
          <p:cNvSpPr txBox="1"/>
          <p:nvPr/>
        </p:nvSpPr>
        <p:spPr>
          <a:xfrm>
            <a:off x="1167977" y="2046175"/>
            <a:ext cx="11597407" cy="636136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latin typeface="zypyyb" panose="02010600060101010101" pitchFamily="2" charset="-122"/>
              <a:ea typeface="zypyyb" panose="02010600060101010101" pitchFamily="2" charset="-122"/>
            </a:endParaRPr>
          </a:p>
          <a:p>
            <a:pPr>
              <a:lnSpc>
                <a:spcPts val="4606"/>
              </a:lnSpc>
            </a:pPr>
            <a:r>
              <a:rPr lang="en-US" altLang="zh-CN" sz="3600" b="1" spc="9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cáo</a:t>
            </a:r>
            <a:r>
              <a:rPr lang="en-US" altLang="zh-CN" sz="3600" b="1" spc="9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</a:t>
            </a:r>
            <a:r>
              <a:rPr lang="en-US" altLang="zh-CN" sz="3600" b="1" spc="-632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  </a:t>
            </a:r>
            <a:r>
              <a:rPr lang="en-US" altLang="zh-CN" sz="3600" b="1" spc="6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ch</a:t>
            </a:r>
            <a:r>
              <a:rPr lang="en-US" altLang="zh-CN" sz="3600" b="1" spc="10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ēn</a:t>
            </a:r>
            <a:r>
              <a:rPr lang="en-US" altLang="zh-CN" sz="3600" b="1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ɡ</a:t>
            </a:r>
            <a:r>
              <a:rPr lang="en-US" altLang="zh-CN" sz="3600" b="1" spc="1676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</a:t>
            </a:r>
            <a:r>
              <a:rPr lang="en-US" altLang="zh-CN" sz="3600" b="1" spc="10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yuan  </a:t>
            </a:r>
            <a:r>
              <a:rPr lang="en-US" altLang="zh-CN" sz="3600" b="1" spc="1104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ɡ</a:t>
            </a:r>
            <a:r>
              <a:rPr lang="en-US" altLang="zh-CN" sz="3600" b="1" spc="13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ēn</a:t>
            </a:r>
            <a:r>
              <a:rPr lang="en-US" altLang="zh-CN" sz="3600" b="1" spc="353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</a:t>
            </a:r>
            <a:r>
              <a:rPr lang="en-US" altLang="zh-CN" sz="3600" b="1" spc="9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zhù</a:t>
            </a:r>
            <a:r>
              <a:rPr lang="en-US" altLang="zh-CN" sz="3600" b="1" spc="4889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</a:t>
            </a:r>
            <a:r>
              <a:rPr lang="en-US" altLang="zh-CN" sz="3600" b="1" spc="6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yì</a:t>
            </a:r>
            <a:r>
              <a:rPr lang="en-US" altLang="zh-CN" sz="3600" b="1" spc="4348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</a:t>
            </a:r>
            <a:r>
              <a:rPr lang="en-US" altLang="zh-CN" sz="3600" b="1" spc="9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lùn</a:t>
            </a:r>
            <a:endParaRPr lang="en-US" altLang="zh-CN" sz="3600" dirty="0">
              <a:latin typeface="zypyyb" panose="02010600060101010101" pitchFamily="2" charset="-122"/>
              <a:ea typeface="zypyyb" panose="02010600060101010101" pitchFamily="2" charset="-122"/>
              <a:cs typeface="宋体"/>
            </a:endParaRPr>
          </a:p>
        </p:txBody>
      </p:sp>
      <p:sp>
        <p:nvSpPr>
          <p:cNvPr id="33" name="Text Box33"/>
          <p:cNvSpPr txBox="1"/>
          <p:nvPr/>
        </p:nvSpPr>
        <p:spPr>
          <a:xfrm>
            <a:off x="918894" y="4638374"/>
            <a:ext cx="11022046" cy="61048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latin typeface="zypyyb" panose="02010600060101010101" pitchFamily="2" charset="-122"/>
              <a:ea typeface="zypyyb" panose="02010600060101010101" pitchFamily="2" charset="-122"/>
            </a:endParaRPr>
          </a:p>
          <a:p>
            <a:pPr>
              <a:lnSpc>
                <a:spcPts val="4395"/>
              </a:lnSpc>
            </a:pPr>
            <a:r>
              <a:rPr lang="en-US" altLang="zh-CN" sz="3600" b="1" spc="10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zhòn</a:t>
            </a:r>
            <a:r>
              <a:rPr lang="en-US" altLang="zh-CN" sz="3600" b="1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ɡ</a:t>
            </a:r>
            <a:r>
              <a:rPr lang="en-US" altLang="zh-CN" sz="3600" b="1" spc="588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ɡ</a:t>
            </a:r>
            <a:r>
              <a:rPr lang="en-US" altLang="zh-CN" sz="3600" b="1" spc="13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ǎn</a:t>
            </a:r>
            <a:r>
              <a:rPr lang="en-US" altLang="zh-CN" sz="3600" b="1" spc="1647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 </a:t>
            </a:r>
            <a:r>
              <a:rPr lang="en-US" altLang="zh-CN" sz="3600" b="1" spc="10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chèn</a:t>
            </a:r>
            <a:r>
              <a:rPr lang="en-US" altLang="zh-CN" sz="3600" b="1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ɡ</a:t>
            </a:r>
            <a:r>
              <a:rPr lang="en-US" altLang="zh-CN" sz="3600" b="1" spc="1116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k</a:t>
            </a:r>
            <a:r>
              <a:rPr lang="en-US" altLang="zh-CN" sz="3600" b="1" spc="13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ǎn</a:t>
            </a:r>
            <a:r>
              <a:rPr lang="en-US" altLang="zh-CN" sz="3600" b="1" spc="205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</a:t>
            </a:r>
            <a:r>
              <a:rPr lang="en-US" altLang="zh-CN" sz="3600" b="1" spc="10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xiàn</a:t>
            </a:r>
            <a:r>
              <a:rPr lang="en-US" altLang="zh-CN" sz="3600" b="1" spc="3032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</a:t>
            </a:r>
            <a:r>
              <a:rPr lang="en-US" altLang="zh-CN" sz="3600" b="1" spc="6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zhǐ</a:t>
            </a:r>
            <a:r>
              <a:rPr lang="en-US" altLang="zh-CN" sz="3600" b="1" spc="1050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  </a:t>
            </a:r>
            <a:r>
              <a:rPr lang="en-US" altLang="zh-CN" sz="3600" b="1" spc="10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liàn</a:t>
            </a:r>
            <a:r>
              <a:rPr lang="en-US" altLang="zh-CN" sz="3600" b="1" dirty="0" err="1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  <a:cs typeface="宋体"/>
              </a:rPr>
              <a:t>ɡ</a:t>
            </a:r>
            <a:endParaRPr lang="en-US" altLang="zh-CN" sz="3600" dirty="0">
              <a:latin typeface="zypyyb" panose="02010600060101010101" pitchFamily="2" charset="-122"/>
              <a:ea typeface="zypyyb" panose="02010600060101010101" pitchFamily="2" charset="-122"/>
              <a:cs typeface="宋体"/>
            </a:endParaRPr>
          </a:p>
        </p:txBody>
      </p:sp>
      <p:sp>
        <p:nvSpPr>
          <p:cNvPr id="34" name="Text Box34"/>
          <p:cNvSpPr txBox="1"/>
          <p:nvPr/>
        </p:nvSpPr>
        <p:spPr>
          <a:xfrm>
            <a:off x="1129672" y="5245991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重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35" name="Text Box35"/>
          <p:cNvSpPr txBox="1"/>
          <p:nvPr/>
        </p:nvSpPr>
        <p:spPr>
          <a:xfrm>
            <a:off x="3001504" y="5245991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杆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36" name="Text Box36"/>
          <p:cNvSpPr txBox="1"/>
          <p:nvPr/>
        </p:nvSpPr>
        <p:spPr>
          <a:xfrm>
            <a:off x="4606006" y="5277052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37" name="Text Box37"/>
          <p:cNvSpPr txBox="1"/>
          <p:nvPr/>
        </p:nvSpPr>
        <p:spPr>
          <a:xfrm>
            <a:off x="6117867" y="5245991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砍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38" name="Text Box38"/>
          <p:cNvSpPr txBox="1"/>
          <p:nvPr/>
        </p:nvSpPr>
        <p:spPr>
          <a:xfrm>
            <a:off x="7539911" y="5245991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线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39" name="Text Box39"/>
          <p:cNvSpPr txBox="1"/>
          <p:nvPr/>
        </p:nvSpPr>
        <p:spPr>
          <a:xfrm>
            <a:off x="9095236" y="5255034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止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9" name="Text Box26"/>
          <p:cNvSpPr txBox="1"/>
          <p:nvPr/>
        </p:nvSpPr>
        <p:spPr>
          <a:xfrm>
            <a:off x="1317514" y="3083501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曹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20" name="Text Box27"/>
          <p:cNvSpPr txBox="1"/>
          <p:nvPr/>
        </p:nvSpPr>
        <p:spPr>
          <a:xfrm>
            <a:off x="2628587" y="3072285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称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21" name="Text Box28"/>
          <p:cNvSpPr txBox="1"/>
          <p:nvPr/>
        </p:nvSpPr>
        <p:spPr>
          <a:xfrm>
            <a:off x="4355739" y="3083501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员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22" name="Text Box29"/>
          <p:cNvSpPr txBox="1"/>
          <p:nvPr/>
        </p:nvSpPr>
        <p:spPr>
          <a:xfrm>
            <a:off x="5913895" y="3117393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根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23" name="Text Box30"/>
          <p:cNvSpPr txBox="1"/>
          <p:nvPr/>
        </p:nvSpPr>
        <p:spPr>
          <a:xfrm>
            <a:off x="7394141" y="3125115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柱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41" name="Text Box31"/>
          <p:cNvSpPr txBox="1"/>
          <p:nvPr/>
        </p:nvSpPr>
        <p:spPr>
          <a:xfrm>
            <a:off x="8952120" y="3083501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议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42" name="Text Box32"/>
          <p:cNvSpPr txBox="1"/>
          <p:nvPr/>
        </p:nvSpPr>
        <p:spPr>
          <a:xfrm>
            <a:off x="10290022" y="3072285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论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43" name="Text Box40"/>
          <p:cNvSpPr txBox="1"/>
          <p:nvPr/>
        </p:nvSpPr>
        <p:spPr>
          <a:xfrm>
            <a:off x="10517280" y="5245202"/>
            <a:ext cx="719940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量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Box44"/>
          <p:cNvSpPr txBox="1"/>
          <p:nvPr/>
        </p:nvSpPr>
        <p:spPr>
          <a:xfrm>
            <a:off x="4966804" y="537890"/>
            <a:ext cx="2614004" cy="61048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4395"/>
              </a:lnSpc>
            </a:pP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我</a:t>
            </a:r>
            <a:r>
              <a:rPr lang="en-US" altLang="zh-CN" sz="5400" b="1" spc="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会</a:t>
            </a:r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读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45" name="Text Box45"/>
          <p:cNvSpPr txBox="1"/>
          <p:nvPr/>
        </p:nvSpPr>
        <p:spPr>
          <a:xfrm>
            <a:off x="2231337" y="2792659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曹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46" name="Text Box46"/>
          <p:cNvSpPr txBox="1"/>
          <p:nvPr/>
        </p:nvSpPr>
        <p:spPr>
          <a:xfrm>
            <a:off x="2196389" y="4354314"/>
            <a:ext cx="719942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重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47" name="Text Box47"/>
          <p:cNvSpPr txBox="1"/>
          <p:nvPr/>
        </p:nvSpPr>
        <p:spPr>
          <a:xfrm>
            <a:off x="3584903" y="2792659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称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48" name="Text Box48"/>
          <p:cNvSpPr txBox="1"/>
          <p:nvPr/>
        </p:nvSpPr>
        <p:spPr>
          <a:xfrm>
            <a:off x="3550628" y="4354314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杆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49" name="Text Box49"/>
          <p:cNvSpPr txBox="1"/>
          <p:nvPr/>
        </p:nvSpPr>
        <p:spPr>
          <a:xfrm>
            <a:off x="4938469" y="2792659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员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0" name="Text Box50"/>
          <p:cNvSpPr txBox="1"/>
          <p:nvPr/>
        </p:nvSpPr>
        <p:spPr>
          <a:xfrm>
            <a:off x="4902177" y="4354314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1" name="Text Box51"/>
          <p:cNvSpPr txBox="1"/>
          <p:nvPr/>
        </p:nvSpPr>
        <p:spPr>
          <a:xfrm>
            <a:off x="6292036" y="2792659"/>
            <a:ext cx="719940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根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2" name="Text Box52"/>
          <p:cNvSpPr txBox="1"/>
          <p:nvPr/>
        </p:nvSpPr>
        <p:spPr>
          <a:xfrm>
            <a:off x="6255743" y="4354314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砍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3" name="Text Box53"/>
          <p:cNvSpPr txBox="1"/>
          <p:nvPr/>
        </p:nvSpPr>
        <p:spPr>
          <a:xfrm>
            <a:off x="7644257" y="2792659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柱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4" name="Text Box54"/>
          <p:cNvSpPr txBox="1"/>
          <p:nvPr/>
        </p:nvSpPr>
        <p:spPr>
          <a:xfrm>
            <a:off x="7609981" y="4354314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线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5" name="Text Box55"/>
          <p:cNvSpPr txBox="1"/>
          <p:nvPr/>
        </p:nvSpPr>
        <p:spPr>
          <a:xfrm>
            <a:off x="8997823" y="2792659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议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6" name="Text Box56"/>
          <p:cNvSpPr txBox="1"/>
          <p:nvPr/>
        </p:nvSpPr>
        <p:spPr>
          <a:xfrm>
            <a:off x="8963546" y="4354314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止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7" name="Text Box57"/>
          <p:cNvSpPr txBox="1"/>
          <p:nvPr/>
        </p:nvSpPr>
        <p:spPr>
          <a:xfrm>
            <a:off x="10351388" y="2792659"/>
            <a:ext cx="719942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论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58" name="Text Box58"/>
          <p:cNvSpPr txBox="1"/>
          <p:nvPr/>
        </p:nvSpPr>
        <p:spPr>
          <a:xfrm>
            <a:off x="10317112" y="4354314"/>
            <a:ext cx="719941" cy="725904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>
              <a:ea typeface="楷体" panose="02010609060101010101" pitchFamily="49" charset="-122"/>
            </a:endParaRPr>
          </a:p>
          <a:p>
            <a:pPr>
              <a:lnSpc>
                <a:spcPts val="5284"/>
              </a:lnSpc>
            </a:pPr>
            <a:r>
              <a:rPr lang="en-US" altLang="zh-CN" sz="5400" spc="16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量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333" y="2000529"/>
            <a:ext cx="1652433" cy="1020596"/>
          </a:xfrm>
          <a:prstGeom prst="rect">
            <a:avLst/>
          </a:prstGeom>
          <a:noFill/>
        </p:spPr>
      </p:pic>
      <p:pic>
        <p:nvPicPr>
          <p:cNvPr id="63" name="Image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033" y="2000529"/>
            <a:ext cx="1648603" cy="1020596"/>
          </a:xfrm>
          <a:prstGeom prst="rect">
            <a:avLst/>
          </a:prstGeom>
          <a:noFill/>
        </p:spPr>
      </p:pic>
      <p:pic>
        <p:nvPicPr>
          <p:cNvPr id="64" name="Image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9151" y="2000529"/>
            <a:ext cx="1650517" cy="1020596"/>
          </a:xfrm>
          <a:prstGeom prst="rect">
            <a:avLst/>
          </a:prstGeom>
          <a:noFill/>
        </p:spPr>
      </p:pic>
      <p:pic>
        <p:nvPicPr>
          <p:cNvPr id="65" name="Image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2416" y="2033061"/>
            <a:ext cx="1650518" cy="1020594"/>
          </a:xfrm>
          <a:prstGeom prst="rect">
            <a:avLst/>
          </a:prstGeom>
          <a:noFill/>
        </p:spPr>
      </p:pic>
      <p:pic>
        <p:nvPicPr>
          <p:cNvPr id="66" name="Image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5688" y="2015840"/>
            <a:ext cx="1650517" cy="1020594"/>
          </a:xfrm>
          <a:prstGeom prst="rect">
            <a:avLst/>
          </a:prstGeom>
          <a:noFill/>
        </p:spPr>
      </p:pic>
      <p:pic>
        <p:nvPicPr>
          <p:cNvPr id="67" name="Image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2201" y="3441482"/>
            <a:ext cx="1648603" cy="1020596"/>
          </a:xfrm>
          <a:prstGeom prst="rect">
            <a:avLst/>
          </a:prstGeom>
          <a:noFill/>
        </p:spPr>
      </p:pic>
      <p:pic>
        <p:nvPicPr>
          <p:cNvPr id="68" name="Image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7381" y="3452964"/>
            <a:ext cx="1646688" cy="1020596"/>
          </a:xfrm>
          <a:prstGeom prst="rect">
            <a:avLst/>
          </a:prstGeom>
          <a:noFill/>
        </p:spPr>
      </p:pic>
      <p:pic>
        <p:nvPicPr>
          <p:cNvPr id="69" name="Image6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52352" y="3479756"/>
            <a:ext cx="1648601" cy="1020594"/>
          </a:xfrm>
          <a:prstGeom prst="rect">
            <a:avLst/>
          </a:prstGeom>
          <a:noFill/>
        </p:spPr>
      </p:pic>
      <p:pic>
        <p:nvPicPr>
          <p:cNvPr id="70" name="Image7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93911" y="3458704"/>
            <a:ext cx="1650517" cy="1020596"/>
          </a:xfrm>
          <a:prstGeom prst="rect">
            <a:avLst/>
          </a:prstGeom>
          <a:noFill/>
        </p:spPr>
      </p:pic>
      <p:pic>
        <p:nvPicPr>
          <p:cNvPr id="71" name="Image7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85688" y="3441482"/>
            <a:ext cx="1648603" cy="1020596"/>
          </a:xfrm>
          <a:prstGeom prst="rect">
            <a:avLst/>
          </a:prstGeom>
          <a:noFill/>
        </p:spPr>
      </p:pic>
      <p:pic>
        <p:nvPicPr>
          <p:cNvPr id="72" name="Image7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60708" y="4710209"/>
            <a:ext cx="1650517" cy="1020596"/>
          </a:xfrm>
          <a:prstGeom prst="rect">
            <a:avLst/>
          </a:prstGeom>
          <a:noFill/>
        </p:spPr>
      </p:pic>
      <p:pic>
        <p:nvPicPr>
          <p:cNvPr id="73" name="Image7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65886" y="4723604"/>
            <a:ext cx="1648603" cy="1020596"/>
          </a:xfrm>
          <a:prstGeom prst="rect">
            <a:avLst/>
          </a:prstGeom>
          <a:noFill/>
        </p:spPr>
      </p:pic>
      <p:pic>
        <p:nvPicPr>
          <p:cNvPr id="74" name="Image7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69151" y="4694901"/>
            <a:ext cx="1648603" cy="1020596"/>
          </a:xfrm>
          <a:prstGeom prst="rect">
            <a:avLst/>
          </a:prstGeom>
          <a:noFill/>
        </p:spPr>
      </p:pic>
      <p:pic>
        <p:nvPicPr>
          <p:cNvPr id="75" name="Image7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72416" y="4727432"/>
            <a:ext cx="1650518" cy="1020596"/>
          </a:xfrm>
          <a:prstGeom prst="rect">
            <a:avLst/>
          </a:prstGeom>
          <a:noFill/>
        </p:spPr>
      </p:pic>
      <p:sp>
        <p:nvSpPr>
          <p:cNvPr id="76" name="Text Box76"/>
          <p:cNvSpPr txBox="1"/>
          <p:nvPr/>
        </p:nvSpPr>
        <p:spPr>
          <a:xfrm>
            <a:off x="2793874" y="1599262"/>
            <a:ext cx="804189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曹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77" name="Text Box77"/>
          <p:cNvSpPr txBox="1"/>
          <p:nvPr/>
        </p:nvSpPr>
        <p:spPr>
          <a:xfrm>
            <a:off x="2917912" y="3103461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议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78" name="Text Box78"/>
          <p:cNvSpPr txBox="1"/>
          <p:nvPr/>
        </p:nvSpPr>
        <p:spPr>
          <a:xfrm>
            <a:off x="3090355" y="4523000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砍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79" name="Text Box79"/>
          <p:cNvSpPr txBox="1"/>
          <p:nvPr/>
        </p:nvSpPr>
        <p:spPr>
          <a:xfrm>
            <a:off x="4825370" y="1599262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称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0" name="Text Box80"/>
          <p:cNvSpPr txBox="1"/>
          <p:nvPr/>
        </p:nvSpPr>
        <p:spPr>
          <a:xfrm>
            <a:off x="4930500" y="3120846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论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1" name="Text Box81"/>
          <p:cNvSpPr txBox="1"/>
          <p:nvPr/>
        </p:nvSpPr>
        <p:spPr>
          <a:xfrm>
            <a:off x="4930500" y="4523000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线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2" name="Text Box82"/>
          <p:cNvSpPr txBox="1"/>
          <p:nvPr/>
        </p:nvSpPr>
        <p:spPr>
          <a:xfrm>
            <a:off x="6728290" y="1599262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员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3" name="Text Box83"/>
          <p:cNvSpPr txBox="1"/>
          <p:nvPr/>
        </p:nvSpPr>
        <p:spPr>
          <a:xfrm>
            <a:off x="6726778" y="3103461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重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4" name="Text Box84"/>
          <p:cNvSpPr txBox="1"/>
          <p:nvPr/>
        </p:nvSpPr>
        <p:spPr>
          <a:xfrm>
            <a:off x="6944600" y="4523000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止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5" name="Text Box85"/>
          <p:cNvSpPr txBox="1"/>
          <p:nvPr/>
        </p:nvSpPr>
        <p:spPr>
          <a:xfrm>
            <a:off x="8644824" y="1599262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跟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6" name="Text Box86"/>
          <p:cNvSpPr txBox="1"/>
          <p:nvPr/>
        </p:nvSpPr>
        <p:spPr>
          <a:xfrm>
            <a:off x="8644824" y="3120846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杆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7" name="Text Box87"/>
          <p:cNvSpPr txBox="1"/>
          <p:nvPr/>
        </p:nvSpPr>
        <p:spPr>
          <a:xfrm>
            <a:off x="8949624" y="4523000"/>
            <a:ext cx="804190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量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8" name="Text Box88"/>
          <p:cNvSpPr txBox="1"/>
          <p:nvPr/>
        </p:nvSpPr>
        <p:spPr>
          <a:xfrm>
            <a:off x="10444884" y="1599262"/>
            <a:ext cx="804191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柱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89" name="Text Box89"/>
          <p:cNvSpPr txBox="1"/>
          <p:nvPr/>
        </p:nvSpPr>
        <p:spPr>
          <a:xfrm>
            <a:off x="10632452" y="3103461"/>
            <a:ext cx="804191" cy="691600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36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36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7343 0.01009 " pathEditMode="relative" ptsTypes="AA">
                                      <p:cBhvr>
                                        <p:cTn id="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7343 0.01009 " pathEditMode="relative" ptsTypes="AA">
                                      <p:cBhvr>
                                        <p:cTn id="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2187 0.00168 " pathEditMode="relative" ptsTypes="AA">
                                      <p:cBhvr>
                                        <p:cTn id="1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2187 0.00168 " pathEditMode="relative" ptsTypes="AA">
                                      <p:cBhvr>
                                        <p:cTn id="1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8447 0.00505 L -0.68447 0.00505 " pathEditMode="relative" ptsTypes="AAA">
                                      <p:cBhvr>
                                        <p:cTn id="1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8447 0.00505 L -0.68447 0.00505 " pathEditMode="relative" ptsTypes="AAA">
                                      <p:cBhvr>
                                        <p:cTn id="2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2345 -0.00505 " pathEditMode="relative" ptsTypes="AA">
                                      <p:cBhvr>
                                        <p:cTn id="24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2345 -0.00505 " pathEditMode="relative" ptsTypes="AA">
                                      <p:cBhvr>
                                        <p:cTn id="2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3784 0.00168 " pathEditMode="relative" ptsTypes="AA">
                                      <p:cBhvr>
                                        <p:cTn id="3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3784 0.00168 " pathEditMode="relative" ptsTypes="AA">
                                      <p:cBhvr>
                                        <p:cTn id="3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6871 -0.00336 L -0.36871 -0.00336 L -0.36871 -0.00336 " pathEditMode="relative" ptsTypes="AAAA">
                                      <p:cBhvr>
                                        <p:cTn id="3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6871 -0.00336 L -0.36871 -0.00336 L -0.36871 -0.00336 " pathEditMode="relative" ptsTypes="AAAA">
                                      <p:cBhvr>
                                        <p:cTn id="3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1525 -0.0084 " pathEditMode="relative" ptsTypes="AA">
                                      <p:cBhvr>
                                        <p:cTn id="4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1525 -0.0084 " pathEditMode="relative" ptsTypes="AA">
                                      <p:cBhvr>
                                        <p:cTn id="4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5139 0.00841 " pathEditMode="relative" ptsTypes="AA">
                                      <p:cBhvr>
                                        <p:cTn id="4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5139 0.00841 " pathEditMode="relative" ptsTypes="AA">
                                      <p:cBhvr>
                                        <p:cTn id="5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9036 0.01681 " pathEditMode="relative" ptsTypes="AA">
                                      <p:cBhvr>
                                        <p:cTn id="5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9036 0.01681 " pathEditMode="relative" ptsTypes="AA">
                                      <p:cBhvr>
                                        <p:cTn id="5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1326 0.0084 " pathEditMode="relative" ptsTypes="AA">
                                      <p:cBhvr>
                                        <p:cTn id="6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1326 0.0084 " pathEditMode="relative" ptsTypes="AA">
                                      <p:cBhvr>
                                        <p:cTn id="6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6682 0.00168 " pathEditMode="relative" ptsTypes="AA">
                                      <p:cBhvr>
                                        <p:cTn id="6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6682 0.00168 " pathEditMode="relative" ptsTypes="AA">
                                      <p:cBhvr>
                                        <p:cTn id="6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143 0 " pathEditMode="relative" ptsTypes="AA">
                                      <p:cBhvr>
                                        <p:cTn id="7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143 0 " pathEditMode="relative" ptsTypes="AA">
                                      <p:cBhvr>
                                        <p:cTn id="74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6272 0.01513 " pathEditMode="relative" ptsTypes="AA">
                                      <p:cBhvr>
                                        <p:cTn id="7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6272 0.01513 " pathEditMode="relative" ptsTypes="AA">
                                      <p:cBhvr>
                                        <p:cTn id="8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0548 0 " pathEditMode="relative" ptsTypes="AA">
                                      <p:cBhvr>
                                        <p:cTn id="8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0548 0 " pathEditMode="relative" ptsTypes="AA">
                                      <p:cBhvr>
                                        <p:cTn id="8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 Box93"/>
          <p:cNvSpPr txBox="1"/>
          <p:nvPr/>
        </p:nvSpPr>
        <p:spPr>
          <a:xfrm>
            <a:off x="4829083" y="465882"/>
            <a:ext cx="2937713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54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5400" b="1" spc="-18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我</a:t>
            </a:r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会读</a:t>
            </a:r>
            <a:endParaRPr lang="en-US" altLang="zh-CN" sz="54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94" name="Text Box94"/>
          <p:cNvSpPr txBox="1"/>
          <p:nvPr/>
        </p:nvSpPr>
        <p:spPr>
          <a:xfrm>
            <a:off x="1355339" y="2166172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 dirty="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一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同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95" name="Text Box95"/>
          <p:cNvSpPr txBox="1"/>
          <p:nvPr/>
        </p:nvSpPr>
        <p:spPr>
          <a:xfrm>
            <a:off x="1378786" y="3668102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秤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杆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96" name="Text Box96"/>
          <p:cNvSpPr txBox="1"/>
          <p:nvPr/>
        </p:nvSpPr>
        <p:spPr>
          <a:xfrm>
            <a:off x="1449123" y="5168520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石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头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97" name="Text Box97"/>
          <p:cNvSpPr txBox="1"/>
          <p:nvPr/>
        </p:nvSpPr>
        <p:spPr>
          <a:xfrm>
            <a:off x="4016856" y="2166172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柱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子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98" name="Text Box98"/>
          <p:cNvSpPr txBox="1"/>
          <p:nvPr/>
        </p:nvSpPr>
        <p:spPr>
          <a:xfrm>
            <a:off x="4040302" y="3668102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力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气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99" name="Text Box99"/>
          <p:cNvSpPr txBox="1"/>
          <p:nvPr/>
        </p:nvSpPr>
        <p:spPr>
          <a:xfrm>
            <a:off x="4110640" y="5168520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地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方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00" name="Text Box100"/>
          <p:cNvSpPr txBox="1"/>
          <p:nvPr/>
        </p:nvSpPr>
        <p:spPr>
          <a:xfrm>
            <a:off x="6297940" y="2166172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一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边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01" name="Text Box101"/>
          <p:cNvSpPr txBox="1"/>
          <p:nvPr/>
        </p:nvSpPr>
        <p:spPr>
          <a:xfrm>
            <a:off x="6320630" y="3668102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出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来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02" name="Text Box102"/>
          <p:cNvSpPr txBox="1"/>
          <p:nvPr/>
        </p:nvSpPr>
        <p:spPr>
          <a:xfrm>
            <a:off x="6500688" y="5002386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果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然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03" name="Text Box103"/>
          <p:cNvSpPr txBox="1"/>
          <p:nvPr/>
        </p:nvSpPr>
        <p:spPr>
          <a:xfrm>
            <a:off x="8959456" y="2166172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到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底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  <p:sp>
        <p:nvSpPr>
          <p:cNvPr id="104" name="Text Box104"/>
          <p:cNvSpPr txBox="1"/>
          <p:nvPr/>
        </p:nvSpPr>
        <p:spPr>
          <a:xfrm>
            <a:off x="8982145" y="3668102"/>
            <a:ext cx="1562432" cy="8028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>
              <a:lnSpc>
                <a:spcPts val="0"/>
              </a:lnSpc>
            </a:pPr>
            <a:endParaRPr sz="4800">
              <a:ea typeface="楷体" panose="02010609060101010101" pitchFamily="49" charset="-122"/>
            </a:endParaRPr>
          </a:p>
          <a:p>
            <a:pPr>
              <a:lnSpc>
                <a:spcPts val="5946"/>
              </a:lnSpc>
            </a:pPr>
            <a:r>
              <a:rPr lang="en-US" altLang="zh-CN" sz="4800" b="1" spc="-1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船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身</a:t>
            </a:r>
            <a:endParaRPr lang="en-US" altLang="zh-CN" sz="4800"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27134135"/>
  <p:tag name="MH_LIBRARY" val="GRAPHIC"/>
  <p:tag name="MH_ORDER" val="Freeform 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27134135"/>
  <p:tag name="MH_LIBRARY" val="GRAPHIC"/>
  <p:tag name="MH_ORDER" val="Rectangle 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183</Words>
  <Application>Microsoft Office PowerPoint</Application>
  <PresentationFormat>自定义</PresentationFormat>
  <Paragraphs>195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zypyyb</vt:lpstr>
      <vt:lpstr>黑体</vt:lpstr>
      <vt:lpstr>楷体</vt:lpstr>
      <vt:lpstr>优教通专用字体logo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ws</dc:creator>
  <cp:lastModifiedBy>2227012473@qq.com</cp:lastModifiedBy>
  <cp:revision>15</cp:revision>
  <dcterms:created xsi:type="dcterms:W3CDTF">2017-10-23T09:06:44Z</dcterms:created>
  <dcterms:modified xsi:type="dcterms:W3CDTF">2020-09-26T12:43:33Z</dcterms:modified>
</cp:coreProperties>
</file>