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66" r:id="rId3"/>
    <p:sldId id="267" r:id="rId5"/>
    <p:sldId id="268" r:id="rId6"/>
    <p:sldId id="283" r:id="rId7"/>
    <p:sldId id="276" r:id="rId8"/>
    <p:sldId id="286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8.GI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2.tiff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5.tiff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2874645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wèn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W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提问  问题  问号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他向我提了一个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问题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755" name="图片 1" descr="KT问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7348" y="4494780"/>
            <a:ext cx="3700365" cy="60428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1449070" y="2814955"/>
            <a:ext cx="2364105" cy="2225040"/>
            <a:chOff x="2159" y="4215"/>
            <a:chExt cx="3990" cy="3754"/>
          </a:xfrm>
        </p:grpSpPr>
        <p:sp>
          <p:nvSpPr>
            <p:cNvPr id="17" name="矩形 16"/>
            <p:cNvSpPr/>
            <p:nvPr/>
          </p:nvSpPr>
          <p:spPr>
            <a:xfrm>
              <a:off x="2192" y="4273"/>
              <a:ext cx="3920" cy="3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grpSp>
          <p:nvGrpSpPr>
            <p:cNvPr id="6" name="组合 18"/>
            <p:cNvGrpSpPr/>
            <p:nvPr/>
          </p:nvGrpSpPr>
          <p:grpSpPr>
            <a:xfrm>
              <a:off x="2159" y="4215"/>
              <a:ext cx="3990" cy="3755"/>
              <a:chOff x="6749" y="3090"/>
              <a:chExt cx="2663" cy="27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6749" y="3123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8081" y="310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749" y="4470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750" y="5815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773" y="310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9389" y="309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图片 1" descr="95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290" y="2950845"/>
            <a:ext cx="2015490" cy="20154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88440" y="2865120"/>
            <a:ext cx="386080" cy="43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7535" y="4845050"/>
            <a:ext cx="619125" cy="123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2" descr="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30" y="2462530"/>
            <a:ext cx="3973830" cy="2782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yǒu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  有时  有关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我在教室里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看见她。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030" y="2106930"/>
            <a:ext cx="956945" cy="1055370"/>
          </a:xfrm>
          <a:prstGeom prst="rect">
            <a:avLst/>
          </a:prstGeom>
        </p:spPr>
      </p:pic>
      <p:pic>
        <p:nvPicPr>
          <p:cNvPr id="50187" name="图片 1" descr="KT有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3219" y="4361090"/>
            <a:ext cx="3624173" cy="59440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" descr="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955" y="2460625"/>
            <a:ext cx="4020185" cy="281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bàn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丶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一半  半天  半年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杯子里面还有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杯水。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31" name="图片 1" descr="KT半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8618" y="4417310"/>
            <a:ext cx="2875592" cy="58397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" descr="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2521585"/>
            <a:ext cx="3937000" cy="275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cóng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从前  从来  从不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学校回来。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707" name="图片 1" descr="KT从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6217" y="4286766"/>
            <a:ext cx="2679399" cy="65797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3" descr="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501900"/>
            <a:ext cx="3867785" cy="270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nǐ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N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亻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你的  你们  你好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好，很高兴认识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9163" name="图片 1" descr="KT你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775" y="4329673"/>
            <a:ext cx="4316513" cy="60555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WPS 演示</Application>
  <PresentationFormat>宽屏</PresentationFormat>
  <Paragraphs>142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50</cp:revision>
  <dcterms:created xsi:type="dcterms:W3CDTF">2019-06-19T02:08:00Z</dcterms:created>
  <dcterms:modified xsi:type="dcterms:W3CDTF">2020-08-29T09:59:11Z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