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300" r:id="rId3"/>
    <p:sldId id="431" r:id="rId4"/>
    <p:sldId id="301" r:id="rId5"/>
    <p:sldId id="302" r:id="rId6"/>
    <p:sldId id="327" r:id="rId7"/>
    <p:sldId id="328" r:id="rId8"/>
    <p:sldId id="432" r:id="rId9"/>
    <p:sldId id="329" r:id="rId10"/>
    <p:sldId id="356" r:id="rId11"/>
    <p:sldId id="433" r:id="rId12"/>
    <p:sldId id="435" r:id="rId13"/>
    <p:sldId id="436" r:id="rId14"/>
    <p:sldId id="352" r:id="rId15"/>
    <p:sldId id="354" r:id="rId16"/>
    <p:sldId id="366" r:id="rId17"/>
    <p:sldId id="367" r:id="rId18"/>
    <p:sldId id="365" r:id="rId19"/>
    <p:sldId id="368" r:id="rId20"/>
    <p:sldId id="344" r:id="rId21"/>
    <p:sldId id="440" r:id="rId22"/>
    <p:sldId id="373" r:id="rId23"/>
    <p:sldId id="370" r:id="rId24"/>
    <p:sldId id="355" r:id="rId25"/>
    <p:sldId id="372" r:id="rId26"/>
    <p:sldId id="438" r:id="rId27"/>
    <p:sldId id="362" r:id="rId28"/>
    <p:sldId id="439" r:id="rId29"/>
    <p:sldId id="363" r:id="rId30"/>
    <p:sldId id="426" r:id="rId31"/>
    <p:sldId id="427" r:id="rId32"/>
    <p:sldId id="428" r:id="rId33"/>
    <p:sldId id="429" r:id="rId34"/>
    <p:sldId id="430" r:id="rId35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594">
          <p15:clr>
            <a:srgbClr val="A4A3A4"/>
          </p15:clr>
        </p15:guide>
        <p15:guide id="2" pos="28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FF00FF"/>
    <a:srgbClr val="99CC00"/>
    <a:srgbClr val="FFFFCC"/>
    <a:srgbClr val="0000FF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4"/>
    <p:restoredTop sz="97209"/>
  </p:normalViewPr>
  <p:slideViewPr>
    <p:cSldViewPr snapToGrid="0" showGuides="1">
      <p:cViewPr varScale="1">
        <p:scale>
          <a:sx n="93" d="100"/>
          <a:sy n="93" d="100"/>
        </p:scale>
        <p:origin x="816" y="72"/>
      </p:cViewPr>
      <p:guideLst>
        <p:guide orient="horz" pos="1594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342102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8483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31441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98274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71111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09506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29588" y="38100"/>
            <a:ext cx="979487" cy="86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/>
          <a:p>
            <a:pPr lvl="0"/>
            <a:fld id="{9A0DB2DC-4C9A-4742-B13C-FB6460FD3503}" type="slidenum">
              <a:rPr lang="en-US" altLang="zh-CN" dirty="0"/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5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38" descr="풍차2"/>
          <p:cNvPicPr>
            <a:picLocks noChangeAspect="1"/>
          </p:cNvPicPr>
          <p:nvPr userDrawn="1"/>
        </p:nvPicPr>
        <p:blipFill>
          <a:blip r:embed="rId6"/>
          <a:srcRect l="3889" r="2963" b="4402"/>
          <a:stretch>
            <a:fillRect/>
          </a:stretch>
        </p:blipFill>
        <p:spPr>
          <a:xfrm>
            <a:off x="4352925" y="3316288"/>
            <a:ext cx="4791075" cy="182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129588" y="38100"/>
            <a:ext cx="979487" cy="860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42" y="522288"/>
            <a:ext cx="4267200" cy="462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0" y="1557338"/>
            <a:ext cx="9144000" cy="1443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889000" y="1001713"/>
            <a:ext cx="7364413" cy="13795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kumimoji="0" lang="zh-CN" altLang="en-US" sz="9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 日月明</a:t>
            </a:r>
          </a:p>
        </p:txBody>
      </p:sp>
      <p:sp>
        <p:nvSpPr>
          <p:cNvPr id="8" name="副标题 2"/>
          <p:cNvSpPr txBox="1"/>
          <p:nvPr/>
        </p:nvSpPr>
        <p:spPr bwMode="auto">
          <a:xfrm>
            <a:off x="3527425" y="2427288"/>
            <a:ext cx="3818597" cy="436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授课教师：李 健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28813" y="2384425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7" name="Picture 7" descr="http://s4.sinaimg.cn/middle/4cfc53fbtb3b140f4a193&amp;6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3038" y="2887663"/>
            <a:ext cx="3181350" cy="149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4"/>
          <p:cNvGrpSpPr/>
          <p:nvPr/>
        </p:nvGrpSpPr>
        <p:grpSpPr>
          <a:xfrm>
            <a:off x="1400175" y="1465263"/>
            <a:ext cx="1887538" cy="1938992"/>
            <a:chOff x="317986" y="1748180"/>
            <a:chExt cx="1887537" cy="1938993"/>
          </a:xfrm>
        </p:grpSpPr>
        <p:pic>
          <p:nvPicPr>
            <p:cNvPr id="31750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TextBox 4"/>
            <p:cNvSpPr txBox="1"/>
            <p:nvPr/>
          </p:nvSpPr>
          <p:spPr>
            <a:xfrm>
              <a:off x="318217" y="174818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条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690688" y="625475"/>
            <a:ext cx="171704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á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5030" y="3249930"/>
            <a:ext cx="379285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 tiáo ɡǒu</a:t>
            </a:r>
          </a:p>
          <a:p>
            <a:pPr lvl="0" eaLnBrk="1" hangingPunct="1"/>
            <a:r>
              <a:rPr lang="zh-CN" altLang="en-US" sz="40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  条  狗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0838" y="625475"/>
            <a:ext cx="2892425" cy="247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465263"/>
            <a:ext cx="1887538" cy="1887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29410" y="1920240"/>
            <a:ext cx="142875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/>
              <a:t>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00860" y="703580"/>
            <a:ext cx="12573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</a:rPr>
              <a:t>x</a:t>
            </a:r>
            <a:r>
              <a:rPr lang="zh-CN" altLang="en-US" sz="4800">
                <a:solidFill>
                  <a:srgbClr val="FF0000"/>
                </a:solidFill>
              </a:rPr>
              <a:t>ī</a:t>
            </a:r>
            <a:r>
              <a:rPr lang="en-US" altLang="zh-CN" sz="4800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14800" y="1266190"/>
            <a:ext cx="28575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990099"/>
                </a:solidFill>
              </a:rPr>
              <a:t>爱心</a:t>
            </a:r>
          </a:p>
          <a:p>
            <a:r>
              <a:rPr lang="zh-CN" altLang="en-US" sz="4800" b="1">
                <a:solidFill>
                  <a:srgbClr val="990099"/>
                </a:solidFill>
              </a:rPr>
              <a:t>开心</a:t>
            </a:r>
          </a:p>
          <a:p>
            <a:r>
              <a:rPr lang="zh-CN" altLang="en-US" sz="4800" b="1">
                <a:solidFill>
                  <a:srgbClr val="990099"/>
                </a:solidFill>
              </a:rPr>
              <a:t>关心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68609"/>
          <p:cNvSpPr txBox="1"/>
          <p:nvPr/>
        </p:nvSpPr>
        <p:spPr>
          <a:xfrm>
            <a:off x="1439466" y="897731"/>
            <a:ext cx="702469" cy="708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None/>
            </a:pPr>
            <a:endParaRPr sz="4050" b="1" dirty="0">
              <a:solidFill>
                <a:srgbClr val="66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8611" name="图片 68610" descr="ZW_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31946">
            <a:off x="1771650" y="3086100"/>
            <a:ext cx="1247775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文本框 68611"/>
          <p:cNvSpPr txBox="1"/>
          <p:nvPr/>
        </p:nvSpPr>
        <p:spPr>
          <a:xfrm>
            <a:off x="1416844" y="987029"/>
            <a:ext cx="526256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6972300" y="800100"/>
            <a:ext cx="3429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14" name="直接连接符 68613"/>
          <p:cNvSpPr/>
          <p:nvPr/>
        </p:nvSpPr>
        <p:spPr>
          <a:xfrm flipH="1">
            <a:off x="6115050" y="12573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68615" name="图片 68614" descr="ZW_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31946">
            <a:off x="4000500" y="3148013"/>
            <a:ext cx="1210866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6" name="图片 68615" descr="ZW_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31946">
            <a:off x="6246019" y="3028950"/>
            <a:ext cx="1282304" cy="2114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8617" name="组合 68616"/>
          <p:cNvGrpSpPr/>
          <p:nvPr/>
        </p:nvGrpSpPr>
        <p:grpSpPr>
          <a:xfrm>
            <a:off x="1428750" y="1600200"/>
            <a:ext cx="742950" cy="3086100"/>
            <a:chOff x="0" y="0"/>
            <a:chExt cx="912" cy="3143"/>
          </a:xfrm>
        </p:grpSpPr>
        <p:sp>
          <p:nvSpPr>
            <p:cNvPr id="68618" name="任意多边形 68617"/>
            <p:cNvSpPr/>
            <p:nvPr/>
          </p:nvSpPr>
          <p:spPr>
            <a:xfrm>
              <a:off x="267" y="875"/>
              <a:ext cx="226" cy="2268"/>
            </a:xfrm>
            <a:custGeom>
              <a:avLst/>
              <a:gdLst/>
              <a:ahLst/>
              <a:cxnLst/>
              <a:rect l="0" t="0" r="0" b="0"/>
              <a:pathLst>
                <a:path w="226" h="2268">
                  <a:moveTo>
                    <a:pt x="196" y="0"/>
                  </a:moveTo>
                  <a:cubicBezTo>
                    <a:pt x="211" y="170"/>
                    <a:pt x="226" y="340"/>
                    <a:pt x="196" y="635"/>
                  </a:cubicBezTo>
                  <a:cubicBezTo>
                    <a:pt x="166" y="930"/>
                    <a:pt x="30" y="1497"/>
                    <a:pt x="15" y="1769"/>
                  </a:cubicBezTo>
                  <a:cubicBezTo>
                    <a:pt x="0" y="2041"/>
                    <a:pt x="91" y="2185"/>
                    <a:pt x="106" y="226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8619" name="椭圆 68618"/>
            <p:cNvSpPr/>
            <p:nvPr/>
          </p:nvSpPr>
          <p:spPr>
            <a:xfrm>
              <a:off x="0" y="0"/>
              <a:ext cx="912" cy="1104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>
                <a:buNone/>
              </a:pPr>
              <a:endParaRPr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8620" name="任意多边形 68619"/>
          <p:cNvSpPr/>
          <p:nvPr/>
        </p:nvSpPr>
        <p:spPr>
          <a:xfrm>
            <a:off x="1371600" y="1202531"/>
            <a:ext cx="172641" cy="136921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21" name="椭圆 68620"/>
          <p:cNvSpPr/>
          <p:nvPr/>
        </p:nvSpPr>
        <p:spPr>
          <a:xfrm>
            <a:off x="1143000" y="342900"/>
            <a:ext cx="742950" cy="1083469"/>
          </a:xfrm>
          <a:prstGeom prst="ellipse">
            <a:avLst/>
          </a:prstGeom>
          <a:solidFill>
            <a:srgbClr val="F9291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22" name="任意多边形 68621"/>
          <p:cNvSpPr/>
          <p:nvPr/>
        </p:nvSpPr>
        <p:spPr>
          <a:xfrm>
            <a:off x="2446735" y="103108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23" name="椭圆 68622"/>
          <p:cNvSpPr/>
          <p:nvPr/>
        </p:nvSpPr>
        <p:spPr>
          <a:xfrm>
            <a:off x="2228850" y="171450"/>
            <a:ext cx="742950" cy="1083469"/>
          </a:xfrm>
          <a:prstGeom prst="ellipse">
            <a:avLst/>
          </a:prstGeom>
          <a:solidFill>
            <a:srgbClr val="4FFB4B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24" name="任意多边形 68623"/>
          <p:cNvSpPr/>
          <p:nvPr/>
        </p:nvSpPr>
        <p:spPr>
          <a:xfrm>
            <a:off x="2846785" y="240268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25" name="椭圆 68624"/>
          <p:cNvSpPr/>
          <p:nvPr/>
        </p:nvSpPr>
        <p:spPr>
          <a:xfrm>
            <a:off x="2628900" y="1543050"/>
            <a:ext cx="742950" cy="1083469"/>
          </a:xfrm>
          <a:prstGeom prst="ellipse">
            <a:avLst/>
          </a:prstGeom>
          <a:solidFill>
            <a:srgbClr val="257D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26" name="任意多边形 68625"/>
          <p:cNvSpPr/>
          <p:nvPr/>
        </p:nvSpPr>
        <p:spPr>
          <a:xfrm>
            <a:off x="3532585" y="148828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27" name="椭圆 68626"/>
          <p:cNvSpPr/>
          <p:nvPr/>
        </p:nvSpPr>
        <p:spPr>
          <a:xfrm>
            <a:off x="3314700" y="628650"/>
            <a:ext cx="742950" cy="1083469"/>
          </a:xfrm>
          <a:prstGeom prst="ellipse">
            <a:avLst/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28" name="任意多边形 68627"/>
          <p:cNvSpPr/>
          <p:nvPr/>
        </p:nvSpPr>
        <p:spPr>
          <a:xfrm>
            <a:off x="4218385" y="245983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29" name="椭圆 68628"/>
          <p:cNvSpPr/>
          <p:nvPr/>
        </p:nvSpPr>
        <p:spPr>
          <a:xfrm>
            <a:off x="4000500" y="1600200"/>
            <a:ext cx="742950" cy="1083469"/>
          </a:xfrm>
          <a:prstGeom prst="ellipse">
            <a:avLst/>
          </a:prstGeom>
          <a:solidFill>
            <a:srgbClr val="F9291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0" name="任意多边形 68629"/>
          <p:cNvSpPr/>
          <p:nvPr/>
        </p:nvSpPr>
        <p:spPr>
          <a:xfrm>
            <a:off x="4675585" y="114538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31" name="椭圆 68630"/>
          <p:cNvSpPr/>
          <p:nvPr/>
        </p:nvSpPr>
        <p:spPr>
          <a:xfrm>
            <a:off x="4457700" y="285750"/>
            <a:ext cx="742950" cy="1083469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2" name="任意多边形 68631"/>
          <p:cNvSpPr/>
          <p:nvPr/>
        </p:nvSpPr>
        <p:spPr>
          <a:xfrm>
            <a:off x="5247085" y="211693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33" name="椭圆 68632"/>
          <p:cNvSpPr/>
          <p:nvPr/>
        </p:nvSpPr>
        <p:spPr>
          <a:xfrm>
            <a:off x="5029200" y="1257300"/>
            <a:ext cx="742950" cy="1083469"/>
          </a:xfrm>
          <a:prstGeom prst="ellipse">
            <a:avLst/>
          </a:prstGeom>
          <a:solidFill>
            <a:srgbClr val="6EF8A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4" name="任意多边形 68633"/>
          <p:cNvSpPr/>
          <p:nvPr/>
        </p:nvSpPr>
        <p:spPr>
          <a:xfrm>
            <a:off x="6000750" y="1143000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35" name="椭圆 68634"/>
          <p:cNvSpPr/>
          <p:nvPr/>
        </p:nvSpPr>
        <p:spPr>
          <a:xfrm>
            <a:off x="5772150" y="400050"/>
            <a:ext cx="742950" cy="1083469"/>
          </a:xfrm>
          <a:prstGeom prst="ellipse">
            <a:avLst/>
          </a:prstGeom>
          <a:solidFill>
            <a:srgbClr val="9661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6" name="任意多边形 68635"/>
          <p:cNvSpPr/>
          <p:nvPr/>
        </p:nvSpPr>
        <p:spPr>
          <a:xfrm>
            <a:off x="6390085" y="240268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37" name="椭圆 68636"/>
          <p:cNvSpPr/>
          <p:nvPr/>
        </p:nvSpPr>
        <p:spPr>
          <a:xfrm>
            <a:off x="6172200" y="1543050"/>
            <a:ext cx="742950" cy="1083469"/>
          </a:xfrm>
          <a:prstGeom prst="ellipse">
            <a:avLst/>
          </a:prstGeom>
          <a:solidFill>
            <a:srgbClr val="FB7E6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38" name="任意多边形 68637"/>
          <p:cNvSpPr/>
          <p:nvPr/>
        </p:nvSpPr>
        <p:spPr>
          <a:xfrm>
            <a:off x="7247335" y="1316831"/>
            <a:ext cx="183356" cy="2226469"/>
          </a:xfrm>
          <a:custGeom>
            <a:avLst/>
            <a:gdLst/>
            <a:ahLst/>
            <a:cxnLst/>
            <a:rect l="0" t="0" r="0" b="0"/>
            <a:pathLst>
              <a:path w="226" h="2268">
                <a:moveTo>
                  <a:pt x="196" y="0"/>
                </a:moveTo>
                <a:cubicBezTo>
                  <a:pt x="211" y="170"/>
                  <a:pt x="226" y="340"/>
                  <a:pt x="196" y="635"/>
                </a:cubicBezTo>
                <a:cubicBezTo>
                  <a:pt x="166" y="930"/>
                  <a:pt x="30" y="1497"/>
                  <a:pt x="15" y="1769"/>
                </a:cubicBezTo>
                <a:cubicBezTo>
                  <a:pt x="0" y="2041"/>
                  <a:pt x="91" y="2185"/>
                  <a:pt x="106" y="226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39" name="椭圆 68638"/>
          <p:cNvSpPr/>
          <p:nvPr/>
        </p:nvSpPr>
        <p:spPr>
          <a:xfrm>
            <a:off x="7029450" y="457200"/>
            <a:ext cx="742950" cy="1083469"/>
          </a:xfrm>
          <a:prstGeom prst="ellipse">
            <a:avLst/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buNone/>
            </a:pPr>
            <a:endParaRPr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642" name="文本框 68641"/>
          <p:cNvSpPr txBox="1"/>
          <p:nvPr/>
        </p:nvSpPr>
        <p:spPr>
          <a:xfrm>
            <a:off x="2228850" y="342900"/>
            <a:ext cx="783431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</a:p>
        </p:txBody>
      </p:sp>
      <p:sp>
        <p:nvSpPr>
          <p:cNvPr id="68643" name="文本框 68642"/>
          <p:cNvSpPr txBox="1"/>
          <p:nvPr/>
        </p:nvSpPr>
        <p:spPr>
          <a:xfrm>
            <a:off x="4000500" y="1714500"/>
            <a:ext cx="628650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森</a:t>
            </a:r>
          </a:p>
        </p:txBody>
      </p:sp>
      <p:sp>
        <p:nvSpPr>
          <p:cNvPr id="68644" name="文本框 68643"/>
          <p:cNvSpPr txBox="1"/>
          <p:nvPr/>
        </p:nvSpPr>
        <p:spPr>
          <a:xfrm>
            <a:off x="1143000" y="400050"/>
            <a:ext cx="81407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明</a:t>
            </a:r>
          </a:p>
        </p:txBody>
      </p:sp>
      <p:sp>
        <p:nvSpPr>
          <p:cNvPr id="68645" name="文本框 68644"/>
          <p:cNvSpPr txBox="1"/>
          <p:nvPr/>
        </p:nvSpPr>
        <p:spPr>
          <a:xfrm>
            <a:off x="1371600" y="1714500"/>
            <a:ext cx="742950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木</a:t>
            </a:r>
          </a:p>
        </p:txBody>
      </p:sp>
      <p:sp>
        <p:nvSpPr>
          <p:cNvPr id="68646" name="文本框 68645"/>
          <p:cNvSpPr txBox="1"/>
          <p:nvPr/>
        </p:nvSpPr>
        <p:spPr>
          <a:xfrm>
            <a:off x="2628900" y="1657350"/>
            <a:ext cx="800100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林</a:t>
            </a:r>
          </a:p>
        </p:txBody>
      </p:sp>
      <p:sp>
        <p:nvSpPr>
          <p:cNvPr id="68647" name="文本框 68646"/>
          <p:cNvSpPr txBox="1"/>
          <p:nvPr/>
        </p:nvSpPr>
        <p:spPr>
          <a:xfrm>
            <a:off x="3314700" y="742950"/>
            <a:ext cx="81407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尘</a:t>
            </a:r>
          </a:p>
        </p:txBody>
      </p:sp>
      <p:sp>
        <p:nvSpPr>
          <p:cNvPr id="68648" name="文本框 68647"/>
          <p:cNvSpPr txBox="1"/>
          <p:nvPr/>
        </p:nvSpPr>
        <p:spPr>
          <a:xfrm>
            <a:off x="5029200" y="1371600"/>
            <a:ext cx="769144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条</a:t>
            </a:r>
          </a:p>
        </p:txBody>
      </p:sp>
      <p:sp>
        <p:nvSpPr>
          <p:cNvPr id="68649" name="文本框 68648"/>
          <p:cNvSpPr txBox="1"/>
          <p:nvPr/>
        </p:nvSpPr>
        <p:spPr>
          <a:xfrm>
            <a:off x="5772150" y="457200"/>
            <a:ext cx="769144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众</a:t>
            </a:r>
          </a:p>
        </p:txBody>
      </p:sp>
      <p:sp>
        <p:nvSpPr>
          <p:cNvPr id="68651" name="文本框 68650"/>
          <p:cNvSpPr txBox="1"/>
          <p:nvPr/>
        </p:nvSpPr>
        <p:spPr>
          <a:xfrm>
            <a:off x="6172200" y="1657350"/>
            <a:ext cx="654844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心</a:t>
            </a:r>
          </a:p>
        </p:txBody>
      </p:sp>
      <p:sp>
        <p:nvSpPr>
          <p:cNvPr id="68652" name="文本框 68651"/>
          <p:cNvSpPr txBox="1"/>
          <p:nvPr/>
        </p:nvSpPr>
        <p:spPr>
          <a:xfrm>
            <a:off x="4457700" y="400050"/>
            <a:ext cx="883444" cy="8458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从</a:t>
            </a:r>
          </a:p>
        </p:txBody>
      </p:sp>
      <p:sp>
        <p:nvSpPr>
          <p:cNvPr id="68653" name="文本框 68652"/>
          <p:cNvSpPr txBox="1"/>
          <p:nvPr/>
        </p:nvSpPr>
        <p:spPr>
          <a:xfrm>
            <a:off x="7060406" y="514350"/>
            <a:ext cx="814070" cy="845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None/>
            </a:pPr>
            <a:r>
              <a:rPr lang="zh-CN" altLang="en-US" sz="495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8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8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8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8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8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68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68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68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68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14700" y="390525"/>
            <a:ext cx="1882775" cy="715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2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日月明</a:t>
            </a:r>
            <a:endParaRPr kumimoji="0" lang="en-US" altLang="zh-CN" sz="3200" b="1" i="0" u="none" strike="noStrike" kern="1200" cap="none" spc="12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81375" y="160338"/>
            <a:ext cx="20097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mínɡ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9550" y="1487488"/>
            <a:ext cx="5934075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日月明，田力男。小大尖，小土尘。二人从，三人众。双木林，三木森。</a:t>
            </a:r>
            <a:endParaRPr kumimoji="0" lang="en-US" altLang="zh-CN" sz="2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60463" y="957263"/>
            <a:ext cx="6572250" cy="28346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yuè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mínɡ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á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á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à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ā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èr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cónɡ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ā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ā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ā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sēn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446338" y="1801813"/>
            <a:ext cx="639763" cy="465138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13263" y="1801813"/>
            <a:ext cx="639763" cy="465138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23038" y="1830388"/>
            <a:ext cx="639763" cy="465138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46338" y="2678113"/>
            <a:ext cx="639763" cy="465138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46588" y="2678113"/>
            <a:ext cx="639763" cy="465138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23038" y="2678113"/>
            <a:ext cx="639763" cy="465138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446338" y="3557588"/>
            <a:ext cx="639763" cy="466725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10088" y="3557588"/>
            <a:ext cx="639763" cy="466725"/>
          </a:xfrm>
          <a:prstGeom prst="ellipse">
            <a:avLst/>
          </a:prstGeom>
          <a:noFill/>
          <a:ln>
            <a:solidFill>
              <a:srgbClr val="FF00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14" grpId="0"/>
      <p:bldP spid="3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13" descr="http://portrait1.sinaimg.cn/2160264624/blog/18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6155" y="527050"/>
            <a:ext cx="17145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15" descr="http://www.aihuahua.net/uploads/allimg/150608/441-15060R13G40-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417" t="7796" r="30334" b="13576"/>
          <a:stretch>
            <a:fillRect/>
          </a:stretch>
        </p:blipFill>
        <p:spPr>
          <a:xfrm>
            <a:off x="3778568" y="526733"/>
            <a:ext cx="1246187" cy="137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42745" y="2357120"/>
            <a:ext cx="3659505" cy="1097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日 </a:t>
            </a:r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</a:p>
        </p:txBody>
      </p:sp>
      <p:sp>
        <p:nvSpPr>
          <p:cNvPr id="16" name="矩形 15"/>
          <p:cNvSpPr/>
          <p:nvPr/>
        </p:nvSpPr>
        <p:spPr>
          <a:xfrm>
            <a:off x="5748655" y="2070100"/>
            <a:ext cx="1691640" cy="1493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ea"/>
              </a:rPr>
              <a:t>í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仿宋" panose="02010609060101010101" charset="-122"/>
              </a:rPr>
              <a:t>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（日字旁）</a:t>
            </a:r>
          </a:p>
        </p:txBody>
      </p:sp>
      <p:pic>
        <p:nvPicPr>
          <p:cNvPr id="17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7250" y="585470"/>
            <a:ext cx="13144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021638" y="698500"/>
            <a:ext cx="897890" cy="1371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明亮</a:t>
            </a: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明天</a:t>
            </a: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40705" y="3686175"/>
            <a:ext cx="30746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990099"/>
                </a:solidFill>
              </a:rPr>
              <a:t>日月明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C:\Documents and Settings\Administrator\桌面\图片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" y="53340"/>
            <a:ext cx="2938463" cy="215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2430" y="222372"/>
            <a:ext cx="2943159" cy="2207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1204278" y="2702878"/>
            <a:ext cx="232664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田＋力</a:t>
            </a: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3530918" y="2032318"/>
            <a:ext cx="1333500" cy="14935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仿宋" panose="02010609060101010101" charset="-122"/>
              </a:rPr>
              <a:t>á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男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7270" y="3686175"/>
            <a:ext cx="259461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男孩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男生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49240" y="2943225"/>
            <a:ext cx="250317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990099"/>
                </a:solidFill>
              </a:rPr>
              <a:t>田力男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1" descr="http://pic2.ooopic.com/10/51/37/83b1OOOPIC8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62" t="-317" r="18202" b="2"/>
          <a:stretch>
            <a:fillRect/>
          </a:stretch>
        </p:blipFill>
        <p:spPr>
          <a:xfrm>
            <a:off x="4948238" y="452438"/>
            <a:ext cx="200025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729413" y="355600"/>
            <a:ext cx="619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</a:t>
            </a:r>
          </a:p>
        </p:txBody>
      </p:sp>
      <p:pic>
        <p:nvPicPr>
          <p:cNvPr id="37892" name="Picture 12" descr="C:\Documents and Settings\Administrator\桌面\图片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812800"/>
            <a:ext cx="2171700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100638" y="1001713"/>
            <a:ext cx="619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大</a:t>
            </a:r>
          </a:p>
        </p:txBody>
      </p:sp>
      <p:sp>
        <p:nvSpPr>
          <p:cNvPr id="11" name="矩形 10"/>
          <p:cNvSpPr/>
          <p:nvPr/>
        </p:nvSpPr>
        <p:spPr>
          <a:xfrm>
            <a:off x="3267710" y="2403475"/>
            <a:ext cx="1680845" cy="10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黑体" panose="02010609060101010101" pitchFamily="49" charset="-122"/>
                <a:cs typeface="+mn-cs"/>
              </a:rPr>
              <a:t>ji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黑体" panose="02010609060101010101" pitchFamily="49" charset="-122"/>
                <a:cs typeface="仿宋" panose="02010609060101010101" charset="-122"/>
              </a:rPr>
              <a:t>ā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黑体" panose="02010609060101010101" pitchFamily="49" charset="-122"/>
                <a:cs typeface="+mn-cs"/>
              </a:rPr>
              <a:t>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尖</a:t>
            </a:r>
          </a:p>
        </p:txBody>
      </p:sp>
      <p:pic>
        <p:nvPicPr>
          <p:cNvPr id="59408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7038" y="393700"/>
            <a:ext cx="52387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0163" y="942975"/>
            <a:ext cx="523875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267075" y="364490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笔尖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77990" y="2920365"/>
            <a:ext cx="218313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990099"/>
                </a:solidFill>
              </a:rPr>
              <a:t>小大尖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31354 0.177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8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46914E-7 L -0.13645 0.125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92350" y="3740150"/>
            <a:ext cx="14478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小＋土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2050" y="3281363"/>
            <a:ext cx="1011238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尘</a:t>
            </a:r>
          </a:p>
        </p:txBody>
      </p:sp>
      <p:sp>
        <p:nvSpPr>
          <p:cNvPr id="7" name="矩形 6"/>
          <p:cNvSpPr/>
          <p:nvPr/>
        </p:nvSpPr>
        <p:spPr>
          <a:xfrm>
            <a:off x="5543550" y="3416300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尘土</a:t>
            </a:r>
          </a:p>
        </p:txBody>
      </p:sp>
      <p:sp>
        <p:nvSpPr>
          <p:cNvPr id="8" name="矩形 7"/>
          <p:cNvSpPr/>
          <p:nvPr/>
        </p:nvSpPr>
        <p:spPr>
          <a:xfrm>
            <a:off x="5410200" y="4002088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沙尘暴</a:t>
            </a:r>
          </a:p>
        </p:txBody>
      </p:sp>
      <p:pic>
        <p:nvPicPr>
          <p:cNvPr id="58375" name="Picture 7" descr="http://i0.sinaimg.cn/travel/2012/0423/U6939P704DT201204231209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288" y="249238"/>
            <a:ext cx="3140075" cy="3021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6" name="Picture 8" descr="C:\Documents and Settings\Administrator\桌面\图片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93663"/>
            <a:ext cx="3997325" cy="300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926580" y="3274695"/>
            <a:ext cx="225171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990099"/>
                </a:solidFill>
              </a:rPr>
              <a:t>小土尘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C:\Documents and Settings\Administrator\桌面\76258piceac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3" y="417513"/>
            <a:ext cx="758825" cy="202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7" descr="C:\Documents and Settings\Administrator\桌面\121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4725" y="382588"/>
            <a:ext cx="892175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703263" y="2527300"/>
            <a:ext cx="5445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</p:txBody>
      </p:sp>
      <p:sp>
        <p:nvSpPr>
          <p:cNvPr id="11" name="矩形 10"/>
          <p:cNvSpPr/>
          <p:nvPr/>
        </p:nvSpPr>
        <p:spPr>
          <a:xfrm>
            <a:off x="2586038" y="2520950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</p:txBody>
      </p:sp>
      <p:pic>
        <p:nvPicPr>
          <p:cNvPr id="28680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632075"/>
            <a:ext cx="2522538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490663" y="3470275"/>
            <a:ext cx="120015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cónɡ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从</a:t>
            </a:r>
          </a:p>
        </p:txBody>
      </p:sp>
      <p:pic>
        <p:nvPicPr>
          <p:cNvPr id="12" name="Picture 6" descr="C:\Documents and Settings\Administrator\桌面\76258piceac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0" y="1785938"/>
            <a:ext cx="704850" cy="187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7" descr="C:\Documents and Settings\Administrator\桌面\121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0713" y="1795463"/>
            <a:ext cx="828675" cy="1912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 descr="C:\Documents and Settings\Administrator\桌面\456i_副本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750" y="1644650"/>
            <a:ext cx="1079500" cy="201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4794250" y="3678238"/>
            <a:ext cx="5429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</p:txBody>
      </p:sp>
      <p:sp>
        <p:nvSpPr>
          <p:cNvPr id="19" name="矩形 18"/>
          <p:cNvSpPr/>
          <p:nvPr/>
        </p:nvSpPr>
        <p:spPr>
          <a:xfrm>
            <a:off x="6007100" y="3678238"/>
            <a:ext cx="5445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</p:txBody>
      </p:sp>
      <p:sp>
        <p:nvSpPr>
          <p:cNvPr id="20" name="矩形 19"/>
          <p:cNvSpPr/>
          <p:nvPr/>
        </p:nvSpPr>
        <p:spPr>
          <a:xfrm>
            <a:off x="5756275" y="417830"/>
            <a:ext cx="1751330" cy="10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zhònɡ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众</a:t>
            </a:r>
          </a:p>
        </p:txBody>
      </p:sp>
      <p:sp>
        <p:nvSpPr>
          <p:cNvPr id="21" name="矩形 20"/>
          <p:cNvSpPr/>
          <p:nvPr/>
        </p:nvSpPr>
        <p:spPr>
          <a:xfrm>
            <a:off x="7054850" y="3679825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</a:p>
        </p:txBody>
      </p:sp>
      <p:pic>
        <p:nvPicPr>
          <p:cNvPr id="18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0" y="3783330"/>
            <a:ext cx="2951163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599680" y="3784600"/>
            <a:ext cx="8686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46070" y="3937635"/>
            <a:ext cx="24117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990099"/>
                </a:solidFill>
              </a:rPr>
              <a:t>二人从，三人众。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60494E-6 L 0.09167 -0.0018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0" y="-1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2716E-6 L -0.08334 -3.82716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00208 0.06667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33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10417 0.1240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62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46914E-6 L -0.09167 0.12222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6" grpId="0"/>
      <p:bldP spid="19" grpId="0"/>
      <p:bldP spid="20" grpId="0"/>
      <p:bldP spid="21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01875" y="3113088"/>
            <a:ext cx="5445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900" y="3638550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树木</a:t>
            </a:r>
          </a:p>
        </p:txBody>
      </p:sp>
      <p:pic>
        <p:nvPicPr>
          <p:cNvPr id="57351" name="Picture 7" descr="C:\Documents and Settings\Administrator\桌面\图片1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600" y="1050925"/>
            <a:ext cx="2490788" cy="250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Picture 10" descr="C:\Documents and Settings\Administrator\桌面\图片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150" y="71438"/>
            <a:ext cx="3613150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4425950" y="3113088"/>
            <a:ext cx="5445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6625" y="3113088"/>
            <a:ext cx="5445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1763" y="3635375"/>
            <a:ext cx="8048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林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5800" y="2527300"/>
            <a:ext cx="10080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树林</a:t>
            </a:r>
          </a:p>
        </p:txBody>
      </p:sp>
      <p:sp>
        <p:nvSpPr>
          <p:cNvPr id="21" name="矩形 20"/>
          <p:cNvSpPr/>
          <p:nvPr/>
        </p:nvSpPr>
        <p:spPr>
          <a:xfrm>
            <a:off x="7035800" y="326390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林业</a:t>
            </a:r>
          </a:p>
        </p:txBody>
      </p:sp>
      <p:pic>
        <p:nvPicPr>
          <p:cNvPr id="57355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0" y="3113088"/>
            <a:ext cx="2320925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57550" y="4109085"/>
            <a:ext cx="20453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990099"/>
                </a:solidFill>
              </a:rPr>
              <a:t>双木林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5679E-6 L 0.08229 -4.5679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5679E-6 L -0.05833 0.001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" grpId="0"/>
      <p:bldP spid="17" grpId="0"/>
      <p:bldP spid="18" grpId="0"/>
      <p:bldP spid="6" grpId="0"/>
      <p:bldP spid="21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"/>
          <p:cNvGrpSpPr/>
          <p:nvPr/>
        </p:nvGrpSpPr>
        <p:grpSpPr>
          <a:xfrm>
            <a:off x="1716627" y="1455104"/>
            <a:ext cx="1955261" cy="1938992"/>
            <a:chOff x="250263" y="1722146"/>
            <a:chExt cx="1955260" cy="1938993"/>
          </a:xfrm>
        </p:grpSpPr>
        <p:pic>
          <p:nvPicPr>
            <p:cNvPr id="2560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8" name="TextBox 4"/>
            <p:cNvSpPr txBox="1"/>
            <p:nvPr/>
          </p:nvSpPr>
          <p:spPr>
            <a:xfrm>
              <a:off x="250263" y="1722146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明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125663" y="650875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mínɡ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45100" y="3322955"/>
            <a:ext cx="3037205" cy="10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ea"/>
              </a:rPr>
              <a:t>í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ea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仿宋" panose="02010609060101010101" charset="-122"/>
              </a:rPr>
              <a:t>à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ea"/>
              </a:rPr>
              <a:t>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明    亮</a:t>
            </a:r>
          </a:p>
        </p:txBody>
      </p:sp>
      <p:sp>
        <p:nvSpPr>
          <p:cNvPr id="25605" name="TextBox 10"/>
          <p:cNvSpPr txBox="1"/>
          <p:nvPr/>
        </p:nvSpPr>
        <p:spPr>
          <a:xfrm>
            <a:off x="3554413" y="239713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013" y="692150"/>
            <a:ext cx="2630487" cy="2630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3" descr="C:\Documents and Settings\Administrator\桌面\各种树_副本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0538" y="3600450"/>
            <a:ext cx="811212" cy="884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4" y="166248"/>
            <a:ext cx="3643310" cy="2602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4872" y="354642"/>
            <a:ext cx="3790011" cy="2953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1087438" y="3076575"/>
            <a:ext cx="21685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木＋木＋木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0563" y="2592388"/>
            <a:ext cx="804862" cy="1077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sēn</a:t>
            </a: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森</a:t>
            </a:r>
          </a:p>
        </p:txBody>
      </p:sp>
      <p:pic>
        <p:nvPicPr>
          <p:cNvPr id="41991" name="Picture 13" descr="C:\Documents and Settings\Administrator\桌面\各种树_副本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00" y="3575050"/>
            <a:ext cx="835025" cy="90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Picture 13" descr="C:\Documents and Settings\Administrator\桌面\各种树_副本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4463" y="3581400"/>
            <a:ext cx="830262" cy="90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21325" y="3575050"/>
            <a:ext cx="29260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990099"/>
                </a:solidFill>
              </a:rPr>
              <a:t>三木森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9040" y="1223010"/>
            <a:ext cx="4380230" cy="2712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ym typeface="+mn-ea"/>
              </a:rPr>
              <a:t>日月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明</a:t>
            </a:r>
            <a:r>
              <a:rPr lang="zh-CN" altLang="en-US" sz="4000" b="1">
                <a:sym typeface="+mn-ea"/>
              </a:rPr>
              <a:t>，田力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男</a:t>
            </a:r>
            <a:r>
              <a:rPr lang="zh-CN" altLang="en-US" sz="4400" b="1">
                <a:sym typeface="+mn-ea"/>
              </a:rPr>
              <a:t>。</a:t>
            </a:r>
          </a:p>
          <a:p>
            <a:r>
              <a:rPr lang="zh-CN" altLang="en-US" sz="4000" b="1">
                <a:sym typeface="+mn-ea"/>
              </a:rPr>
              <a:t>小大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尖</a:t>
            </a:r>
            <a:r>
              <a:rPr lang="zh-CN" altLang="en-US" sz="4000" b="1">
                <a:sym typeface="+mn-ea"/>
              </a:rPr>
              <a:t>，小土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尘</a:t>
            </a:r>
            <a:r>
              <a:rPr lang="zh-CN" altLang="en-US" sz="4400" b="1">
                <a:sym typeface="+mn-ea"/>
              </a:rPr>
              <a:t>。</a:t>
            </a:r>
          </a:p>
          <a:p>
            <a:r>
              <a:rPr lang="zh-CN" altLang="en-US" sz="4000" b="1">
                <a:sym typeface="+mn-ea"/>
              </a:rPr>
              <a:t>二人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从</a:t>
            </a:r>
            <a:r>
              <a:rPr lang="zh-CN" altLang="en-US" sz="4000" b="1">
                <a:sym typeface="+mn-ea"/>
              </a:rPr>
              <a:t>，三人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众</a:t>
            </a:r>
            <a:r>
              <a:rPr lang="zh-CN" altLang="en-US" sz="4400" b="1">
                <a:sym typeface="+mn-ea"/>
              </a:rPr>
              <a:t>。</a:t>
            </a:r>
          </a:p>
          <a:p>
            <a:r>
              <a:rPr lang="zh-CN" altLang="en-US" sz="4000" b="1">
                <a:sym typeface="+mn-ea"/>
              </a:rPr>
              <a:t>双木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林</a:t>
            </a:r>
            <a:r>
              <a:rPr lang="zh-CN" altLang="en-US" sz="4000" b="1">
                <a:sym typeface="+mn-ea"/>
              </a:rPr>
              <a:t>，三木</a:t>
            </a:r>
            <a:r>
              <a:rPr lang="zh-CN" altLang="en-US" sz="4000" b="1">
                <a:solidFill>
                  <a:srgbClr val="FF0000"/>
                </a:solidFill>
                <a:cs typeface="+mn-ea"/>
                <a:sym typeface="+mn-ea"/>
              </a:rPr>
              <a:t>森</a:t>
            </a:r>
            <a:r>
              <a:rPr lang="zh-CN" altLang="en-US" sz="4000" b="1"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1" descr="C:\Documents and Settings\Administrator\桌面\图片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1925" y="330200"/>
            <a:ext cx="4238625" cy="388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Picture 21" descr="C:\Documents and Settings\Administrator\桌面\图片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338" y="117475"/>
            <a:ext cx="3255962" cy="298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5222875" y="2173288"/>
            <a:ext cx="18081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田＋力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男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3313" y="1479550"/>
            <a:ext cx="1808162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日＋月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22875" y="2716213"/>
            <a:ext cx="18081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小＋大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尖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22875" y="3225800"/>
            <a:ext cx="18081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小＋土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尘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3313" y="2065338"/>
            <a:ext cx="18081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木＋木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95888" y="1660525"/>
            <a:ext cx="25304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木＋木＋木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森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93800" y="919163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</a:p>
        </p:txBody>
      </p:sp>
      <p:sp>
        <p:nvSpPr>
          <p:cNvPr id="17" name="矩形 16"/>
          <p:cNvSpPr/>
          <p:nvPr/>
        </p:nvSpPr>
        <p:spPr>
          <a:xfrm>
            <a:off x="5322888" y="1133475"/>
            <a:ext cx="162718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</a:t>
            </a:r>
          </a:p>
        </p:txBody>
      </p:sp>
      <p:pic>
        <p:nvPicPr>
          <p:cNvPr id="43020" name="Picture 8" descr="http://img104.ph.126.net/tOz4jjLX5w7Xc5bJ8hid4Q==/70622071656822909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625" y="3833813"/>
            <a:ext cx="2006600" cy="1309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9550" y="722313"/>
            <a:ext cx="5934075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一人不成众，独木不成林。</a:t>
            </a:r>
            <a:endParaRPr kumimoji="0" lang="en-US" altLang="zh-CN" sz="2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众人一条心，黄土变成金。</a:t>
            </a:r>
            <a:endParaRPr kumimoji="0" lang="en-US" altLang="zh-CN" sz="2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22388" y="196850"/>
            <a:ext cx="6572250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bù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rén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tiáo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huánɡ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biàn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5554" y="2562881"/>
            <a:ext cx="3069082" cy="2178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7" name="Picture 2" descr="http://d3xx.xhedu.sh.cn/cms/data/html/doc/2014-06/18/34371/attach/2014-06-18_08-35-41_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2041525"/>
            <a:ext cx="3900488" cy="260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304800" y="615950"/>
            <a:ext cx="6610350" cy="738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这两句话是什么意思呢？你读懂了吗？</a:t>
            </a:r>
          </a:p>
        </p:txBody>
      </p:sp>
      <p:sp>
        <p:nvSpPr>
          <p:cNvPr id="6" name="矩形 1"/>
          <p:cNvSpPr/>
          <p:nvPr/>
        </p:nvSpPr>
        <p:spPr>
          <a:xfrm>
            <a:off x="485775" y="1644650"/>
            <a:ext cx="7715250" cy="1087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2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这两句话告诉我们：</a:t>
            </a:r>
            <a:endParaRPr lang="en-US" altLang="zh-CN" sz="2400" b="1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4200"/>
              </a:lnSpc>
            </a:pPr>
            <a:r>
              <a:rPr lang="en-US" altLang="zh-CN" sz="24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个人的力量是弱小的，我们要学会团结，互帮互助。</a:t>
            </a:r>
          </a:p>
        </p:txBody>
      </p:sp>
      <p:pic>
        <p:nvPicPr>
          <p:cNvPr id="45060" name="Picture 10" descr="http://s8.sinaimg.cn/bmiddle/0045xdR5gy6N425BkRpa7&amp;6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858" b="4572"/>
          <a:stretch>
            <a:fillRect/>
          </a:stretch>
        </p:blipFill>
        <p:spPr>
          <a:xfrm>
            <a:off x="485775" y="3159125"/>
            <a:ext cx="4886325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833" y="253667"/>
            <a:ext cx="5027616" cy="2527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4" name="Picture 2" descr="F:\戴龙静\图库\ppt小照\写作业2.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813" y="2441575"/>
            <a:ext cx="3903662" cy="241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24798" y="-135255"/>
            <a:ext cx="3243580" cy="10058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120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4000" b="1" i="0" u="none" strike="noStrike" kern="1200" cap="none" spc="120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、日月明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65910" y="817880"/>
            <a:ext cx="7600950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日月</a:t>
            </a:r>
            <a:r>
              <a:rPr lang="zh-CN" altLang="en-US" sz="4400" b="1">
                <a:solidFill>
                  <a:srgbClr val="FF0000"/>
                </a:solidFill>
              </a:rPr>
              <a:t>明</a:t>
            </a:r>
            <a:r>
              <a:rPr lang="zh-CN" altLang="en-US" sz="4400" b="1"/>
              <a:t>，田力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男</a:t>
            </a:r>
            <a:r>
              <a:rPr lang="zh-CN" altLang="en-US" sz="4400" b="1"/>
              <a:t>。</a:t>
            </a:r>
          </a:p>
          <a:p>
            <a:r>
              <a:rPr lang="zh-CN" altLang="en-US" sz="4400" b="1"/>
              <a:t>小大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尖</a:t>
            </a:r>
            <a:r>
              <a:rPr lang="zh-CN" altLang="en-US" sz="4400" b="1"/>
              <a:t>，小土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尘</a:t>
            </a:r>
            <a:r>
              <a:rPr lang="zh-CN" altLang="en-US" sz="4400" b="1"/>
              <a:t>。</a:t>
            </a:r>
          </a:p>
          <a:p>
            <a:r>
              <a:rPr lang="zh-CN" altLang="en-US" sz="4400" b="1"/>
              <a:t>二人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从</a:t>
            </a:r>
            <a:r>
              <a:rPr lang="zh-CN" altLang="en-US" sz="4400" b="1"/>
              <a:t>，三人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众</a:t>
            </a:r>
            <a:r>
              <a:rPr lang="zh-CN" altLang="en-US" sz="4400" b="1"/>
              <a:t>。</a:t>
            </a:r>
          </a:p>
          <a:p>
            <a:r>
              <a:rPr lang="zh-CN" altLang="en-US" sz="4400" b="1"/>
              <a:t>双木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林</a:t>
            </a:r>
            <a:r>
              <a:rPr lang="zh-CN" altLang="en-US" sz="4400" b="1"/>
              <a:t>，三木</a:t>
            </a:r>
            <a:r>
              <a:rPr lang="zh-CN" altLang="en-US" sz="4400" b="1">
                <a:solidFill>
                  <a:srgbClr val="FF0000"/>
                </a:solidFill>
                <a:cs typeface="+mn-ea"/>
              </a:rPr>
              <a:t>森</a:t>
            </a:r>
            <a:r>
              <a:rPr lang="zh-CN" altLang="en-US" sz="4400" b="1"/>
              <a:t>。</a:t>
            </a:r>
          </a:p>
          <a:p>
            <a:r>
              <a:rPr lang="zh-CN" altLang="en-US" sz="4400" b="1"/>
              <a:t>一人不成众，独木不成林。</a:t>
            </a:r>
          </a:p>
          <a:p>
            <a:r>
              <a:rPr lang="zh-CN" altLang="en-US" sz="4400" b="1"/>
              <a:t>众人一条心，黄土变成金。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9700" y="2170113"/>
            <a:ext cx="6338888" cy="1371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大（　）   　日（　）　   了（　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人（　）　   十（　）     木（  ）</a:t>
            </a:r>
          </a:p>
        </p:txBody>
      </p:sp>
      <p:sp>
        <p:nvSpPr>
          <p:cNvPr id="50179" name="矩形 3"/>
          <p:cNvSpPr/>
          <p:nvPr/>
        </p:nvSpPr>
        <p:spPr>
          <a:xfrm>
            <a:off x="590550" y="1304925"/>
            <a:ext cx="3790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一、加一笔，变新字。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8038" y="2289175"/>
            <a:ext cx="7540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天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68813" y="2273300"/>
            <a:ext cx="754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目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64338" y="2270125"/>
            <a:ext cx="7556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子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08518" y="3036570"/>
            <a:ext cx="754063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67543" y="2916238"/>
            <a:ext cx="755650" cy="518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64338" y="2916238"/>
            <a:ext cx="7556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本</a:t>
            </a:r>
          </a:p>
        </p:txBody>
      </p:sp>
      <p:grpSp>
        <p:nvGrpSpPr>
          <p:cNvPr id="50186" name="组合 3"/>
          <p:cNvGrpSpPr/>
          <p:nvPr/>
        </p:nvGrpSpPr>
        <p:grpSpPr>
          <a:xfrm>
            <a:off x="172720" y="240665"/>
            <a:ext cx="2062163" cy="544513"/>
            <a:chOff x="1438698" y="982657"/>
            <a:chExt cx="2498303" cy="616461"/>
          </a:xfrm>
        </p:grpSpPr>
        <p:pic>
          <p:nvPicPr>
            <p:cNvPr id="50187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8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4" grpId="0"/>
      <p:bldP spid="25" grpId="0"/>
      <p:bldP spid="15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86" name="组合 3"/>
          <p:cNvGrpSpPr/>
          <p:nvPr/>
        </p:nvGrpSpPr>
        <p:grpSpPr>
          <a:xfrm>
            <a:off x="172720" y="240665"/>
            <a:ext cx="2062163" cy="544513"/>
            <a:chOff x="1438698" y="982657"/>
            <a:chExt cx="2498303" cy="616461"/>
          </a:xfrm>
        </p:grpSpPr>
        <p:pic>
          <p:nvPicPr>
            <p:cNvPr id="50187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8" name="文本框 2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5800" y="1685925"/>
            <a:ext cx="748665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明月   力气   尘土  众多</a:t>
            </a:r>
          </a:p>
          <a:p>
            <a:r>
              <a:rPr lang="zh-CN" altLang="en-US" sz="5400"/>
              <a:t>树林   森林   关心  开心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295593" y="111760"/>
            <a:ext cx="5106988" cy="573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你能猜出下面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这些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字的意思吗？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55299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3" y="2489200"/>
            <a:ext cx="3902075" cy="2654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5300" name="组合 14"/>
          <p:cNvGrpSpPr/>
          <p:nvPr/>
        </p:nvGrpSpPr>
        <p:grpSpPr>
          <a:xfrm>
            <a:off x="3078163" y="1212850"/>
            <a:ext cx="4964112" cy="1989138"/>
            <a:chOff x="3288903" y="1364770"/>
            <a:chExt cx="4963319" cy="1989302"/>
          </a:xfrm>
        </p:grpSpPr>
        <p:sp>
          <p:nvSpPr>
            <p:cNvPr id="55302" name="矩形 4"/>
            <p:cNvSpPr/>
            <p:nvPr/>
          </p:nvSpPr>
          <p:spPr>
            <a:xfrm>
              <a:off x="6391273" y="2563816"/>
              <a:ext cx="1524793" cy="6376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不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正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55303" name="组合 13"/>
            <p:cNvGrpSpPr/>
            <p:nvPr/>
          </p:nvGrpSpPr>
          <p:grpSpPr>
            <a:xfrm>
              <a:off x="3288903" y="1364770"/>
              <a:ext cx="4963319" cy="1989302"/>
              <a:chOff x="3475830" y="1375094"/>
              <a:chExt cx="4963319" cy="1989302"/>
            </a:xfrm>
          </p:grpSpPr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3801215" y="1375094"/>
                <a:ext cx="4637934" cy="7382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rPr>
                  <a:t>泪      休       歪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grpSp>
            <p:nvGrpSpPr>
              <p:cNvPr id="55307" name="组合 12"/>
              <p:cNvGrpSpPr/>
              <p:nvPr/>
            </p:nvGrpSpPr>
            <p:grpSpPr>
              <a:xfrm>
                <a:off x="3475830" y="2212183"/>
                <a:ext cx="1629570" cy="1152213"/>
                <a:chOff x="3475830" y="2212183"/>
                <a:chExt cx="1629570" cy="1152213"/>
              </a:xfrm>
            </p:grpSpPr>
            <p:grpSp>
              <p:nvGrpSpPr>
                <p:cNvPr id="55313" name="组合 8"/>
                <p:cNvGrpSpPr/>
                <p:nvPr/>
              </p:nvGrpSpPr>
              <p:grpSpPr>
                <a:xfrm>
                  <a:off x="3776265" y="2212183"/>
                  <a:ext cx="685800" cy="501650"/>
                  <a:chOff x="6019800" y="581819"/>
                  <a:chExt cx="685800" cy="501650"/>
                </a:xfrm>
              </p:grpSpPr>
              <p:cxnSp>
                <p:nvCxnSpPr>
                  <p:cNvPr id="4" name="直接连接符 3"/>
                  <p:cNvCxnSpPr/>
                  <p:nvPr/>
                </p:nvCxnSpPr>
                <p:spPr>
                  <a:xfrm flipH="1">
                    <a:off x="6019354" y="581412"/>
                    <a:ext cx="344433" cy="501691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/>
                  <p:cNvCxnSpPr/>
                  <p:nvPr/>
                </p:nvCxnSpPr>
                <p:spPr>
                  <a:xfrm>
                    <a:off x="6363787" y="581412"/>
                    <a:ext cx="347607" cy="501691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5314" name="矩形 15"/>
                <p:cNvSpPr/>
                <p:nvPr/>
              </p:nvSpPr>
              <p:spPr>
                <a:xfrm>
                  <a:off x="3475830" y="2625732"/>
                  <a:ext cx="1629570" cy="738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lnSpc>
                      <a:spcPct val="150000"/>
                    </a:lnSpc>
                  </a:pPr>
                  <a:r>
                    <a:rPr lang="zh-CN" altLang="en-US" sz="2800" b="1" dirty="0">
                      <a:latin typeface="楷体_GB2312" pitchFamily="49" charset="-122"/>
                      <a:ea typeface="楷体_GB2312" pitchFamily="49" charset="-122"/>
                    </a:rPr>
                    <a:t>氵</a:t>
                  </a:r>
                  <a:r>
                    <a:rPr lang="en-US" altLang="zh-CN" sz="2800" b="1" dirty="0">
                      <a:latin typeface="楷体_GB2312" pitchFamily="49" charset="-122"/>
                      <a:ea typeface="楷体_GB2312" pitchFamily="49" charset="-122"/>
                    </a:rPr>
                    <a:t>  </a:t>
                  </a:r>
                  <a:r>
                    <a:rPr lang="zh-CN" altLang="en-US" sz="2800" b="1" dirty="0">
                      <a:latin typeface="楷体_GB2312" pitchFamily="49" charset="-122"/>
                      <a:ea typeface="楷体_GB2312" pitchFamily="49" charset="-122"/>
                    </a:rPr>
                    <a:t>目</a:t>
                  </a:r>
                  <a:r>
                    <a:rPr lang="en-US" altLang="zh-CN" sz="2800" b="1" dirty="0">
                      <a:latin typeface="楷体_GB2312" pitchFamily="49" charset="-122"/>
                      <a:ea typeface="楷体_GB2312" pitchFamily="49" charset="-122"/>
                    </a:rPr>
                    <a:t> </a:t>
                  </a:r>
                </a:p>
              </p:txBody>
            </p:sp>
          </p:grpSp>
          <p:grpSp>
            <p:nvGrpSpPr>
              <p:cNvPr id="55308" name="组合 11"/>
              <p:cNvGrpSpPr/>
              <p:nvPr/>
            </p:nvGrpSpPr>
            <p:grpSpPr>
              <a:xfrm>
                <a:off x="4932363" y="2113758"/>
                <a:ext cx="1630361" cy="1240314"/>
                <a:chOff x="4932363" y="2113758"/>
                <a:chExt cx="1630361" cy="1240314"/>
              </a:xfrm>
            </p:grpSpPr>
            <p:sp>
              <p:nvSpPr>
                <p:cNvPr id="55309" name="矩形 16"/>
                <p:cNvSpPr/>
                <p:nvPr/>
              </p:nvSpPr>
              <p:spPr>
                <a:xfrm>
                  <a:off x="4932363" y="2615408"/>
                  <a:ext cx="1630361" cy="738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>
                    <a:lnSpc>
                      <a:spcPct val="150000"/>
                    </a:lnSpc>
                  </a:pPr>
                  <a:r>
                    <a:rPr lang="zh-CN" altLang="en-US" sz="2800" b="1" dirty="0">
                      <a:latin typeface="楷体_GB2312" pitchFamily="49" charset="-122"/>
                      <a:ea typeface="楷体_GB2312" pitchFamily="49" charset="-122"/>
                    </a:rPr>
                    <a:t>人</a:t>
                  </a:r>
                  <a:r>
                    <a:rPr lang="en-US" altLang="zh-CN" sz="2800" b="1" dirty="0">
                      <a:latin typeface="楷体_GB2312" pitchFamily="49" charset="-122"/>
                      <a:ea typeface="楷体_GB2312" pitchFamily="49" charset="-122"/>
                    </a:rPr>
                    <a:t>   </a:t>
                  </a:r>
                  <a:r>
                    <a:rPr lang="zh-CN" altLang="en-US" sz="2800" b="1" dirty="0">
                      <a:latin typeface="楷体_GB2312" pitchFamily="49" charset="-122"/>
                      <a:ea typeface="楷体_GB2312" pitchFamily="49" charset="-122"/>
                    </a:rPr>
                    <a:t>木</a:t>
                  </a:r>
                  <a:r>
                    <a:rPr lang="en-US" altLang="zh-CN" sz="2800" b="1" dirty="0">
                      <a:latin typeface="楷体_GB2312" pitchFamily="49" charset="-122"/>
                      <a:ea typeface="楷体_GB2312" pitchFamily="49" charset="-122"/>
                    </a:rPr>
                    <a:t> </a:t>
                  </a:r>
                </a:p>
              </p:txBody>
            </p:sp>
            <p:grpSp>
              <p:nvGrpSpPr>
                <p:cNvPr id="55310" name="组合 17"/>
                <p:cNvGrpSpPr/>
                <p:nvPr/>
              </p:nvGrpSpPr>
              <p:grpSpPr>
                <a:xfrm>
                  <a:off x="5256213" y="2113758"/>
                  <a:ext cx="685800" cy="501650"/>
                  <a:chOff x="6019800" y="581819"/>
                  <a:chExt cx="685800" cy="501650"/>
                </a:xfrm>
              </p:grpSpPr>
              <p:cxnSp>
                <p:nvCxnSpPr>
                  <p:cNvPr id="19" name="直接连接符 18"/>
                  <p:cNvCxnSpPr/>
                  <p:nvPr/>
                </p:nvCxnSpPr>
                <p:spPr>
                  <a:xfrm flipH="1">
                    <a:off x="6020307" y="581404"/>
                    <a:ext cx="342846" cy="501691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6363152" y="581404"/>
                    <a:ext cx="342846" cy="501691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24" name="直接连接符 23"/>
            <p:cNvCxnSpPr/>
            <p:nvPr/>
          </p:nvCxnSpPr>
          <p:spPr>
            <a:xfrm flipH="1">
              <a:off x="6639580" y="2047451"/>
              <a:ext cx="342845" cy="50169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982425" y="2047451"/>
              <a:ext cx="342845" cy="50169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227388" y="3292475"/>
            <a:ext cx="3790950" cy="1385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泪：眼里流下的水。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休：人依傍大树休息。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歪：不正。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5663" y="650875"/>
            <a:ext cx="659765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</a:p>
        </p:txBody>
      </p:sp>
      <p:pic>
        <p:nvPicPr>
          <p:cNvPr id="2560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0" y="1481138"/>
            <a:ext cx="1887538" cy="1887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88820" y="1524635"/>
            <a:ext cx="126873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/>
              <a:t>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03420" y="1548765"/>
            <a:ext cx="301752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990099"/>
                </a:solidFill>
              </a:rPr>
              <a:t>力气</a:t>
            </a:r>
          </a:p>
          <a:p>
            <a:r>
              <a:rPr lang="zh-CN" altLang="en-US" sz="4800" b="1">
                <a:solidFill>
                  <a:srgbClr val="990099"/>
                </a:solidFill>
              </a:rPr>
              <a:t>力量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19468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1979613" y="895350"/>
            <a:ext cx="1930400" cy="2008188"/>
            <a:chOff x="317986" y="1627530"/>
            <a:chExt cx="1930631" cy="2008188"/>
          </a:xfrm>
        </p:grpSpPr>
        <p:pic>
          <p:nvPicPr>
            <p:cNvPr id="19466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7" name="TextBox 4"/>
            <p:cNvSpPr txBox="1"/>
            <p:nvPr/>
          </p:nvSpPr>
          <p:spPr>
            <a:xfrm>
              <a:off x="410292" y="1627530"/>
              <a:ext cx="1838325" cy="19389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木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519363" y="123825"/>
            <a:ext cx="80803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mù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3463" y="766763"/>
            <a:ext cx="2632075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703638" y="55563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</a:p>
        </p:txBody>
      </p:sp>
      <p:pic>
        <p:nvPicPr>
          <p:cNvPr id="9230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0700" y="3019425"/>
            <a:ext cx="2876550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1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4988" y="3409950"/>
            <a:ext cx="5724525" cy="51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>
          <a:xfrm>
            <a:off x="1693863" y="709613"/>
            <a:ext cx="1887537" cy="2008187"/>
            <a:chOff x="317986" y="1627530"/>
            <a:chExt cx="1887537" cy="2008188"/>
          </a:xfrm>
        </p:grpSpPr>
        <p:pic>
          <p:nvPicPr>
            <p:cNvPr id="2048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9" name="TextBox 4"/>
            <p:cNvSpPr txBox="1"/>
            <p:nvPr/>
          </p:nvSpPr>
          <p:spPr>
            <a:xfrm>
              <a:off x="353137" y="16275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林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078038" y="285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lín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825" y="168275"/>
            <a:ext cx="3273425" cy="273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863" y="2987675"/>
            <a:ext cx="462915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4338" y="3397250"/>
            <a:ext cx="527685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79563" y="798513"/>
            <a:ext cx="1887537" cy="1970087"/>
            <a:chOff x="317986" y="1665630"/>
            <a:chExt cx="1887537" cy="1970088"/>
          </a:xfrm>
        </p:grpSpPr>
        <p:pic>
          <p:nvPicPr>
            <p:cNvPr id="2151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3" name="TextBox 4"/>
            <p:cNvSpPr txBox="1"/>
            <p:nvPr/>
          </p:nvSpPr>
          <p:spPr>
            <a:xfrm>
              <a:off x="343600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土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030413" y="508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tǔ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388" y="415925"/>
            <a:ext cx="3170237" cy="260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563" y="3019425"/>
            <a:ext cx="2247900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8925" y="3429000"/>
            <a:ext cx="5514975" cy="56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>
          <a:xfrm>
            <a:off x="1487488" y="862013"/>
            <a:ext cx="1901825" cy="1970087"/>
            <a:chOff x="317986" y="1665630"/>
            <a:chExt cx="1902056" cy="1970088"/>
          </a:xfrm>
        </p:grpSpPr>
        <p:pic>
          <p:nvPicPr>
            <p:cNvPr id="2253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7" name="TextBox 4"/>
            <p:cNvSpPr txBox="1"/>
            <p:nvPr/>
          </p:nvSpPr>
          <p:spPr>
            <a:xfrm>
              <a:off x="3817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力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027238" y="1143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403225"/>
            <a:ext cx="3248025" cy="271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213" y="3000375"/>
            <a:ext cx="1752600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7163" y="3343275"/>
            <a:ext cx="5495925" cy="590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55738" y="833438"/>
            <a:ext cx="1919287" cy="1998662"/>
            <a:chOff x="286449" y="1637055"/>
            <a:chExt cx="1919074" cy="1998663"/>
          </a:xfrm>
        </p:grpSpPr>
        <p:pic>
          <p:nvPicPr>
            <p:cNvPr id="2356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1" name="TextBox 4"/>
            <p:cNvSpPr txBox="1"/>
            <p:nvPr/>
          </p:nvSpPr>
          <p:spPr>
            <a:xfrm>
              <a:off x="286449" y="1637055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心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882775" y="13335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269875"/>
            <a:ext cx="3254375" cy="271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5263" y="3038475"/>
            <a:ext cx="2790825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5263" y="3457575"/>
            <a:ext cx="5314950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4"/>
          <p:cNvGrpSpPr/>
          <p:nvPr/>
        </p:nvGrpSpPr>
        <p:grpSpPr>
          <a:xfrm>
            <a:off x="1784350" y="1341438"/>
            <a:ext cx="1887538" cy="2027237"/>
            <a:chOff x="317986" y="1608480"/>
            <a:chExt cx="1887537" cy="2027238"/>
          </a:xfrm>
        </p:grpSpPr>
        <p:pic>
          <p:nvPicPr>
            <p:cNvPr id="266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TextBox 4"/>
            <p:cNvSpPr txBox="1"/>
            <p:nvPr/>
          </p:nvSpPr>
          <p:spPr>
            <a:xfrm>
              <a:off x="353142" y="160848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尘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093913" y="673100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chén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6850" y="3368675"/>
            <a:ext cx="2368550" cy="1310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chén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尘  土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0" y="1089025"/>
            <a:ext cx="3422650" cy="195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4"/>
          <p:cNvGrpSpPr/>
          <p:nvPr/>
        </p:nvGrpSpPr>
        <p:grpSpPr>
          <a:xfrm>
            <a:off x="1784350" y="1398588"/>
            <a:ext cx="1887538" cy="1970087"/>
            <a:chOff x="317986" y="1665630"/>
            <a:chExt cx="1887537" cy="1970088"/>
          </a:xfrm>
        </p:grpSpPr>
        <p:pic>
          <p:nvPicPr>
            <p:cNvPr id="27654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5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从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014538" y="568325"/>
            <a:ext cx="142716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cónɡ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83188" y="3503613"/>
            <a:ext cx="2867660" cy="1554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ɡēn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cónɡ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跟  从</a:t>
            </a:r>
          </a:p>
        </p:txBody>
      </p:sp>
      <p:pic>
        <p:nvPicPr>
          <p:cNvPr id="17416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213" y="293688"/>
            <a:ext cx="2390775" cy="308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4"/>
          <p:cNvGrpSpPr/>
          <p:nvPr/>
        </p:nvGrpSpPr>
        <p:grpSpPr>
          <a:xfrm>
            <a:off x="1555750" y="1398588"/>
            <a:ext cx="1901825" cy="1970087"/>
            <a:chOff x="317986" y="1665630"/>
            <a:chExt cx="1902056" cy="1970088"/>
          </a:xfrm>
        </p:grpSpPr>
        <p:pic>
          <p:nvPicPr>
            <p:cNvPr id="28678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9" name="TextBox 4"/>
            <p:cNvSpPr txBox="1"/>
            <p:nvPr/>
          </p:nvSpPr>
          <p:spPr>
            <a:xfrm>
              <a:off x="3817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众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758950" y="615950"/>
            <a:ext cx="1739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11738" y="3071813"/>
            <a:ext cx="3143250" cy="1554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zhònɡ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duō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众   多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7063" y="669925"/>
            <a:ext cx="3403600" cy="240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/>
          <p:nvPr/>
        </p:nvGrpSpPr>
        <p:grpSpPr>
          <a:xfrm>
            <a:off x="1241198" y="1572895"/>
            <a:ext cx="1914973" cy="1968203"/>
            <a:chOff x="-466779" y="1033805"/>
            <a:chExt cx="1914742" cy="1968203"/>
          </a:xfrm>
        </p:grpSpPr>
        <p:pic>
          <p:nvPicPr>
            <p:cNvPr id="29702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66779" y="1033805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3" name="TextBox 4"/>
            <p:cNvSpPr txBox="1"/>
            <p:nvPr/>
          </p:nvSpPr>
          <p:spPr>
            <a:xfrm>
              <a:off x="-390362" y="1063015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双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317625" y="623888"/>
            <a:ext cx="209169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shu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ā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8680" y="3460750"/>
            <a:ext cx="3802380" cy="137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shu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ea"/>
              </a:rPr>
              <a:t>ā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ea"/>
              </a:rPr>
              <a:t>ɡ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shǒu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双  手</a:t>
            </a:r>
          </a:p>
        </p:txBody>
      </p:sp>
      <p:pic>
        <p:nvPicPr>
          <p:cNvPr id="19464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325" y="1247775"/>
            <a:ext cx="3381375" cy="168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238" y="1590040"/>
            <a:ext cx="1887765" cy="1887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17320" y="714375"/>
            <a:ext cx="14287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m</a:t>
            </a:r>
            <a:r>
              <a:rPr lang="zh-CN" altLang="en-US" sz="5400">
                <a:solidFill>
                  <a:srgbClr val="FF0000"/>
                </a:solidFill>
              </a:rPr>
              <a:t>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80465" y="1590040"/>
            <a:ext cx="107442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/>
              <a:t>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06290" y="1503045"/>
            <a:ext cx="219456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990099"/>
                </a:solidFill>
              </a:rPr>
              <a:t>木头</a:t>
            </a:r>
          </a:p>
          <a:p>
            <a:r>
              <a:rPr lang="zh-CN" altLang="en-US" sz="4800" b="1">
                <a:solidFill>
                  <a:srgbClr val="990099"/>
                </a:solidFill>
              </a:rPr>
              <a:t>树木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4"/>
          <p:cNvGrpSpPr/>
          <p:nvPr/>
        </p:nvGrpSpPr>
        <p:grpSpPr>
          <a:xfrm>
            <a:off x="1400175" y="1382713"/>
            <a:ext cx="1887538" cy="1970087"/>
            <a:chOff x="317986" y="1665630"/>
            <a:chExt cx="1887537" cy="1970088"/>
          </a:xfrm>
        </p:grpSpPr>
        <p:pic>
          <p:nvPicPr>
            <p:cNvPr id="30726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7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lstStyle/>
            <a:p>
              <a:pPr lvl="0" eaLnBrk="1" hangingPunct="1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森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785938" y="625475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sēn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94263" y="3316288"/>
            <a:ext cx="2455863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sēn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lín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森  林</a:t>
            </a: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725" y="625475"/>
            <a:ext cx="3136900" cy="2613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510</Words>
  <Application>Microsoft Office PowerPoint</Application>
  <PresentationFormat>全屏显示(16:9)</PresentationFormat>
  <Paragraphs>172</Paragraphs>
  <Slides>34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仿宋</vt:lpstr>
      <vt:lpstr>黑体</vt:lpstr>
      <vt:lpstr>华文楷体</vt:lpstr>
      <vt:lpstr>楷体_GB2312</vt:lpstr>
      <vt:lpstr>宋体</vt:lpstr>
      <vt:lpstr>Arial</vt:lpstr>
      <vt:lpstr>Calibri</vt:lpstr>
      <vt:lpstr>Times New Roman</vt:lpstr>
      <vt:lpstr>Wingdings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title>
  <dc:subject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subject>
  <dc:creato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creator>
  <cp:keywords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p:keywords>
  <dc:description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description>
  <cp:lastModifiedBy>admin</cp:lastModifiedBy>
  <cp:revision>261</cp:revision>
  <dcterms:created xsi:type="dcterms:W3CDTF">2016-01-14T07:05:12Z</dcterms:created>
  <dcterms:modified xsi:type="dcterms:W3CDTF">2016-11-22T14:47:18Z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