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3" r:id="rId3"/>
    <p:sldId id="318" r:id="rId4"/>
    <p:sldId id="319" r:id="rId5"/>
    <p:sldId id="324" r:id="rId6"/>
    <p:sldId id="325" r:id="rId7"/>
    <p:sldId id="321" r:id="rId8"/>
    <p:sldId id="303" r:id="rId9"/>
    <p:sldId id="323" r:id="rId10"/>
    <p:sldId id="316" r:id="rId11"/>
    <p:sldId id="281" r:id="rId12"/>
    <p:sldId id="326" r:id="rId13"/>
    <p:sldId id="384" r:id="rId14"/>
    <p:sldId id="306" r:id="rId15"/>
    <p:sldId id="286" r:id="rId16"/>
    <p:sldId id="317" r:id="rId17"/>
    <p:sldId id="307" r:id="rId18"/>
    <p:sldId id="302" r:id="rId19"/>
    <p:sldId id="283" r:id="rId20"/>
    <p:sldId id="330" r:id="rId21"/>
    <p:sldId id="331" r:id="rId22"/>
    <p:sldId id="332" r:id="rId23"/>
    <p:sldId id="333" r:id="rId24"/>
    <p:sldId id="334" r:id="rId25"/>
    <p:sldId id="335" r:id="rId26"/>
    <p:sldId id="336" r:id="rId27"/>
    <p:sldId id="337" r:id="rId28"/>
    <p:sldId id="338" r:id="rId29"/>
    <p:sldId id="339" r:id="rId30"/>
    <p:sldId id="340" r:id="rId31"/>
    <p:sldId id="378" r:id="rId32"/>
    <p:sldId id="305" r:id="rId33"/>
    <p:sldId id="296" r:id="rId34"/>
    <p:sldId id="385" r:id="rId35"/>
    <p:sldId id="386" r:id="rId36"/>
    <p:sldId id="313" r:id="rId37"/>
    <p:sldId id="344" r:id="rId38"/>
    <p:sldId id="329" r:id="rId3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99CCFF"/>
    <a:srgbClr val="33CCFF"/>
    <a:srgbClr val="CC0000"/>
    <a:srgbClr val="FFCC00"/>
    <a:srgbClr val="0000FF"/>
    <a:srgbClr val="CC33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73"/>
    <p:restoredTop sz="95540"/>
  </p:normalViewPr>
  <p:slideViewPr>
    <p:cSldViewPr showGuides="1">
      <p:cViewPr varScale="1">
        <p:scale>
          <a:sx n="66" d="100"/>
          <a:sy n="66" d="100"/>
        </p:scale>
        <p:origin x="1494" y="90"/>
      </p:cViewPr>
      <p:guideLst>
        <p:guide orient="horz" pos="2210"/>
        <p:guide pos="27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8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3904CA2-D4EF-4C35-B537-08585936FBB1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3904CA2-D4EF-4C35-B537-08585936FBB1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3904CA2-D4EF-4C35-B537-08585936FBB1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3904CA2-D4EF-4C35-B537-08585936FBB1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3904CA2-D4EF-4C35-B537-08585936FBB1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3904CA2-D4EF-4C35-B537-08585936FBB1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3904CA2-D4EF-4C35-B537-08585936FBB1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3904CA2-D4EF-4C35-B537-08585936FBB1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3904CA2-D4EF-4C35-B537-08585936FBB1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3904CA2-D4EF-4C35-B537-08585936FBB1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3904CA2-D4EF-4C35-B537-08585936FBB1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b="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b="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b="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3904CA2-D4EF-4C35-B537-08585936FBB1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9.xml"/><Relationship Id="rId2" Type="http://schemas.openxmlformats.org/officeDocument/2006/relationships/image" Target="../media/image16.png"/><Relationship Id="rId1" Type="http://schemas.openxmlformats.org/officeDocument/2006/relationships/image" Target="../media/image15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9.xml"/><Relationship Id="rId2" Type="http://schemas.openxmlformats.org/officeDocument/2006/relationships/image" Target="../media/image16.png"/><Relationship Id="rId1" Type="http://schemas.openxmlformats.org/officeDocument/2006/relationships/image" Target="../media/image1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9.xml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9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9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9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9.xml"/><Relationship Id="rId2" Type="http://schemas.openxmlformats.org/officeDocument/2006/relationships/image" Target="../media/image23.GIF"/><Relationship Id="rId1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9.xml"/><Relationship Id="rId1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6.png"/><Relationship Id="rId6" Type="http://schemas.microsoft.com/office/2007/relationships/media" Target="file:///C:\Documents%20and%20Settings\Administrator\&#26700;&#38754;\&#22235;&#23395;\&#38634;&#20043;&#26790;&#24187;&#65288;&#32431;&#65289;.mp3" TargetMode="External"/><Relationship Id="rId5" Type="http://schemas.openxmlformats.org/officeDocument/2006/relationships/audio" Target="file:///C:\Documents%20and%20Settings\Administrator\&#26700;&#38754;\&#22235;&#23395;\&#38634;&#20043;&#26790;&#24187;&#65288;&#32431;&#65289;.mp3" TargetMode="Externa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0.jpeg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Relationship Id="rId3" Type="http://schemas.openxmlformats.org/officeDocument/2006/relationships/image" Target="../media/image36.jpeg"/><Relationship Id="rId2" Type="http://schemas.openxmlformats.org/officeDocument/2006/relationships/slide" Target="slide9.xml"/><Relationship Id="rId1" Type="http://schemas.openxmlformats.org/officeDocument/2006/relationships/image" Target="../media/image14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microsoft.com/office/2007/relationships/media" Target="file:///C:\Documents%20and%20Settings\Administrator\&#26700;&#38754;\&#22235;&#23395;\&#38634;&#20043;&#26790;&#24187;&#65288;&#32431;&#65289;.mp3" TargetMode="External"/><Relationship Id="rId2" Type="http://schemas.openxmlformats.org/officeDocument/2006/relationships/audio" Target="file:///C:\Documents%20and%20Settings\Administrator\&#26700;&#38754;\&#22235;&#23395;\&#38634;&#20043;&#26790;&#24187;&#65288;&#32431;&#65289;.mp3" TargetMode="External"/><Relationship Id="rId1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microsoft.com/office/2007/relationships/media" Target="file:///C:\Documents%20and%20Settings\Administrator\&#26700;&#38754;\&#22235;&#23395;\&#38634;&#20043;&#26790;&#24187;&#65288;&#32431;&#65289;.mp3" TargetMode="External"/><Relationship Id="rId2" Type="http://schemas.openxmlformats.org/officeDocument/2006/relationships/audio" Target="file:///C:\Documents%20and%20Settings\Administrator\&#26700;&#38754;\&#22235;&#23395;\&#38634;&#20043;&#26790;&#24187;&#65288;&#32431;&#65289;.mp3" TargetMode="External"/><Relationship Id="rId1" Type="http://schemas.openxmlformats.org/officeDocument/2006/relationships/image" Target="../media/image1.jpe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microsoft.com/office/2007/relationships/media" Target="file:///C:\Documents%20and%20Settings\Administrator\&#26700;&#38754;\&#22235;&#23395;\&#38634;&#20043;&#26790;&#24187;&#65288;&#32431;&#65289;.mp3" TargetMode="External"/><Relationship Id="rId2" Type="http://schemas.openxmlformats.org/officeDocument/2006/relationships/audio" Target="file:///C:\Documents%20and%20Settings\Administrator\&#26700;&#38754;\&#22235;&#23395;\&#38634;&#20043;&#26790;&#24187;&#65288;&#32431;&#65289;.mp3" TargetMode="External"/><Relationship Id="rId1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GIF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5.jpeg"/><Relationship Id="rId7" Type="http://schemas.openxmlformats.org/officeDocument/2006/relationships/slide" Target="slide17.xml"/><Relationship Id="rId6" Type="http://schemas.openxmlformats.org/officeDocument/2006/relationships/image" Target="../media/image4.jpeg"/><Relationship Id="rId5" Type="http://schemas.openxmlformats.org/officeDocument/2006/relationships/slide" Target="slide15.xml"/><Relationship Id="rId4" Type="http://schemas.openxmlformats.org/officeDocument/2006/relationships/image" Target="../media/image3.jpeg"/><Relationship Id="rId3" Type="http://schemas.openxmlformats.org/officeDocument/2006/relationships/slide" Target="slide10.xml"/><Relationship Id="rId2" Type="http://schemas.openxmlformats.org/officeDocument/2006/relationships/image" Target="../media/image2.jpeg"/><Relationship Id="rId1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Text Box 3"/>
          <p:cNvSpPr txBox="1"/>
          <p:nvPr/>
        </p:nvSpPr>
        <p:spPr>
          <a:xfrm>
            <a:off x="323850" y="333375"/>
            <a:ext cx="7343775" cy="6062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ea typeface="楷体_GB2312" panose="02010609030101010101" pitchFamily="49" charset="-122"/>
              </a:rPr>
              <a:t>一年级上册</a:t>
            </a:r>
            <a:r>
              <a:rPr lang="en-US" altLang="zh-CN" sz="4400" b="1" dirty="0">
                <a:ea typeface="楷体_GB2312" panose="02010609030101010101" pitchFamily="49" charset="-122"/>
              </a:rPr>
              <a:t>《</a:t>
            </a:r>
            <a:r>
              <a:rPr lang="zh-CN" altLang="en-US" sz="4400" b="1" dirty="0">
                <a:ea typeface="楷体_GB2312" panose="02010609030101010101" pitchFamily="49" charset="-122"/>
              </a:rPr>
              <a:t>语文</a:t>
            </a:r>
            <a:r>
              <a:rPr lang="en-US" altLang="zh-CN" sz="4400" b="1" dirty="0">
                <a:ea typeface="楷体_GB2312" panose="02010609030101010101" pitchFamily="49" charset="-122"/>
              </a:rPr>
              <a:t>》</a:t>
            </a:r>
            <a:endParaRPr lang="en-US" altLang="zh-CN" sz="4400" b="1" dirty="0"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400" b="1" dirty="0">
                <a:ea typeface="楷体_GB2312" panose="02010609030101010101" pitchFamily="49" charset="-122"/>
              </a:rPr>
              <a:t>         </a:t>
            </a:r>
            <a:endParaRPr lang="en-US" altLang="zh-CN" sz="4400" b="1" dirty="0">
              <a:ea typeface="楷体_GB2312" panose="0201060903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400" b="1" dirty="0">
                <a:ea typeface="楷体_GB2312" panose="02010609030101010101" pitchFamily="49" charset="-122"/>
              </a:rPr>
              <a:t>       </a:t>
            </a:r>
            <a:endParaRPr lang="en-US" altLang="zh-CN" sz="4400" b="1" dirty="0">
              <a:ea typeface="楷体_GB2312" panose="0201060903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400" b="1" dirty="0">
                <a:ea typeface="楷体_GB2312" panose="02010609030101010101" pitchFamily="49" charset="-122"/>
              </a:rPr>
              <a:t> </a:t>
            </a:r>
            <a:r>
              <a:rPr lang="en-US" altLang="zh-CN" sz="8000" b="1" dirty="0">
                <a:ea typeface="楷体_GB2312" panose="02010609030101010101" pitchFamily="49" charset="-122"/>
              </a:rPr>
              <a:t>4  </a:t>
            </a:r>
            <a:r>
              <a:rPr lang="zh-CN" altLang="en-US" sz="8000" b="1" dirty="0">
                <a:ea typeface="楷体_GB2312" panose="02010609030101010101" pitchFamily="49" charset="-122"/>
              </a:rPr>
              <a:t>四季</a:t>
            </a:r>
            <a:endParaRPr lang="zh-CN" altLang="en-US" sz="4400" b="1" dirty="0"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4400" b="1" dirty="0"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ea typeface="楷体_GB2312" panose="02010609030101010101" pitchFamily="49" charset="-122"/>
              </a:rPr>
              <a:t>                  </a:t>
            </a:r>
            <a:endParaRPr lang="zh-CN" altLang="en-US" sz="4400" b="1" dirty="0"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ea typeface="楷体_GB2312" panose="02010609030101010101" pitchFamily="49" charset="-122"/>
              </a:rPr>
              <a:t>                       </a:t>
            </a:r>
            <a:endParaRPr lang="zh-CN" altLang="en-US" sz="4400" b="1" dirty="0"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ea typeface="楷体_GB2312" panose="02010609030101010101" pitchFamily="49" charset="-122"/>
              </a:rPr>
              <a:t>                                   </a:t>
            </a:r>
            <a:endParaRPr lang="zh-CN" altLang="en-US" sz="4400" b="1" dirty="0"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2"/>
          <p:cNvSpPr txBox="1"/>
          <p:nvPr/>
        </p:nvSpPr>
        <p:spPr>
          <a:xfrm>
            <a:off x="4476750" y="2797175"/>
            <a:ext cx="4343400" cy="3383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5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草芽尖尖，</a:t>
            </a:r>
            <a:endParaRPr lang="zh-CN" altLang="en-US" sz="5400" b="1" dirty="0">
              <a:solidFill>
                <a:srgbClr val="33CC33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5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他对小鸟说：</a:t>
            </a:r>
            <a:endParaRPr lang="zh-CN" altLang="en-US" sz="5400" b="1" dirty="0">
              <a:solidFill>
                <a:srgbClr val="33CC33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5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“我是春天。”</a:t>
            </a:r>
            <a:endParaRPr lang="zh-CN" altLang="en-US" sz="5400" b="1" dirty="0">
              <a:solidFill>
                <a:srgbClr val="33CC33"/>
              </a:solidFill>
              <a:ea typeface="楷体_GB2312" panose="02010609030101010101" pitchFamily="49" charset="-122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6360795" y="494665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7030A0"/>
                </a:solidFill>
              </a:rPr>
              <a:t>chūn</a:t>
            </a:r>
            <a:endParaRPr lang="en-US" altLang="zh-CN" sz="3600" b="1" dirty="0">
              <a:solidFill>
                <a:srgbClr val="7030A0"/>
              </a:solidFill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4351020" y="2361565"/>
            <a:ext cx="11176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cǎo</a:t>
            </a:r>
            <a:endParaRPr lang="en-US" altLang="zh-CN" sz="40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9" name="Picture 5" descr="donghua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1916113"/>
            <a:ext cx="1752600" cy="1592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Object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64" t="5495" r="4971" b="20592"/>
          <a:stretch>
            <a:fillRect/>
          </a:stretch>
        </p:blipFill>
        <p:spPr>
          <a:xfrm>
            <a:off x="0" y="4078288"/>
            <a:ext cx="4643438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4" name="Oval 8"/>
          <p:cNvSpPr/>
          <p:nvPr/>
        </p:nvSpPr>
        <p:spPr>
          <a:xfrm>
            <a:off x="4773295" y="3651885"/>
            <a:ext cx="144463" cy="144463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800" b="1" dirty="0"/>
          </a:p>
        </p:txBody>
      </p:sp>
      <p:sp>
        <p:nvSpPr>
          <p:cNvPr id="29705" name="Oval 9"/>
          <p:cNvSpPr/>
          <p:nvPr/>
        </p:nvSpPr>
        <p:spPr>
          <a:xfrm>
            <a:off x="5468620" y="3651885"/>
            <a:ext cx="144463" cy="144463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800" b="1" dirty="0"/>
          </a:p>
        </p:txBody>
      </p:sp>
      <p:grpSp>
        <p:nvGrpSpPr>
          <p:cNvPr id="29714" name="Group 18"/>
          <p:cNvGrpSpPr/>
          <p:nvPr/>
        </p:nvGrpSpPr>
        <p:grpSpPr>
          <a:xfrm>
            <a:off x="6011863" y="692150"/>
            <a:ext cx="2303462" cy="1368425"/>
            <a:chOff x="1837" y="255"/>
            <a:chExt cx="1451" cy="862"/>
          </a:xfrm>
        </p:grpSpPr>
        <p:pic>
          <p:nvPicPr>
            <p:cNvPr id="11275" name="Picture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1165" t="11858" r="41772" b="56277"/>
            <a:stretch>
              <a:fillRect/>
            </a:stretch>
          </p:blipFill>
          <p:spPr>
            <a:xfrm>
              <a:off x="1882" y="436"/>
              <a:ext cx="1406" cy="6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6" name="Oval 17"/>
            <p:cNvSpPr/>
            <p:nvPr/>
          </p:nvSpPr>
          <p:spPr>
            <a:xfrm>
              <a:off x="1837" y="255"/>
              <a:ext cx="1315" cy="680"/>
            </a:xfrm>
            <a:prstGeom prst="ellipse">
              <a:avLst/>
            </a:prstGeom>
            <a:noFill/>
            <a:ln w="762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800" b="1" dirty="0"/>
            </a:p>
          </p:txBody>
        </p:sp>
      </p:grpSp>
      <p:sp>
        <p:nvSpPr>
          <p:cNvPr id="11274" name="AutoShape 19">
            <a:hlinkClick r:id="rId3" action="ppaction://hlinksldjump"/>
          </p:cNvPr>
          <p:cNvSpPr/>
          <p:nvPr/>
        </p:nvSpPr>
        <p:spPr>
          <a:xfrm>
            <a:off x="8820150" y="6524625"/>
            <a:ext cx="323850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8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5720080" y="2422525"/>
            <a:ext cx="121031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</a:rPr>
              <a:t>jiān</a:t>
            </a:r>
            <a:endParaRPr lang="en-US" altLang="zh-CN" sz="36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4" grpId="0" bldLvl="0" animBg="1"/>
      <p:bldP spid="2970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 eaLnBrk="1" hangingPunct="1"/>
            <a:endParaRPr lang="zh-CN" altLang="zh-CN" dirty="0"/>
          </a:p>
        </p:txBody>
      </p:sp>
      <p:pic>
        <p:nvPicPr>
          <p:cNvPr id="12291" name="Picture 3"/>
          <p:cNvPicPr>
            <a:picLocks noChangeAspect="1"/>
          </p:cNvPicPr>
          <p:nvPr>
            <p:ph type="body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5604" name="Text Box 4"/>
          <p:cNvSpPr txBox="1"/>
          <p:nvPr/>
        </p:nvSpPr>
        <p:spPr>
          <a:xfrm>
            <a:off x="5076825" y="476250"/>
            <a:ext cx="2735263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9600" b="1" dirty="0">
                <a:solidFill>
                  <a:schemeClr val="bg1"/>
                </a:solidFill>
                <a:latin typeface="Comic Sans MS" panose="030F0702030302020204" pitchFamily="66" charset="0"/>
                <a:ea typeface="隶书" pitchFamily="49" charset="-122"/>
              </a:rPr>
              <a:t>春雨</a:t>
            </a:r>
            <a:endParaRPr lang="zh-CN" altLang="en-US" sz="9600" b="1" dirty="0">
              <a:solidFill>
                <a:schemeClr val="bg1"/>
              </a:solidFill>
              <a:latin typeface="Comic Sans MS" panose="030F0702030302020204" pitchFamily="66" charset="0"/>
              <a:ea typeface="隶书" pitchFamily="49" charset="-122"/>
            </a:endParaRPr>
          </a:p>
        </p:txBody>
      </p:sp>
      <p:sp>
        <p:nvSpPr>
          <p:cNvPr id="25605" name="Text Box 5"/>
          <p:cNvSpPr txBox="1"/>
          <p:nvPr/>
        </p:nvSpPr>
        <p:spPr>
          <a:xfrm>
            <a:off x="3563938" y="1773238"/>
            <a:ext cx="532923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6000" b="1" dirty="0">
                <a:latin typeface="幼圆" pitchFamily="49" charset="-122"/>
                <a:ea typeface="幼圆" pitchFamily="49" charset="-122"/>
              </a:rPr>
              <a:t>沙沙沙</a:t>
            </a:r>
            <a:r>
              <a:rPr lang="en-US" altLang="zh-CN" sz="6000" b="1" dirty="0">
                <a:latin typeface="幼圆" pitchFamily="49" charset="-122"/>
                <a:ea typeface="幼圆" pitchFamily="49" charset="-122"/>
              </a:rPr>
              <a:t>,</a:t>
            </a:r>
            <a:r>
              <a:rPr lang="zh-CN" altLang="en-US" sz="6000" b="1" dirty="0">
                <a:latin typeface="幼圆" pitchFamily="49" charset="-122"/>
                <a:ea typeface="幼圆" pitchFamily="49" charset="-122"/>
              </a:rPr>
              <a:t>沙沙沙</a:t>
            </a:r>
            <a:endParaRPr lang="zh-CN" altLang="en-US" sz="6000" b="1" dirty="0"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2"/>
          <p:cNvSpPr txBox="1"/>
          <p:nvPr/>
        </p:nvSpPr>
        <p:spPr>
          <a:xfrm>
            <a:off x="4476750" y="2797175"/>
            <a:ext cx="4343400" cy="3383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5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草芽尖尖，</a:t>
            </a:r>
            <a:endParaRPr lang="zh-CN" altLang="en-US" sz="5400" b="1" dirty="0">
              <a:solidFill>
                <a:srgbClr val="33CC33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5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他对小鸟说：</a:t>
            </a:r>
            <a:endParaRPr lang="zh-CN" altLang="en-US" sz="5400" b="1" dirty="0">
              <a:solidFill>
                <a:srgbClr val="33CC33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5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“我是春天。”</a:t>
            </a:r>
            <a:endParaRPr lang="zh-CN" altLang="en-US" sz="5400" b="1" dirty="0">
              <a:solidFill>
                <a:srgbClr val="33CC33"/>
              </a:solidFill>
              <a:ea typeface="楷体_GB2312" panose="02010609030101010101" pitchFamily="49" charset="-122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6360795" y="494665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7030A0"/>
                </a:solidFill>
              </a:rPr>
              <a:t>chūn</a:t>
            </a:r>
            <a:endParaRPr lang="en-US" altLang="zh-CN" sz="3600" b="1" dirty="0">
              <a:solidFill>
                <a:srgbClr val="7030A0"/>
              </a:solidFill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4351020" y="2361565"/>
            <a:ext cx="11176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cǎo</a:t>
            </a:r>
            <a:endParaRPr lang="en-US" altLang="zh-CN" sz="40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9" name="Picture 5" descr="donghua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1916113"/>
            <a:ext cx="1752600" cy="1592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Object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64" t="5495" r="4971" b="20592"/>
          <a:stretch>
            <a:fillRect/>
          </a:stretch>
        </p:blipFill>
        <p:spPr>
          <a:xfrm>
            <a:off x="0" y="4078288"/>
            <a:ext cx="4643438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4" name="Oval 8"/>
          <p:cNvSpPr/>
          <p:nvPr/>
        </p:nvSpPr>
        <p:spPr>
          <a:xfrm>
            <a:off x="4773295" y="3651885"/>
            <a:ext cx="144463" cy="144463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800" b="1" dirty="0"/>
          </a:p>
        </p:txBody>
      </p:sp>
      <p:sp>
        <p:nvSpPr>
          <p:cNvPr id="29705" name="Oval 9"/>
          <p:cNvSpPr/>
          <p:nvPr/>
        </p:nvSpPr>
        <p:spPr>
          <a:xfrm>
            <a:off x="5468620" y="3651885"/>
            <a:ext cx="144463" cy="144463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800" b="1" dirty="0"/>
          </a:p>
        </p:txBody>
      </p:sp>
      <p:grpSp>
        <p:nvGrpSpPr>
          <p:cNvPr id="29714" name="Group 18"/>
          <p:cNvGrpSpPr/>
          <p:nvPr/>
        </p:nvGrpSpPr>
        <p:grpSpPr>
          <a:xfrm>
            <a:off x="6011863" y="692150"/>
            <a:ext cx="2303462" cy="1368425"/>
            <a:chOff x="1837" y="255"/>
            <a:chExt cx="1451" cy="862"/>
          </a:xfrm>
        </p:grpSpPr>
        <p:pic>
          <p:nvPicPr>
            <p:cNvPr id="11275" name="Picture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1165" t="11858" r="41772" b="56277"/>
            <a:stretch>
              <a:fillRect/>
            </a:stretch>
          </p:blipFill>
          <p:spPr>
            <a:xfrm>
              <a:off x="1882" y="436"/>
              <a:ext cx="1406" cy="6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6" name="Oval 17"/>
            <p:cNvSpPr/>
            <p:nvPr/>
          </p:nvSpPr>
          <p:spPr>
            <a:xfrm>
              <a:off x="1837" y="255"/>
              <a:ext cx="1315" cy="680"/>
            </a:xfrm>
            <a:prstGeom prst="ellipse">
              <a:avLst/>
            </a:prstGeom>
            <a:noFill/>
            <a:ln w="762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800" b="1" dirty="0"/>
            </a:p>
          </p:txBody>
        </p:sp>
      </p:grpSp>
      <p:sp>
        <p:nvSpPr>
          <p:cNvPr id="11274" name="AutoShape 19">
            <a:hlinkClick r:id="rId3" action="ppaction://hlinksldjump"/>
          </p:cNvPr>
          <p:cNvSpPr/>
          <p:nvPr/>
        </p:nvSpPr>
        <p:spPr>
          <a:xfrm>
            <a:off x="8820150" y="6524625"/>
            <a:ext cx="323850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8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5720080" y="2422525"/>
            <a:ext cx="121031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</a:rPr>
              <a:t>jiān</a:t>
            </a:r>
            <a:endParaRPr lang="en-US" altLang="zh-CN" sz="36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70115" y="3656330"/>
            <a:ext cx="90233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7030A0"/>
                </a:solidFill>
              </a:rPr>
              <a:t>shuō</a:t>
            </a:r>
            <a:endParaRPr lang="en-US" altLang="zh-CN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4" grpId="0" bldLvl="0" animBg="1"/>
      <p:bldP spid="2970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1536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5364" name="Picture 4" descr="w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113"/>
            <a:ext cx="9144000" cy="683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AutoShape 5">
            <a:hlinkClick r:id="rId2" action="ppaction://hlinksldjump"/>
          </p:cNvPr>
          <p:cNvSpPr/>
          <p:nvPr/>
        </p:nvSpPr>
        <p:spPr>
          <a:xfrm>
            <a:off x="8785225" y="6453188"/>
            <a:ext cx="323850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8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8" descr="xia"/>
          <p:cNvPicPr>
            <a:picLocks noChangeAspect="1"/>
          </p:cNvPicPr>
          <p:nvPr/>
        </p:nvPicPr>
        <p:blipFill>
          <a:blip r:embed="rId1"/>
          <a:srcRect l="3772"/>
          <a:stretch>
            <a:fillRect/>
          </a:stretch>
        </p:blipFill>
        <p:spPr>
          <a:xfrm>
            <a:off x="3779838" y="0"/>
            <a:ext cx="5364162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387" name="Group 9"/>
          <p:cNvGrpSpPr/>
          <p:nvPr/>
        </p:nvGrpSpPr>
        <p:grpSpPr>
          <a:xfrm>
            <a:off x="0" y="1298576"/>
            <a:ext cx="4419600" cy="3425824"/>
            <a:chOff x="0" y="321"/>
            <a:chExt cx="2784" cy="2158"/>
          </a:xfrm>
        </p:grpSpPr>
        <p:sp>
          <p:nvSpPr>
            <p:cNvPr id="16389" name="Text Box 2"/>
            <p:cNvSpPr txBox="1"/>
            <p:nvPr/>
          </p:nvSpPr>
          <p:spPr>
            <a:xfrm>
              <a:off x="0" y="576"/>
              <a:ext cx="2784" cy="19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4800" b="1" dirty="0">
                  <a:solidFill>
                    <a:srgbClr val="009900"/>
                  </a:solidFill>
                  <a:ea typeface="楷体_GB2312" panose="02010609030101010101" pitchFamily="49" charset="-122"/>
                </a:rPr>
                <a:t>荷叶圆圆，</a:t>
              </a:r>
              <a:endParaRPr lang="zh-CN" altLang="en-US" sz="4800" b="1" dirty="0">
                <a:solidFill>
                  <a:srgbClr val="009900"/>
                </a:solidFill>
                <a:ea typeface="楷体_GB2312" panose="02010609030101010101" pitchFamily="49" charset="-122"/>
              </a:endParaRPr>
            </a:p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4800" b="1" dirty="0">
                  <a:solidFill>
                    <a:srgbClr val="009900"/>
                  </a:solidFill>
                  <a:ea typeface="楷体_GB2312" panose="02010609030101010101" pitchFamily="49" charset="-122"/>
                </a:rPr>
                <a:t>他对青蛙说：</a:t>
              </a:r>
              <a:endParaRPr lang="zh-CN" altLang="en-US" sz="4800" b="1" dirty="0">
                <a:solidFill>
                  <a:srgbClr val="009900"/>
                </a:solidFill>
                <a:ea typeface="楷体_GB2312" panose="02010609030101010101" pitchFamily="49" charset="-122"/>
              </a:endParaRPr>
            </a:p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4800" b="1" dirty="0">
                  <a:solidFill>
                    <a:srgbClr val="009900"/>
                  </a:solidFill>
                  <a:ea typeface="楷体_GB2312" panose="02010609030101010101" pitchFamily="49" charset="-122"/>
                </a:rPr>
                <a:t>“我是夏天。”</a:t>
              </a:r>
              <a:endParaRPr lang="zh-CN" altLang="en-US" sz="4800" b="1" dirty="0">
                <a:solidFill>
                  <a:srgbClr val="009900"/>
                </a:solidFill>
                <a:ea typeface="楷体_GB2312" panose="02010609030101010101" pitchFamily="49" charset="-122"/>
              </a:endParaRPr>
            </a:p>
          </p:txBody>
        </p:sp>
        <p:sp>
          <p:nvSpPr>
            <p:cNvPr id="16391" name="Text Box 4"/>
            <p:cNvSpPr txBox="1"/>
            <p:nvPr/>
          </p:nvSpPr>
          <p:spPr>
            <a:xfrm>
              <a:off x="1051" y="321"/>
              <a:ext cx="821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3600" b="1" dirty="0">
                  <a:solidFill>
                    <a:srgbClr val="7030A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yuán</a:t>
              </a:r>
              <a:endParaRPr lang="en-US" altLang="zh-CN" sz="36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392" name="Text Box 5"/>
            <p:cNvSpPr txBox="1"/>
            <p:nvPr/>
          </p:nvSpPr>
          <p:spPr>
            <a:xfrm>
              <a:off x="681" y="1023"/>
              <a:ext cx="72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7030A0"/>
                  </a:solidFill>
                  <a:latin typeface="宋体-PUA" panose="02010600030101010101" charset="-122"/>
                  <a:ea typeface="宋体-PUA" panose="02010600030101010101" charset="-122"/>
                </a:rPr>
                <a:t>q</a:t>
              </a:r>
              <a:r>
                <a:rPr lang="en-US" altLang="zh-CN" b="1" dirty="0">
                  <a:solidFill>
                    <a:srgbClr val="7030A0"/>
                  </a:solidFill>
                  <a:latin typeface="宋体-PUA" panose="02010600030101010101" charset="-122"/>
                  <a:ea typeface="宋体-PUA" panose="02010600030101010101" charset="-122"/>
                </a:rPr>
                <a:t>īn</a:t>
              </a:r>
              <a:r>
                <a:rPr lang="en-US" altLang="zh-CN" dirty="0">
                  <a:solidFill>
                    <a:srgbClr val="7030A0"/>
                  </a:solidFill>
                  <a:latin typeface="宋体-PUA" panose="02010600030101010101" charset="-122"/>
                  <a:ea typeface="宋体-PUA" panose="02010600030101010101" charset="-122"/>
                </a:rPr>
                <a:t>g</a:t>
              </a:r>
              <a:endParaRPr lang="en-US" altLang="zh-CN" dirty="0">
                <a:solidFill>
                  <a:srgbClr val="7030A0"/>
                </a:solidFill>
                <a:latin typeface="宋体-PUA" panose="02010600030101010101" charset="-122"/>
                <a:ea typeface="宋体-PUA" panose="02010600030101010101" charset="-122"/>
              </a:endParaRPr>
            </a:p>
          </p:txBody>
        </p:sp>
      </p:grpSp>
      <p:sp>
        <p:nvSpPr>
          <p:cNvPr id="16388" name="AutoShape 10">
            <a:hlinkClick r:id="rId2" action="ppaction://hlinksldjump"/>
          </p:cNvPr>
          <p:cNvSpPr/>
          <p:nvPr/>
        </p:nvSpPr>
        <p:spPr>
          <a:xfrm>
            <a:off x="8820150" y="6524625"/>
            <a:ext cx="323850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8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2087880" y="2291080"/>
            <a:ext cx="77724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rgbClr val="7030A0"/>
                </a:solidFill>
                <a:latin typeface="宋体" panose="02010600030101010101" pitchFamily="2" charset="-122"/>
              </a:rPr>
              <a:t>wā</a:t>
            </a:r>
            <a:endParaRPr lang="en-US" altLang="zh-CN" sz="440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5460" y="3528060"/>
            <a:ext cx="10896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7030A0"/>
                </a:solidFill>
                <a:latin typeface="宋体" panose="02010600030101010101" pitchFamily="2" charset="-122"/>
              </a:rPr>
              <a:t>xià</a:t>
            </a:r>
            <a:endParaRPr lang="en-US" altLang="zh-CN" sz="360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4" name="Group 2"/>
          <p:cNvGrpSpPr/>
          <p:nvPr/>
        </p:nvGrpSpPr>
        <p:grpSpPr>
          <a:xfrm>
            <a:off x="42545" y="1003935"/>
            <a:ext cx="4067175" cy="4706938"/>
            <a:chOff x="46" y="374"/>
            <a:chExt cx="2562" cy="2965"/>
          </a:xfrm>
        </p:grpSpPr>
        <p:sp>
          <p:nvSpPr>
            <p:cNvPr id="18437" name="Text Box 3"/>
            <p:cNvSpPr txBox="1"/>
            <p:nvPr/>
          </p:nvSpPr>
          <p:spPr>
            <a:xfrm>
              <a:off x="46" y="744"/>
              <a:ext cx="2562" cy="25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4800" b="1" dirty="0">
                  <a:solidFill>
                    <a:srgbClr val="CC3300"/>
                  </a:solidFill>
                  <a:ea typeface="楷体_GB2312" panose="02010609030101010101" pitchFamily="49" charset="-122"/>
                </a:rPr>
                <a:t>谷穗弯弯，</a:t>
              </a:r>
              <a:endParaRPr lang="zh-CN" altLang="en-US" sz="4800" b="1" dirty="0">
                <a:solidFill>
                  <a:srgbClr val="CC3300"/>
                </a:solidFill>
                <a:ea typeface="楷体_GB2312" panose="02010609030101010101" pitchFamily="49" charset="-122"/>
              </a:endParaRPr>
            </a:p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4800" b="1" dirty="0">
                  <a:solidFill>
                    <a:srgbClr val="CC3300"/>
                  </a:solidFill>
                  <a:ea typeface="楷体_GB2312" panose="02010609030101010101" pitchFamily="49" charset="-122"/>
                </a:rPr>
                <a:t>他</a:t>
              </a:r>
              <a:r>
                <a:rPr lang="zh-CN" altLang="en-US" sz="4800" b="1" dirty="0">
                  <a:solidFill>
                    <a:srgbClr val="FF0000"/>
                  </a:solidFill>
                  <a:ea typeface="楷体_GB2312" panose="02010609030101010101" pitchFamily="49" charset="-122"/>
                </a:rPr>
                <a:t>鞠着躬</a:t>
              </a:r>
              <a:r>
                <a:rPr lang="zh-CN" altLang="en-US" sz="4800" b="1" dirty="0">
                  <a:solidFill>
                    <a:srgbClr val="CC3300"/>
                  </a:solidFill>
                  <a:ea typeface="楷体_GB2312" panose="02010609030101010101" pitchFamily="49" charset="-122"/>
                </a:rPr>
                <a:t>说：</a:t>
              </a:r>
              <a:endParaRPr lang="zh-CN" altLang="en-US" sz="4800" b="1" dirty="0">
                <a:solidFill>
                  <a:srgbClr val="CC3300"/>
                </a:solidFill>
                <a:ea typeface="楷体_GB2312" panose="02010609030101010101" pitchFamily="49" charset="-122"/>
              </a:endParaRPr>
            </a:p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4800" b="1" dirty="0">
                  <a:solidFill>
                    <a:srgbClr val="CC3300"/>
                  </a:solidFill>
                  <a:ea typeface="楷体_GB2312" panose="02010609030101010101" pitchFamily="49" charset="-122"/>
                </a:rPr>
                <a:t>“我是秋天。”</a:t>
              </a:r>
              <a:endParaRPr lang="zh-CN" altLang="en-US" sz="4800" b="1" dirty="0">
                <a:solidFill>
                  <a:srgbClr val="CC3300"/>
                </a:solidFill>
                <a:ea typeface="楷体_GB2312" panose="02010609030101010101" pitchFamily="49" charset="-122"/>
              </a:endParaRPr>
            </a:p>
            <a:p>
              <a:pPr marL="0" lvl="0" indent="0" eaLnBrk="1" hangingPunct="1">
                <a:spcBef>
                  <a:spcPct val="50000"/>
                </a:spcBef>
                <a:buNone/>
              </a:pPr>
              <a:endParaRPr lang="en-US" altLang="zh-CN" sz="4800" b="1" dirty="0">
                <a:solidFill>
                  <a:srgbClr val="FF9933"/>
                </a:solidFill>
                <a:ea typeface="楷体_GB2312" panose="02010609030101010101" pitchFamily="49" charset="-122"/>
              </a:endParaRPr>
            </a:p>
          </p:txBody>
        </p:sp>
        <p:grpSp>
          <p:nvGrpSpPr>
            <p:cNvPr id="18438" name="Group 4"/>
            <p:cNvGrpSpPr/>
            <p:nvPr/>
          </p:nvGrpSpPr>
          <p:grpSpPr>
            <a:xfrm>
              <a:off x="385" y="374"/>
              <a:ext cx="1711" cy="1643"/>
              <a:chOff x="388" y="365"/>
              <a:chExt cx="1711" cy="1643"/>
            </a:xfrm>
          </p:grpSpPr>
          <p:sp>
            <p:nvSpPr>
              <p:cNvPr id="18439" name="Text Box 5"/>
              <p:cNvSpPr txBox="1"/>
              <p:nvPr/>
            </p:nvSpPr>
            <p:spPr>
              <a:xfrm>
                <a:off x="388" y="365"/>
                <a:ext cx="587" cy="5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32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8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24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0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50000"/>
                  </a:spcBef>
                  <a:buNone/>
                </a:pPr>
                <a:r>
                  <a:rPr lang="en-US" altLang="zh-CN" sz="4800" b="1" dirty="0">
                    <a:solidFill>
                      <a:srgbClr val="7030A0"/>
                    </a:solidFill>
                  </a:rPr>
                  <a:t>suì</a:t>
                </a:r>
                <a:endParaRPr lang="en-US" altLang="zh-CN" sz="4800" b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18440" name="Text Box 6"/>
              <p:cNvSpPr txBox="1"/>
              <p:nvPr/>
            </p:nvSpPr>
            <p:spPr>
              <a:xfrm>
                <a:off x="487" y="1052"/>
                <a:ext cx="685" cy="5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32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8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24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0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50000"/>
                  </a:spcBef>
                  <a:buNone/>
                </a:pPr>
                <a:r>
                  <a:rPr lang="en-US" altLang="zh-CN" sz="4800" b="1" dirty="0">
                    <a:solidFill>
                      <a:srgbClr val="7030A0"/>
                    </a:solidFill>
                  </a:rPr>
                  <a:t>jū</a:t>
                </a:r>
                <a:endParaRPr lang="en-US" altLang="zh-CN" sz="4800" b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18441" name="Text Box 7"/>
              <p:cNvSpPr txBox="1"/>
              <p:nvPr/>
            </p:nvSpPr>
            <p:spPr>
              <a:xfrm>
                <a:off x="1172" y="1106"/>
                <a:ext cx="927" cy="9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32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8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24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0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50000"/>
                  </a:spcBef>
                  <a:buNone/>
                </a:pPr>
                <a:r>
                  <a:rPr lang="en-US" altLang="zh-CN" sz="4400" b="1" dirty="0">
                    <a:solidFill>
                      <a:srgbClr val="7030A0"/>
                    </a:solidFill>
                  </a:rPr>
                  <a:t>ɡōnɡ</a:t>
                </a:r>
                <a:endParaRPr lang="en-US" altLang="zh-CN" sz="4400" b="1" dirty="0">
                  <a:solidFill>
                    <a:srgbClr val="7030A0"/>
                  </a:solidFill>
                </a:endParaRPr>
              </a:p>
            </p:txBody>
          </p:sp>
        </p:grpSp>
      </p:grpSp>
      <p:pic>
        <p:nvPicPr>
          <p:cNvPr id="18435" name="Picture 8" descr="maisui"/>
          <p:cNvPicPr>
            <a:picLocks noChangeAspect="1"/>
          </p:cNvPicPr>
          <p:nvPr/>
        </p:nvPicPr>
        <p:blipFill>
          <a:blip r:embed="rId1">
            <a:lum bright="23999"/>
          </a:blip>
          <a:stretch>
            <a:fillRect/>
          </a:stretch>
        </p:blipFill>
        <p:spPr>
          <a:xfrm>
            <a:off x="3886200" y="0"/>
            <a:ext cx="5257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AutoShape 9">
            <a:hlinkClick r:id="rId2" action="ppaction://hlinksldjump"/>
          </p:cNvPr>
          <p:cNvSpPr/>
          <p:nvPr/>
        </p:nvSpPr>
        <p:spPr>
          <a:xfrm>
            <a:off x="8820150" y="6524625"/>
            <a:ext cx="323850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8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825625" y="1034415"/>
            <a:ext cx="113919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rgbClr val="7030A0"/>
                </a:solidFill>
                <a:latin typeface="宋体" panose="02010600030101010101" pitchFamily="2" charset="-122"/>
              </a:rPr>
              <a:t>wān</a:t>
            </a:r>
            <a:endParaRPr lang="en-US" altLang="zh-CN" sz="440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6" name="Picture 4" descr="edc0e6c5cf5348d138db49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0"/>
            <a:ext cx="43561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7" name="Picture 5" descr="80b32f4552177262500ffec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879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AutoShape 6">
            <a:hlinkClick r:id="rId3" action="ppaction://hlinksldjump"/>
          </p:cNvPr>
          <p:cNvSpPr/>
          <p:nvPr/>
        </p:nvSpPr>
        <p:spPr>
          <a:xfrm>
            <a:off x="8820150" y="6524625"/>
            <a:ext cx="323850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9458" name="Picture 2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963" y="2420938"/>
            <a:ext cx="17526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9" name="Picture 7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676400"/>
            <a:ext cx="1295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8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590800"/>
            <a:ext cx="1295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Picture 9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438400"/>
            <a:ext cx="1295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Picture 10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1524000"/>
            <a:ext cx="1295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Picture 11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71600"/>
            <a:ext cx="1295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4" name="Picture 12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8100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5" name="Picture 13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828800"/>
            <a:ext cx="1295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6" name="Picture 14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914400"/>
            <a:ext cx="11430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7" name="Picture 15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8" name="Picture 16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-60960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9" name="Picture 17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-38100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0" name="Picture 18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1" name="Picture 19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914400"/>
            <a:ext cx="266700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2" name="Picture 20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685800"/>
            <a:ext cx="22860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3" name="Picture 21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-45720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4" name="Picture 22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1295400"/>
            <a:ext cx="17526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5" name="Picture 23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557338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6" name="Picture 24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0" y="-38100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7" name="Picture 25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125" y="1341438"/>
            <a:ext cx="19050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8" name="Picture 26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488" y="404813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9" name="Picture 27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363" y="188913"/>
            <a:ext cx="161925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80" name="Picture 28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388" y="1773238"/>
            <a:ext cx="161925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81" name="AutoShape 37">
            <a:hlinkClick r:id="rId3" action="ppaction://hlinksldjump"/>
          </p:cNvPr>
          <p:cNvSpPr/>
          <p:nvPr/>
        </p:nvSpPr>
        <p:spPr>
          <a:xfrm>
            <a:off x="8820150" y="6524625"/>
            <a:ext cx="323850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800" b="1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2" name="Group 8"/>
          <p:cNvGrpSpPr/>
          <p:nvPr/>
        </p:nvGrpSpPr>
        <p:grpSpPr>
          <a:xfrm>
            <a:off x="0" y="1011238"/>
            <a:ext cx="5508625" cy="3752850"/>
            <a:chOff x="0" y="637"/>
            <a:chExt cx="3470" cy="2364"/>
          </a:xfrm>
        </p:grpSpPr>
        <p:sp>
          <p:nvSpPr>
            <p:cNvPr id="20485" name="Text Box 3"/>
            <p:cNvSpPr txBox="1"/>
            <p:nvPr/>
          </p:nvSpPr>
          <p:spPr>
            <a:xfrm>
              <a:off x="0" y="960"/>
              <a:ext cx="3470" cy="20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10000"/>
                </a:lnSpc>
                <a:spcBef>
                  <a:spcPct val="50000"/>
                </a:spcBef>
                <a:buNone/>
              </a:pPr>
              <a:r>
                <a:rPr lang="zh-CN" altLang="en-US" sz="4800" b="1" dirty="0">
                  <a:solidFill>
                    <a:srgbClr val="0000FF"/>
                  </a:solidFill>
                  <a:ea typeface="楷体_GB2312" panose="02010609030101010101" pitchFamily="49" charset="-122"/>
                </a:rPr>
                <a:t>雪人大肚子一</a:t>
              </a:r>
              <a:r>
                <a:rPr lang="zh-CN" altLang="en-US" sz="4800" b="1" dirty="0">
                  <a:solidFill>
                    <a:srgbClr val="FF0000"/>
                  </a:solidFill>
                  <a:ea typeface="楷体_GB2312" panose="02010609030101010101" pitchFamily="49" charset="-122"/>
                </a:rPr>
                <a:t>挺</a:t>
              </a:r>
              <a:r>
                <a:rPr lang="zh-CN" altLang="en-US" sz="4800" b="1" dirty="0">
                  <a:solidFill>
                    <a:srgbClr val="0000FF"/>
                  </a:solidFill>
                  <a:ea typeface="楷体_GB2312" panose="02010609030101010101" pitchFamily="49" charset="-122"/>
                </a:rPr>
                <a:t>，</a:t>
              </a:r>
              <a:endParaRPr lang="zh-CN" altLang="en-US" sz="4800" b="1" dirty="0">
                <a:solidFill>
                  <a:srgbClr val="0000FF"/>
                </a:solidFill>
                <a:ea typeface="楷体_GB2312" panose="02010609030101010101" pitchFamily="49" charset="-122"/>
              </a:endParaRPr>
            </a:p>
            <a:p>
              <a:pPr marL="0" lvl="0" indent="0" eaLnBrk="1" hangingPunct="1">
                <a:lnSpc>
                  <a:spcPct val="110000"/>
                </a:lnSpc>
                <a:spcBef>
                  <a:spcPct val="50000"/>
                </a:spcBef>
                <a:buNone/>
              </a:pPr>
              <a:r>
                <a:rPr lang="zh-CN" altLang="en-US" sz="4800" b="1" dirty="0">
                  <a:solidFill>
                    <a:srgbClr val="0000FF"/>
                  </a:solidFill>
                  <a:ea typeface="楷体_GB2312" panose="02010609030101010101" pitchFamily="49" charset="-122"/>
                </a:rPr>
                <a:t>他顽皮地说：</a:t>
              </a:r>
              <a:endParaRPr lang="zh-CN" altLang="en-US" sz="4800" b="1" dirty="0">
                <a:solidFill>
                  <a:srgbClr val="0000FF"/>
                </a:solidFill>
                <a:ea typeface="楷体_GB2312" panose="02010609030101010101" pitchFamily="49" charset="-122"/>
              </a:endParaRPr>
            </a:p>
            <a:p>
              <a:pPr marL="0" lvl="0" indent="0" eaLnBrk="1" hangingPunct="1">
                <a:lnSpc>
                  <a:spcPct val="110000"/>
                </a:lnSpc>
                <a:spcBef>
                  <a:spcPct val="50000"/>
                </a:spcBef>
                <a:buNone/>
              </a:pPr>
              <a:r>
                <a:rPr lang="zh-CN" altLang="en-US" sz="4800" b="1" dirty="0">
                  <a:solidFill>
                    <a:srgbClr val="0000FF"/>
                  </a:solidFill>
                  <a:ea typeface="楷体_GB2312" panose="02010609030101010101" pitchFamily="49" charset="-122"/>
                </a:rPr>
                <a:t>“我就是冬天。”</a:t>
              </a:r>
              <a:endParaRPr lang="zh-CN" altLang="en-US" sz="4800" b="1" dirty="0">
                <a:solidFill>
                  <a:srgbClr val="0000FF"/>
                </a:solidFill>
                <a:ea typeface="楷体_GB2312" panose="02010609030101010101" pitchFamily="49" charset="-122"/>
              </a:endParaRPr>
            </a:p>
          </p:txBody>
        </p:sp>
        <p:sp>
          <p:nvSpPr>
            <p:cNvPr id="20486" name="Text Box 4"/>
            <p:cNvSpPr txBox="1"/>
            <p:nvPr/>
          </p:nvSpPr>
          <p:spPr>
            <a:xfrm>
              <a:off x="349" y="1417"/>
              <a:ext cx="950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4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wán</a:t>
              </a:r>
              <a:endParaRPr lang="en-US" altLang="zh-CN" sz="4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487" name="Text Box 5"/>
            <p:cNvSpPr txBox="1"/>
            <p:nvPr/>
          </p:nvSpPr>
          <p:spPr>
            <a:xfrm>
              <a:off x="2197" y="637"/>
              <a:ext cx="720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4400" b="1" dirty="0">
                  <a:solidFill>
                    <a:schemeClr val="tx1"/>
                  </a:solidFill>
                </a:rPr>
                <a:t>tǐnɡ</a:t>
              </a:r>
              <a:endParaRPr lang="en-US" altLang="zh-CN" sz="4400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20483" name="Picture 6" descr="dong"/>
          <p:cNvPicPr>
            <a:picLocks noChangeAspect="1"/>
          </p:cNvPicPr>
          <p:nvPr/>
        </p:nvPicPr>
        <p:blipFill>
          <a:blip r:embed="rId1">
            <a:lum bright="29999" contrast="42000"/>
          </a:blip>
          <a:srcRect l="6001" t="9052" r="8257"/>
          <a:stretch>
            <a:fillRect/>
          </a:stretch>
        </p:blipFill>
        <p:spPr>
          <a:xfrm>
            <a:off x="4630738" y="0"/>
            <a:ext cx="451326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AutoShape 9">
            <a:hlinkClick r:id="rId2" action="ppaction://hlinksldjump"/>
          </p:cNvPr>
          <p:cNvSpPr/>
          <p:nvPr/>
        </p:nvSpPr>
        <p:spPr>
          <a:xfrm>
            <a:off x="8820150" y="6524625"/>
            <a:ext cx="323850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8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853565" y="2280285"/>
            <a:ext cx="74676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/>
              <a:t>de</a:t>
            </a:r>
            <a:endParaRPr lang="en-US" altLang="zh-CN" sz="4400"/>
          </a:p>
        </p:txBody>
      </p:sp>
      <p:sp>
        <p:nvSpPr>
          <p:cNvPr id="3" name="文本框 2"/>
          <p:cNvSpPr txBox="1"/>
          <p:nvPr/>
        </p:nvSpPr>
        <p:spPr>
          <a:xfrm>
            <a:off x="1085850" y="3420110"/>
            <a:ext cx="108140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latin typeface="宋体" panose="02010600030101010101" pitchFamily="2" charset="-122"/>
              </a:rPr>
              <a:t>jiù</a:t>
            </a:r>
            <a:endParaRPr lang="en-US" altLang="zh-CN" sz="440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23160" y="3511550"/>
            <a:ext cx="14065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宋体-PUA" panose="02010600030101010101" charset="-122"/>
                <a:ea typeface="宋体-PUA" panose="02010600030101010101" charset="-122"/>
              </a:rPr>
              <a:t>d</a:t>
            </a:r>
            <a:r>
              <a:rPr lang="en-US" altLang="zh-CN" sz="3200">
                <a:latin typeface="宋体-PUA" panose="02010600030101010101" charset="-122"/>
                <a:ea typeface="宋体-PUA" panose="02010600030101010101" charset="-122"/>
                <a:sym typeface="+mn-ea"/>
              </a:rPr>
              <a:t>ōng</a:t>
            </a:r>
            <a:endParaRPr lang="en-US" altLang="zh-CN" sz="3200">
              <a:latin typeface="宋体-PUA" panose="02010600030101010101" charset="-122"/>
              <a:ea typeface="宋体-PUA" panose="0201060003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150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1508" name="Picture 4" descr="4b5799e0c27727a333add13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6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0114" name="Picture 2" descr="xi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4213" y="0"/>
            <a:ext cx="4649787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15" name="Picture 3" descr="chu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72000" cy="350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Text Box 4"/>
          <p:cNvSpPr txBox="1"/>
          <p:nvPr/>
        </p:nvSpPr>
        <p:spPr>
          <a:xfrm>
            <a:off x="517525" y="6318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 dirty="0">
              <a:latin typeface="Arial" panose="020B0604020202020204" pitchFamily="34" charset="0"/>
            </a:endParaRPr>
          </a:p>
        </p:txBody>
      </p:sp>
      <p:pic>
        <p:nvPicPr>
          <p:cNvPr id="90117" name="Picture 5" descr="qiu"/>
          <p:cNvPicPr>
            <a:picLocks noChangeAspect="1"/>
          </p:cNvPicPr>
          <p:nvPr/>
        </p:nvPicPr>
        <p:blipFill>
          <a:blip r:embed="rId3"/>
          <a:srcRect l="3085" t="6163" b="4741"/>
          <a:stretch>
            <a:fillRect/>
          </a:stretch>
        </p:blipFill>
        <p:spPr>
          <a:xfrm>
            <a:off x="0" y="3213100"/>
            <a:ext cx="4572000" cy="364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18" name="Picture 6" descr="dong"/>
          <p:cNvPicPr>
            <a:picLocks noChangeAspect="1"/>
          </p:cNvPicPr>
          <p:nvPr/>
        </p:nvPicPr>
        <p:blipFill>
          <a:blip r:embed="rId4"/>
          <a:srcRect l="3928" t="5486" r="2403" b="2371"/>
          <a:stretch>
            <a:fillRect/>
          </a:stretch>
        </p:blipFill>
        <p:spPr>
          <a:xfrm>
            <a:off x="4572000" y="3213100"/>
            <a:ext cx="4572000" cy="3644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2532" name="Picture 4" descr="8d72984c9ca0ac78afc3abd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4000">
    <p:cover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355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3556" name="Picture 4" descr="292-110111040J3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4000">
    <p:zoom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457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4580" name="Picture 4" descr="850fb901d50e9610728da55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4000">
    <p:checker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560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5604" name="Picture 4" descr="4154_1304262676dLf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3850" y="0"/>
            <a:ext cx="946785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4000">
    <p:dissolv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662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6628" name="Picture 4" descr="97209_1294242531G0T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4000">
    <p:cover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765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7652" name="Picture 4" descr="2008310853174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3025" y="0"/>
            <a:ext cx="9217025" cy="6913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4000">
    <p:cover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867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8676" name="Picture 4" descr="20100616_292b14c04c2e3bcc80aa00WHu71ww98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4000">
    <p:zo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969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9700" name="Picture 4" descr="f3c673eb9e2a5b9f2e2e218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4000">
    <p:checker dir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3072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30724" name="Picture 4" descr="cabd2bae2b70f8abfaed50f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7536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4000">
    <p:blinds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3174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31748" name="Picture 4" descr="OOOPIC_xiaobaiyang_201001247a1e6e8e4aa1e5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pic>
        <p:nvPicPr>
          <p:cNvPr id="4099" name="Picture 3" descr="chun"/>
          <p:cNvPicPr>
            <a:picLocks noChangeAspect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4716463" cy="3616325"/>
          </a:xfrm>
        </p:spPr>
      </p:pic>
      <p:pic>
        <p:nvPicPr>
          <p:cNvPr id="4100" name="Picture 4" descr="xia"/>
          <p:cNvPicPr>
            <a:picLocks noChangeAspect="1"/>
          </p:cNvPicPr>
          <p:nvPr/>
        </p:nvPicPr>
        <p:blipFill>
          <a:blip r:embed="rId2"/>
          <a:srcRect l="3160" b="4350"/>
          <a:stretch>
            <a:fillRect/>
          </a:stretch>
        </p:blipFill>
        <p:spPr>
          <a:xfrm>
            <a:off x="4716463" y="0"/>
            <a:ext cx="4427537" cy="3284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5" descr="qiu"/>
          <p:cNvPicPr>
            <a:picLocks noChangeAspect="1"/>
          </p:cNvPicPr>
          <p:nvPr/>
        </p:nvPicPr>
        <p:blipFill>
          <a:blip r:embed="rId3"/>
          <a:srcRect l="3831" t="4971"/>
          <a:stretch>
            <a:fillRect/>
          </a:stretch>
        </p:blipFill>
        <p:spPr>
          <a:xfrm>
            <a:off x="0" y="3284538"/>
            <a:ext cx="4716463" cy="3573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Picture 6" descr="dong"/>
          <p:cNvPicPr>
            <a:picLocks noChangeAspect="1"/>
          </p:cNvPicPr>
          <p:nvPr/>
        </p:nvPicPr>
        <p:blipFill>
          <a:blip r:embed="rId4"/>
          <a:srcRect l="4797" t="4042"/>
          <a:stretch>
            <a:fillRect/>
          </a:stretch>
        </p:blipFill>
        <p:spPr>
          <a:xfrm>
            <a:off x="4716463" y="3284538"/>
            <a:ext cx="4427537" cy="3573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43" name="Text Box 7"/>
          <p:cNvSpPr txBox="1"/>
          <p:nvPr/>
        </p:nvSpPr>
        <p:spPr>
          <a:xfrm>
            <a:off x="214313" y="105410"/>
            <a:ext cx="1198880" cy="13106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8000" dirty="0">
                <a:latin typeface="Arial" panose="020B0604020202020204" pitchFamily="34" charset="0"/>
                <a:ea typeface="楷体_GB2312" panose="02010609030101010101" pitchFamily="49" charset="-122"/>
              </a:rPr>
              <a:t>春</a:t>
            </a:r>
            <a:endParaRPr lang="zh-CN" altLang="en-US" sz="80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91144" name="Text Box 8"/>
          <p:cNvSpPr txBox="1"/>
          <p:nvPr/>
        </p:nvSpPr>
        <p:spPr>
          <a:xfrm>
            <a:off x="8077200" y="222250"/>
            <a:ext cx="1021080" cy="10972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600" dirty="0">
                <a:latin typeface="Arial" panose="020B0604020202020204" pitchFamily="34" charset="0"/>
                <a:ea typeface="楷体_GB2312" panose="02010609030101010101" pitchFamily="49" charset="-122"/>
              </a:rPr>
              <a:t>夏</a:t>
            </a:r>
            <a:endParaRPr lang="zh-CN" altLang="en-US" sz="66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91145" name="Text Box 9"/>
          <p:cNvSpPr txBox="1"/>
          <p:nvPr/>
        </p:nvSpPr>
        <p:spPr>
          <a:xfrm>
            <a:off x="214630" y="3284855"/>
            <a:ext cx="1097280" cy="11887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7200" dirty="0">
                <a:latin typeface="Arial" panose="020B0604020202020204" pitchFamily="34" charset="0"/>
                <a:ea typeface="楷体_GB2312" panose="02010609030101010101" pitchFamily="49" charset="-122"/>
              </a:rPr>
              <a:t>秋</a:t>
            </a:r>
            <a:endParaRPr lang="zh-CN" altLang="en-US" sz="72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91146" name="Text Box 10"/>
          <p:cNvSpPr txBox="1"/>
          <p:nvPr/>
        </p:nvSpPr>
        <p:spPr>
          <a:xfrm>
            <a:off x="8001000" y="3498850"/>
            <a:ext cx="1021080" cy="10972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600" dirty="0">
                <a:latin typeface="Arial" panose="020B0604020202020204" pitchFamily="34" charset="0"/>
                <a:ea typeface="楷体_GB2312" panose="02010609030101010101" pitchFamily="49" charset="-122"/>
              </a:rPr>
              <a:t>冬</a:t>
            </a:r>
            <a:endParaRPr lang="zh-CN" altLang="en-US" sz="66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91147" name="Text Box 11"/>
          <p:cNvSpPr txBox="1">
            <a:spLocks noChangeArrowheads="1"/>
          </p:cNvSpPr>
          <p:nvPr/>
        </p:nvSpPr>
        <p:spPr bwMode="auto">
          <a:xfrm>
            <a:off x="2843213" y="2178050"/>
            <a:ext cx="3960813" cy="20431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12800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文鼎中特广告体" pitchFamily="33" charset="-122"/>
              </a:rPr>
              <a:t>四 季</a:t>
            </a:r>
            <a:endParaRPr lang="zh-CN" altLang="en-US" sz="12800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文鼎中特广告体" pitchFamily="33" charset="-122"/>
            </a:endParaRPr>
          </a:p>
        </p:txBody>
      </p:sp>
      <p:pic>
        <p:nvPicPr>
          <p:cNvPr id="91148" name="雪之梦幻（纯）.mp3">
            <a:hlinkClick r:id="" action="ppaction://media"/>
          </p:cNvPr>
          <p:cNvPicPr>
            <a:picLocks noRot="1" noChangeAspect="1"/>
          </p:cNvPicPr>
          <p:nvPr>
            <p:ph sz="half" idx="2"/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rcRect/>
          <a:stretch>
            <a:fillRect/>
          </a:stretch>
        </p:blipFill>
        <p:spPr>
          <a:xfrm>
            <a:off x="8731250" y="6508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5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500"/>
                                        <p:tgtEl>
                                          <p:spTgt spid="9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5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9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95348" fill="hold"/>
                                        <p:tgtEl>
                                          <p:spTgt spid="911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148"/>
                </p:tgtEl>
              </p:cMediaNode>
            </p:audio>
          </p:childTnLst>
        </p:cTn>
      </p:par>
    </p:tnLst>
    <p:bldLst>
      <p:bldP spid="91143" grpId="0"/>
      <p:bldP spid="91144" grpId="0"/>
      <p:bldP spid="91145" grpId="0"/>
      <p:bldP spid="91146" grpId="0"/>
      <p:bldP spid="9114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pPr marL="0" indent="0">
              <a:buNone/>
            </a:pPr>
            <a:r>
              <a:rPr lang="zh-CN" altLang="en-US" sz="7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你喜欢哪个季节？仿照课文说一说。</a:t>
            </a:r>
            <a:endParaRPr lang="zh-CN" altLang="en-US" sz="7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7352" name="Text Box 8"/>
          <p:cNvSpPr txBox="1"/>
          <p:nvPr/>
        </p:nvSpPr>
        <p:spPr>
          <a:xfrm>
            <a:off x="0" y="0"/>
            <a:ext cx="21605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/>
              <a:t>我会说</a:t>
            </a:r>
            <a:endParaRPr lang="zh-CN" altLang="en-US" sz="4400" b="1" dirty="0"/>
          </a:p>
        </p:txBody>
      </p:sp>
      <p:sp>
        <p:nvSpPr>
          <p:cNvPr id="57353" name="Text Box 9"/>
          <p:cNvSpPr txBox="1"/>
          <p:nvPr/>
        </p:nvSpPr>
        <p:spPr>
          <a:xfrm>
            <a:off x="4427538" y="4365625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3300"/>
                </a:solidFill>
              </a:rPr>
              <a:t>绿绿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32772" name="AutoShape 10">
            <a:hlinkClick r:id="rId2" action="ppaction://hlinksldjump"/>
          </p:cNvPr>
          <p:cNvSpPr/>
          <p:nvPr/>
        </p:nvSpPr>
        <p:spPr>
          <a:xfrm>
            <a:off x="8855075" y="6569075"/>
            <a:ext cx="288925" cy="28892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800" b="1" dirty="0"/>
          </a:p>
        </p:txBody>
      </p:sp>
      <p:sp>
        <p:nvSpPr>
          <p:cNvPr id="57355" name="Rectangle 11"/>
          <p:cNvSpPr/>
          <p:nvPr/>
        </p:nvSpPr>
        <p:spPr>
          <a:xfrm>
            <a:off x="0" y="4365625"/>
            <a:ext cx="3059113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3300"/>
                </a:solidFill>
              </a:rPr>
              <a:t>(</a:t>
            </a:r>
            <a:r>
              <a:rPr lang="zh-CN" altLang="en-US" b="1" dirty="0">
                <a:solidFill>
                  <a:srgbClr val="FF3300"/>
                </a:solidFill>
              </a:rPr>
              <a:t>桃花</a:t>
            </a:r>
            <a:r>
              <a:rPr lang="en-US" altLang="zh-CN" b="1" dirty="0">
                <a:solidFill>
                  <a:srgbClr val="FF3300"/>
                </a:solidFill>
              </a:rPr>
              <a:t>)(</a:t>
            </a:r>
            <a:r>
              <a:rPr lang="zh-CN" altLang="en-US" b="1" dirty="0">
                <a:solidFill>
                  <a:srgbClr val="FF3300"/>
                </a:solidFill>
              </a:rPr>
              <a:t>红红</a:t>
            </a:r>
            <a:r>
              <a:rPr lang="en-US" altLang="zh-CN" b="1" dirty="0">
                <a:solidFill>
                  <a:srgbClr val="FF3300"/>
                </a:solidFill>
              </a:rPr>
              <a:t>)</a:t>
            </a:r>
            <a:r>
              <a:rPr lang="zh-CN" altLang="en-US" b="1" dirty="0">
                <a:solidFill>
                  <a:srgbClr val="FF3300"/>
                </a:solidFill>
              </a:rPr>
              <a:t>，他对（蜜蜂）说：“ 我是春天。”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grpSp>
        <p:nvGrpSpPr>
          <p:cNvPr id="57361" name="Group 17"/>
          <p:cNvGrpSpPr/>
          <p:nvPr/>
        </p:nvGrpSpPr>
        <p:grpSpPr>
          <a:xfrm>
            <a:off x="0" y="765175"/>
            <a:ext cx="2808288" cy="3240088"/>
            <a:chOff x="2925" y="1298"/>
            <a:chExt cx="1769" cy="1565"/>
          </a:xfrm>
        </p:grpSpPr>
        <p:pic>
          <p:nvPicPr>
            <p:cNvPr id="32781" name="Picture 16" descr="桃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25" y="1298"/>
              <a:ext cx="1769" cy="15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82" name="Picture 15" descr="蜜蜂2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54001" contrast="60000"/>
            </a:blip>
            <a:srcRect l="12619" t="16866" r="11166" b="34819"/>
            <a:stretch>
              <a:fillRect/>
            </a:stretch>
          </p:blipFill>
          <p:spPr>
            <a:xfrm>
              <a:off x="2925" y="1298"/>
              <a:ext cx="681" cy="72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7362" name="Picture 18" descr="1"/>
          <p:cNvPicPr>
            <a:picLocks noChangeAspect="1"/>
          </p:cNvPicPr>
          <p:nvPr/>
        </p:nvPicPr>
        <p:blipFill>
          <a:blip r:embed="rId5"/>
          <a:srcRect b="12894"/>
          <a:stretch>
            <a:fillRect/>
          </a:stretch>
        </p:blipFill>
        <p:spPr>
          <a:xfrm>
            <a:off x="3203575" y="765175"/>
            <a:ext cx="2663825" cy="3240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63" name="Rectangle 19"/>
          <p:cNvSpPr/>
          <p:nvPr/>
        </p:nvSpPr>
        <p:spPr>
          <a:xfrm>
            <a:off x="3205163" y="4365625"/>
            <a:ext cx="2879725" cy="2042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buNone/>
            </a:pPr>
            <a:r>
              <a:rPr lang="en-US" altLang="zh-CN" b="1" dirty="0">
                <a:solidFill>
                  <a:srgbClr val="FF3300"/>
                </a:solidFill>
              </a:rPr>
              <a:t>(</a:t>
            </a:r>
            <a:r>
              <a:rPr lang="zh-CN" altLang="en-US" b="1" dirty="0">
                <a:solidFill>
                  <a:srgbClr val="FF3300"/>
                </a:solidFill>
              </a:rPr>
              <a:t>柳树</a:t>
            </a:r>
            <a:r>
              <a:rPr lang="en-US" altLang="zh-CN" b="1" dirty="0">
                <a:solidFill>
                  <a:srgbClr val="FF3300"/>
                </a:solidFill>
              </a:rPr>
              <a:t>)(        )</a:t>
            </a:r>
            <a:r>
              <a:rPr lang="zh-CN" altLang="en-US" b="1" dirty="0">
                <a:solidFill>
                  <a:srgbClr val="FF3300"/>
                </a:solidFill>
              </a:rPr>
              <a:t>，他对（小鸟）说：“ 我是春天。”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57364" name="Rectangle 20"/>
          <p:cNvSpPr/>
          <p:nvPr/>
        </p:nvSpPr>
        <p:spPr>
          <a:xfrm>
            <a:off x="6516688" y="4329113"/>
            <a:ext cx="2879725" cy="2042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buNone/>
            </a:pPr>
            <a:r>
              <a:rPr lang="en-US" altLang="zh-CN" b="1" dirty="0">
                <a:solidFill>
                  <a:srgbClr val="FF3300"/>
                </a:solidFill>
              </a:rPr>
              <a:t>( </a:t>
            </a:r>
            <a:r>
              <a:rPr lang="zh-CN" altLang="en-US" b="1" dirty="0">
                <a:solidFill>
                  <a:srgbClr val="FF3300"/>
                </a:solidFill>
              </a:rPr>
              <a:t>野花</a:t>
            </a:r>
            <a:r>
              <a:rPr lang="en-US" altLang="zh-CN" b="1" dirty="0">
                <a:solidFill>
                  <a:srgbClr val="FF3300"/>
                </a:solidFill>
              </a:rPr>
              <a:t> )( </a:t>
            </a:r>
            <a:r>
              <a:rPr lang="zh-CN" altLang="en-US" b="1" dirty="0">
                <a:solidFill>
                  <a:srgbClr val="FF3300"/>
                </a:solidFill>
              </a:rPr>
              <a:t>朵朵</a:t>
            </a:r>
            <a:r>
              <a:rPr lang="en-US" altLang="zh-CN" b="1" dirty="0">
                <a:solidFill>
                  <a:srgbClr val="FF3300"/>
                </a:solidFill>
              </a:rPr>
              <a:t> )</a:t>
            </a:r>
            <a:r>
              <a:rPr lang="zh-CN" altLang="en-US" b="1" dirty="0">
                <a:solidFill>
                  <a:srgbClr val="FF3300"/>
                </a:solidFill>
              </a:rPr>
              <a:t>，他对（蝴蝶 ）说：“ 我是春天。”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grpSp>
        <p:nvGrpSpPr>
          <p:cNvPr id="57369" name="Group 25"/>
          <p:cNvGrpSpPr/>
          <p:nvPr/>
        </p:nvGrpSpPr>
        <p:grpSpPr>
          <a:xfrm>
            <a:off x="6480175" y="765175"/>
            <a:ext cx="2663825" cy="3240088"/>
            <a:chOff x="4082" y="482"/>
            <a:chExt cx="1678" cy="2041"/>
          </a:xfrm>
        </p:grpSpPr>
        <p:pic>
          <p:nvPicPr>
            <p:cNvPr id="32779" name="Picture 22" descr="菊花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82" y="482"/>
              <a:ext cx="1678" cy="20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80" name="Picture 24" descr="蝴蝶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05" y="482"/>
              <a:ext cx="907" cy="95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7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57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57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57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5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2" grpId="0"/>
      <p:bldP spid="57353" grpId="0"/>
      <p:bldP spid="57355" grpId="0"/>
      <p:bldP spid="57363" grpId="0"/>
      <p:bldP spid="5736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Picture 1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Oval 2"/>
          <p:cNvSpPr/>
          <p:nvPr/>
        </p:nvSpPr>
        <p:spPr>
          <a:xfrm>
            <a:off x="3733800" y="2819400"/>
            <a:ext cx="1143000" cy="12192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800" b="1" dirty="0"/>
          </a:p>
        </p:txBody>
      </p:sp>
      <p:sp>
        <p:nvSpPr>
          <p:cNvPr id="33796" name="Rectangle 3"/>
          <p:cNvSpPr/>
          <p:nvPr/>
        </p:nvSpPr>
        <p:spPr>
          <a:xfrm>
            <a:off x="371475" y="304800"/>
            <a:ext cx="4271963" cy="2771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草芽</a:t>
            </a:r>
            <a:r>
              <a:rPr lang="en-US" altLang="zh-CN" sz="4400" b="1" dirty="0">
                <a:ea typeface="楷体_GB2312" panose="02010609030101010101" pitchFamily="49" charset="-122"/>
              </a:rPr>
              <a:t>)(</a:t>
            </a:r>
            <a:r>
              <a:rPr lang="zh-CN" altLang="en-US" sz="4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尖尖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zh-CN" altLang="en-US" sz="4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，</a:t>
            </a:r>
            <a:endParaRPr lang="zh-CN" altLang="en-US" sz="4400" b="1" dirty="0">
              <a:solidFill>
                <a:srgbClr val="33CC33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ea typeface="楷体_GB2312" panose="02010609030101010101" pitchFamily="49" charset="-122"/>
              </a:rPr>
              <a:t>他</a:t>
            </a: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对小鸟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zh-CN" altLang="en-US" sz="4400" b="1" dirty="0">
                <a:ea typeface="楷体_GB2312" panose="02010609030101010101" pitchFamily="49" charset="-122"/>
              </a:rPr>
              <a:t>说</a:t>
            </a:r>
            <a:r>
              <a:rPr lang="zh-CN" altLang="en-US" sz="4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：</a:t>
            </a:r>
            <a:endParaRPr lang="zh-CN" altLang="en-US" sz="4400" b="1" dirty="0">
              <a:solidFill>
                <a:srgbClr val="33CC33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4400" b="1" dirty="0">
                <a:ea typeface="楷体_GB2312" panose="02010609030101010101" pitchFamily="49" charset="-122"/>
              </a:rPr>
              <a:t>我是</a:t>
            </a:r>
            <a:r>
              <a:rPr lang="zh-CN" altLang="en-US" sz="4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春天。”</a:t>
            </a:r>
            <a:endParaRPr lang="zh-CN" altLang="en-US" sz="4400" b="1" dirty="0">
              <a:solidFill>
                <a:srgbClr val="33CC33"/>
              </a:solidFill>
              <a:ea typeface="楷体_GB2312" panose="02010609030101010101" pitchFamily="49" charset="-122"/>
            </a:endParaRPr>
          </a:p>
        </p:txBody>
      </p:sp>
      <p:sp>
        <p:nvSpPr>
          <p:cNvPr id="33797" name="Rectangle 4"/>
          <p:cNvSpPr/>
          <p:nvPr/>
        </p:nvSpPr>
        <p:spPr>
          <a:xfrm>
            <a:off x="4770438" y="260350"/>
            <a:ext cx="4122737" cy="2773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7030A0"/>
                </a:solidFill>
                <a:ea typeface="楷体_GB2312" panose="02010609030101010101" pitchFamily="49" charset="-122"/>
              </a:rPr>
              <a:t>荷叶</a:t>
            </a:r>
            <a:r>
              <a:rPr lang="en-US" altLang="zh-CN" sz="4400" b="1" dirty="0">
                <a:solidFill>
                  <a:srgbClr val="7030A0"/>
                </a:solidFill>
                <a:ea typeface="楷体_GB2312" panose="02010609030101010101" pitchFamily="49" charset="-122"/>
              </a:rPr>
              <a:t>)</a:t>
            </a: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7030A0"/>
                </a:solidFill>
                <a:ea typeface="楷体_GB2312" panose="02010609030101010101" pitchFamily="49" charset="-122"/>
              </a:rPr>
              <a:t>圆圆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zh-CN" altLang="en-US" sz="4400" b="1" dirty="0">
                <a:solidFill>
                  <a:srgbClr val="FF6699"/>
                </a:solidFill>
                <a:ea typeface="楷体_GB2312" panose="02010609030101010101" pitchFamily="49" charset="-122"/>
              </a:rPr>
              <a:t>，</a:t>
            </a:r>
            <a:endParaRPr lang="zh-CN" altLang="en-US" sz="4400" b="1" dirty="0">
              <a:solidFill>
                <a:srgbClr val="FF6699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ea typeface="楷体_GB2312" panose="02010609030101010101" pitchFamily="49" charset="-122"/>
              </a:rPr>
              <a:t>他</a:t>
            </a: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7030A0"/>
                </a:solidFill>
                <a:ea typeface="楷体_GB2312" panose="02010609030101010101" pitchFamily="49" charset="-122"/>
              </a:rPr>
              <a:t>对青蛙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zh-CN" altLang="en-US" sz="4400" b="1" dirty="0">
                <a:ea typeface="楷体_GB2312" panose="02010609030101010101" pitchFamily="49" charset="-122"/>
              </a:rPr>
              <a:t>说</a:t>
            </a:r>
            <a:r>
              <a:rPr lang="zh-CN" altLang="en-US" sz="4400" b="1" dirty="0">
                <a:solidFill>
                  <a:srgbClr val="FF6699"/>
                </a:solidFill>
                <a:ea typeface="楷体_GB2312" panose="02010609030101010101" pitchFamily="49" charset="-122"/>
              </a:rPr>
              <a:t>：</a:t>
            </a:r>
            <a:endParaRPr lang="zh-CN" altLang="en-US" sz="4400" b="1" dirty="0">
              <a:solidFill>
                <a:srgbClr val="FF6699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solidFill>
                  <a:srgbClr val="FF6699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4400" b="1" dirty="0">
                <a:ea typeface="楷体_GB2312" panose="02010609030101010101" pitchFamily="49" charset="-122"/>
              </a:rPr>
              <a:t>我是</a:t>
            </a:r>
            <a:r>
              <a:rPr lang="zh-CN" altLang="en-US" sz="4400" b="1" dirty="0">
                <a:solidFill>
                  <a:srgbClr val="7030A0"/>
                </a:solidFill>
                <a:ea typeface="楷体_GB2312" panose="02010609030101010101" pitchFamily="49" charset="-122"/>
              </a:rPr>
              <a:t>夏天</a:t>
            </a:r>
            <a:r>
              <a:rPr lang="zh-CN" altLang="en-US" sz="4400" b="1" dirty="0">
                <a:solidFill>
                  <a:srgbClr val="FF6699"/>
                </a:solidFill>
                <a:ea typeface="楷体_GB2312" panose="02010609030101010101" pitchFamily="49" charset="-122"/>
              </a:rPr>
              <a:t>。</a:t>
            </a:r>
            <a:r>
              <a:rPr lang="zh-CN" altLang="en-US" sz="4400" b="1" dirty="0">
                <a:solidFill>
                  <a:srgbClr val="7030A0"/>
                </a:solidFill>
                <a:ea typeface="楷体_GB2312" panose="02010609030101010101" pitchFamily="49" charset="-122"/>
              </a:rPr>
              <a:t>”</a:t>
            </a:r>
            <a:endParaRPr lang="zh-CN" altLang="en-US" sz="4400" b="1" dirty="0">
              <a:solidFill>
                <a:srgbClr val="FF6699"/>
              </a:solidFill>
              <a:ea typeface="楷体_GB2312" panose="02010609030101010101" pitchFamily="49" charset="-122"/>
            </a:endParaRPr>
          </a:p>
        </p:txBody>
      </p:sp>
      <p:sp>
        <p:nvSpPr>
          <p:cNvPr id="33798" name="Rectangle 5"/>
          <p:cNvSpPr/>
          <p:nvPr/>
        </p:nvSpPr>
        <p:spPr>
          <a:xfrm>
            <a:off x="304800" y="3789363"/>
            <a:ext cx="4038600" cy="3776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FF9933"/>
                </a:solidFill>
                <a:ea typeface="楷体_GB2312" panose="02010609030101010101" pitchFamily="49" charset="-122"/>
              </a:rPr>
              <a:t>谷穗</a:t>
            </a:r>
            <a:r>
              <a:rPr lang="en-US" altLang="zh-CN" sz="4400" b="1" dirty="0">
                <a:ea typeface="楷体_GB2312" panose="02010609030101010101" pitchFamily="49" charset="-122"/>
              </a:rPr>
              <a:t>)(</a:t>
            </a:r>
            <a:r>
              <a:rPr lang="zh-CN" altLang="en-US" sz="4400" b="1" dirty="0">
                <a:solidFill>
                  <a:srgbClr val="FF9933"/>
                </a:solidFill>
                <a:ea typeface="楷体_GB2312" panose="02010609030101010101" pitchFamily="49" charset="-122"/>
              </a:rPr>
              <a:t>弯弯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zh-CN" altLang="en-US" sz="4400" b="1" dirty="0">
                <a:solidFill>
                  <a:srgbClr val="FF9933"/>
                </a:solidFill>
                <a:ea typeface="楷体_GB2312" panose="02010609030101010101" pitchFamily="49" charset="-122"/>
              </a:rPr>
              <a:t>，</a:t>
            </a:r>
            <a:endParaRPr lang="zh-CN" altLang="en-US" sz="4400" b="1" dirty="0">
              <a:solidFill>
                <a:srgbClr val="FF9933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ea typeface="楷体_GB2312" panose="02010609030101010101" pitchFamily="49" charset="-122"/>
              </a:rPr>
              <a:t>他</a:t>
            </a: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FF9933"/>
                </a:solidFill>
                <a:ea typeface="楷体_GB2312" panose="02010609030101010101" pitchFamily="49" charset="-122"/>
              </a:rPr>
              <a:t>鞠着躬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zh-CN" altLang="en-US" sz="4400" b="1" dirty="0">
                <a:ea typeface="楷体_GB2312" panose="02010609030101010101" pitchFamily="49" charset="-122"/>
              </a:rPr>
              <a:t>说</a:t>
            </a:r>
            <a:r>
              <a:rPr lang="zh-CN" altLang="en-US" sz="4400" b="1" dirty="0">
                <a:solidFill>
                  <a:srgbClr val="FF9933"/>
                </a:solidFill>
                <a:ea typeface="楷体_GB2312" panose="02010609030101010101" pitchFamily="49" charset="-122"/>
              </a:rPr>
              <a:t>：</a:t>
            </a:r>
            <a:endParaRPr lang="zh-CN" altLang="en-US" sz="4400" b="1" dirty="0">
              <a:solidFill>
                <a:srgbClr val="FF9933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solidFill>
                  <a:srgbClr val="FF9933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4400" b="1" dirty="0">
                <a:ea typeface="楷体_GB2312" panose="02010609030101010101" pitchFamily="49" charset="-122"/>
              </a:rPr>
              <a:t>我是</a:t>
            </a: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FF9933"/>
                </a:solidFill>
                <a:ea typeface="楷体_GB2312" panose="02010609030101010101" pitchFamily="49" charset="-122"/>
              </a:rPr>
              <a:t>秋天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zh-CN" altLang="en-US" sz="4400" b="1" dirty="0">
                <a:solidFill>
                  <a:srgbClr val="FF9933"/>
                </a:solidFill>
                <a:ea typeface="楷体_GB2312" panose="02010609030101010101" pitchFamily="49" charset="-122"/>
              </a:rPr>
              <a:t>。”</a:t>
            </a:r>
            <a:endParaRPr lang="zh-CN" altLang="en-US" sz="4400" b="1" dirty="0">
              <a:solidFill>
                <a:srgbClr val="FF9933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4400" b="1" dirty="0">
              <a:solidFill>
                <a:srgbClr val="FF9933"/>
              </a:solidFill>
              <a:ea typeface="楷体_GB2312" panose="02010609030101010101" pitchFamily="49" charset="-122"/>
            </a:endParaRPr>
          </a:p>
        </p:txBody>
      </p:sp>
      <p:sp>
        <p:nvSpPr>
          <p:cNvPr id="33799" name="Rectangle 6"/>
          <p:cNvSpPr/>
          <p:nvPr/>
        </p:nvSpPr>
        <p:spPr>
          <a:xfrm>
            <a:off x="4284663" y="3697288"/>
            <a:ext cx="4953000" cy="297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3399FF"/>
                </a:solidFill>
                <a:ea typeface="楷体_GB2312" panose="02010609030101010101" pitchFamily="49" charset="-122"/>
              </a:rPr>
              <a:t>雪人</a:t>
            </a:r>
            <a:r>
              <a:rPr lang="en-US" altLang="zh-CN" sz="4400" b="1" dirty="0">
                <a:ea typeface="楷体_GB2312" panose="02010609030101010101" pitchFamily="49" charset="-122"/>
              </a:rPr>
              <a:t>)(</a:t>
            </a:r>
            <a:r>
              <a:rPr lang="zh-CN" altLang="en-US" sz="4400" b="1" dirty="0">
                <a:solidFill>
                  <a:srgbClr val="3399FF"/>
                </a:solidFill>
                <a:ea typeface="楷体_GB2312" panose="02010609030101010101" pitchFamily="49" charset="-122"/>
              </a:rPr>
              <a:t>大肚子一挺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en-US" altLang="zh-CN" sz="4400" b="1" dirty="0">
                <a:solidFill>
                  <a:srgbClr val="3399FF"/>
                </a:solidFill>
                <a:ea typeface="楷体_GB2312" panose="02010609030101010101" pitchFamily="49" charset="-122"/>
              </a:rPr>
              <a:t>,</a:t>
            </a:r>
            <a:endParaRPr lang="en-US" altLang="zh-CN" sz="4400" b="1" dirty="0"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lang="zh-CN" altLang="en-US" sz="4400" b="1" dirty="0">
                <a:ea typeface="楷体_GB2312" panose="02010609030101010101" pitchFamily="49" charset="-122"/>
              </a:rPr>
              <a:t>他</a:t>
            </a: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3399FF"/>
                </a:solidFill>
                <a:ea typeface="楷体_GB2312" panose="02010609030101010101" pitchFamily="49" charset="-122"/>
              </a:rPr>
              <a:t>顽皮地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zh-CN" altLang="en-US" sz="4400" b="1" dirty="0">
                <a:ea typeface="楷体_GB2312" panose="02010609030101010101" pitchFamily="49" charset="-122"/>
              </a:rPr>
              <a:t>说</a:t>
            </a:r>
            <a:r>
              <a:rPr lang="zh-CN" altLang="en-US" sz="4400" b="1" dirty="0">
                <a:solidFill>
                  <a:srgbClr val="3399FF"/>
                </a:solidFill>
                <a:ea typeface="楷体_GB2312" panose="02010609030101010101" pitchFamily="49" charset="-122"/>
              </a:rPr>
              <a:t>：</a:t>
            </a:r>
            <a:endParaRPr lang="zh-CN" altLang="en-US" sz="4400" b="1" dirty="0">
              <a:solidFill>
                <a:srgbClr val="3399FF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lang="zh-CN" altLang="en-US" sz="4400" b="1" dirty="0">
                <a:solidFill>
                  <a:srgbClr val="3399FF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4400" b="1" dirty="0">
                <a:ea typeface="楷体_GB2312" panose="02010609030101010101" pitchFamily="49" charset="-122"/>
              </a:rPr>
              <a:t>我</a:t>
            </a:r>
            <a:r>
              <a:rPr lang="zh-CN" altLang="en-US" sz="4400" b="1" dirty="0">
                <a:solidFill>
                  <a:srgbClr val="FF3300"/>
                </a:solidFill>
                <a:ea typeface="楷体_GB2312" panose="02010609030101010101" pitchFamily="49" charset="-122"/>
              </a:rPr>
              <a:t>就是</a:t>
            </a: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3399FF"/>
                </a:solidFill>
                <a:ea typeface="楷体_GB2312" panose="02010609030101010101" pitchFamily="49" charset="-122"/>
              </a:rPr>
              <a:t>冬天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zh-CN" altLang="en-US" sz="4400" b="1" dirty="0">
                <a:solidFill>
                  <a:srgbClr val="3399FF"/>
                </a:solidFill>
                <a:ea typeface="楷体_GB2312" panose="02010609030101010101" pitchFamily="49" charset="-122"/>
              </a:rPr>
              <a:t>。”</a:t>
            </a:r>
            <a:endParaRPr lang="zh-CN" altLang="en-US" sz="4400" b="1" dirty="0">
              <a:solidFill>
                <a:srgbClr val="3399FF"/>
              </a:solidFill>
              <a:ea typeface="楷体_GB2312" panose="02010609030101010101" pitchFamily="49" charset="-122"/>
            </a:endParaRPr>
          </a:p>
        </p:txBody>
      </p:sp>
      <p:sp>
        <p:nvSpPr>
          <p:cNvPr id="33800" name="Line 7"/>
          <p:cNvSpPr/>
          <p:nvPr/>
        </p:nvSpPr>
        <p:spPr>
          <a:xfrm>
            <a:off x="4343400" y="304800"/>
            <a:ext cx="0" cy="6553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1" name="Line 8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2" name="Text Box 9"/>
          <p:cNvSpPr txBox="1"/>
          <p:nvPr/>
        </p:nvSpPr>
        <p:spPr>
          <a:xfrm>
            <a:off x="3800475" y="2909888"/>
            <a:ext cx="5429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春</a:t>
            </a:r>
            <a:endParaRPr lang="zh-CN" altLang="en-US" sz="2800" b="1" dirty="0"/>
          </a:p>
        </p:txBody>
      </p:sp>
      <p:sp>
        <p:nvSpPr>
          <p:cNvPr id="33803" name="Text Box 10"/>
          <p:cNvSpPr txBox="1"/>
          <p:nvPr/>
        </p:nvSpPr>
        <p:spPr>
          <a:xfrm>
            <a:off x="4343400" y="2909888"/>
            <a:ext cx="54292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夏</a:t>
            </a:r>
            <a:endParaRPr lang="zh-CN" altLang="en-US" sz="2800" b="1" dirty="0"/>
          </a:p>
        </p:txBody>
      </p:sp>
      <p:sp>
        <p:nvSpPr>
          <p:cNvPr id="33804" name="Text Box 11"/>
          <p:cNvSpPr txBox="1"/>
          <p:nvPr/>
        </p:nvSpPr>
        <p:spPr>
          <a:xfrm>
            <a:off x="4343400" y="3429000"/>
            <a:ext cx="5429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冬</a:t>
            </a:r>
            <a:endParaRPr lang="zh-CN" altLang="en-US" sz="2800" b="1" dirty="0"/>
          </a:p>
        </p:txBody>
      </p:sp>
      <p:sp>
        <p:nvSpPr>
          <p:cNvPr id="33805" name="Text Box 12"/>
          <p:cNvSpPr txBox="1"/>
          <p:nvPr/>
        </p:nvSpPr>
        <p:spPr>
          <a:xfrm>
            <a:off x="3800475" y="3429000"/>
            <a:ext cx="5429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秋</a:t>
            </a:r>
            <a:endParaRPr lang="zh-CN" altLang="en-US" sz="2800" b="1" dirty="0"/>
          </a:p>
        </p:txBody>
      </p:sp>
      <p:pic>
        <p:nvPicPr>
          <p:cNvPr id="48142" name="雪之梦幻（纯）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88375" y="24447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348" fill="hold"/>
                                        <p:tgtEl>
                                          <p:spTgt spid="481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14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Picture 1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Oval 2"/>
          <p:cNvSpPr/>
          <p:nvPr/>
        </p:nvSpPr>
        <p:spPr>
          <a:xfrm>
            <a:off x="3733800" y="2819400"/>
            <a:ext cx="1143000" cy="12192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800" b="1" dirty="0"/>
          </a:p>
        </p:txBody>
      </p:sp>
      <p:sp>
        <p:nvSpPr>
          <p:cNvPr id="33796" name="Rectangle 3"/>
          <p:cNvSpPr/>
          <p:nvPr/>
        </p:nvSpPr>
        <p:spPr>
          <a:xfrm>
            <a:off x="371475" y="304800"/>
            <a:ext cx="4271963" cy="2773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ea typeface="楷体_GB2312" panose="02010609030101010101" pitchFamily="49" charset="-122"/>
              </a:rPr>
              <a:t>(  )(  )</a:t>
            </a:r>
            <a:r>
              <a:rPr lang="zh-CN" altLang="en-US" sz="4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，</a:t>
            </a:r>
            <a:endParaRPr lang="zh-CN" altLang="en-US" sz="4400" b="1" dirty="0">
              <a:solidFill>
                <a:srgbClr val="33CC33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ea typeface="楷体_GB2312" panose="02010609030101010101" pitchFamily="49" charset="-122"/>
              </a:rPr>
              <a:t>他</a:t>
            </a:r>
            <a:r>
              <a:rPr lang="en-US" altLang="zh-CN" sz="4400" b="1" dirty="0">
                <a:ea typeface="楷体_GB2312" panose="02010609030101010101" pitchFamily="49" charset="-122"/>
              </a:rPr>
              <a:t>(   )</a:t>
            </a:r>
            <a:r>
              <a:rPr lang="zh-CN" altLang="en-US" sz="4400" b="1" dirty="0">
                <a:ea typeface="楷体_GB2312" panose="02010609030101010101" pitchFamily="49" charset="-122"/>
              </a:rPr>
              <a:t>说</a:t>
            </a:r>
            <a:r>
              <a:rPr lang="zh-CN" altLang="en-US" sz="4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：</a:t>
            </a:r>
            <a:endParaRPr lang="zh-CN" altLang="en-US" sz="4400" b="1" dirty="0">
              <a:solidFill>
                <a:srgbClr val="33CC33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4400" b="1" dirty="0">
                <a:ea typeface="楷体_GB2312" panose="02010609030101010101" pitchFamily="49" charset="-122"/>
              </a:rPr>
              <a:t>我是</a:t>
            </a:r>
            <a:r>
              <a:rPr lang="zh-CN" altLang="en-US" sz="4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春天。”</a:t>
            </a:r>
            <a:endParaRPr lang="zh-CN" altLang="en-US" sz="4400" b="1" dirty="0">
              <a:solidFill>
                <a:srgbClr val="33CC33"/>
              </a:solidFill>
              <a:ea typeface="楷体_GB2312" panose="02010609030101010101" pitchFamily="49" charset="-122"/>
            </a:endParaRPr>
          </a:p>
        </p:txBody>
      </p:sp>
      <p:sp>
        <p:nvSpPr>
          <p:cNvPr id="33797" name="Rectangle 4"/>
          <p:cNvSpPr/>
          <p:nvPr/>
        </p:nvSpPr>
        <p:spPr>
          <a:xfrm>
            <a:off x="4770438" y="260350"/>
            <a:ext cx="4122737" cy="2773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ea typeface="楷体_GB2312" panose="02010609030101010101" pitchFamily="49" charset="-122"/>
              </a:rPr>
              <a:t>(     </a:t>
            </a:r>
            <a:r>
              <a:rPr lang="en-US" altLang="zh-CN" sz="4400" b="1" dirty="0">
                <a:solidFill>
                  <a:schemeClr val="tx1"/>
                </a:solidFill>
                <a:ea typeface="楷体_GB2312" panose="02010609030101010101" pitchFamily="49" charset="-122"/>
              </a:rPr>
              <a:t>)</a:t>
            </a:r>
            <a:r>
              <a:rPr lang="en-US" altLang="zh-CN" sz="4400" b="1" dirty="0">
                <a:ea typeface="楷体_GB2312" panose="02010609030101010101" pitchFamily="49" charset="-122"/>
              </a:rPr>
              <a:t>(    )</a:t>
            </a:r>
            <a:r>
              <a:rPr lang="zh-CN" altLang="en-US" sz="4400" b="1" dirty="0">
                <a:solidFill>
                  <a:srgbClr val="FF6699"/>
                </a:solidFill>
                <a:ea typeface="楷体_GB2312" panose="02010609030101010101" pitchFamily="49" charset="-122"/>
              </a:rPr>
              <a:t>，</a:t>
            </a:r>
            <a:endParaRPr lang="zh-CN" altLang="en-US" sz="4400" b="1" dirty="0">
              <a:solidFill>
                <a:srgbClr val="FF6699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ea typeface="楷体_GB2312" panose="02010609030101010101" pitchFamily="49" charset="-122"/>
              </a:rPr>
              <a:t>他</a:t>
            </a:r>
            <a:r>
              <a:rPr lang="en-US" altLang="zh-CN" sz="4400" b="1" dirty="0">
                <a:ea typeface="楷体_GB2312" panose="02010609030101010101" pitchFamily="49" charset="-122"/>
              </a:rPr>
              <a:t>(        )</a:t>
            </a:r>
            <a:r>
              <a:rPr lang="zh-CN" altLang="en-US" sz="4400" b="1" dirty="0">
                <a:ea typeface="楷体_GB2312" panose="02010609030101010101" pitchFamily="49" charset="-122"/>
              </a:rPr>
              <a:t>说</a:t>
            </a:r>
            <a:r>
              <a:rPr lang="zh-CN" altLang="en-US" sz="4400" b="1" dirty="0">
                <a:solidFill>
                  <a:srgbClr val="FF6699"/>
                </a:solidFill>
                <a:ea typeface="楷体_GB2312" panose="02010609030101010101" pitchFamily="49" charset="-122"/>
              </a:rPr>
              <a:t>：</a:t>
            </a:r>
            <a:endParaRPr lang="zh-CN" altLang="en-US" sz="4400" b="1" dirty="0">
              <a:solidFill>
                <a:srgbClr val="FF6699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solidFill>
                  <a:srgbClr val="FF6699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4400" b="1" dirty="0">
                <a:ea typeface="楷体_GB2312" panose="02010609030101010101" pitchFamily="49" charset="-122"/>
              </a:rPr>
              <a:t>我是</a:t>
            </a:r>
            <a:r>
              <a:rPr lang="zh-CN" altLang="en-US" sz="4400" b="1" dirty="0">
                <a:solidFill>
                  <a:srgbClr val="7030A0"/>
                </a:solidFill>
                <a:ea typeface="楷体_GB2312" panose="02010609030101010101" pitchFamily="49" charset="-122"/>
              </a:rPr>
              <a:t>夏天</a:t>
            </a:r>
            <a:r>
              <a:rPr lang="zh-CN" altLang="en-US" sz="4400" b="1" dirty="0">
                <a:solidFill>
                  <a:srgbClr val="FF6699"/>
                </a:solidFill>
                <a:ea typeface="楷体_GB2312" panose="02010609030101010101" pitchFamily="49" charset="-122"/>
              </a:rPr>
              <a:t>。</a:t>
            </a:r>
            <a:r>
              <a:rPr lang="zh-CN" altLang="en-US" sz="4400" b="1" dirty="0">
                <a:solidFill>
                  <a:srgbClr val="7030A0"/>
                </a:solidFill>
                <a:ea typeface="楷体_GB2312" panose="02010609030101010101" pitchFamily="49" charset="-122"/>
              </a:rPr>
              <a:t>”</a:t>
            </a:r>
            <a:endParaRPr lang="zh-CN" altLang="en-US" sz="4400" b="1" dirty="0">
              <a:solidFill>
                <a:srgbClr val="FF6699"/>
              </a:solidFill>
              <a:ea typeface="楷体_GB2312" panose="02010609030101010101" pitchFamily="49" charset="-122"/>
            </a:endParaRPr>
          </a:p>
        </p:txBody>
      </p:sp>
      <p:sp>
        <p:nvSpPr>
          <p:cNvPr id="33798" name="Rectangle 5"/>
          <p:cNvSpPr/>
          <p:nvPr/>
        </p:nvSpPr>
        <p:spPr>
          <a:xfrm>
            <a:off x="304800" y="3789363"/>
            <a:ext cx="4038600" cy="3779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ea typeface="楷体_GB2312" panose="02010609030101010101" pitchFamily="49" charset="-122"/>
              </a:rPr>
              <a:t>(    )(    </a:t>
            </a:r>
            <a:r>
              <a:rPr lang="zh-CN" altLang="en-US" sz="4400" b="1" dirty="0">
                <a:solidFill>
                  <a:srgbClr val="FF9933"/>
                </a:solidFill>
                <a:ea typeface="楷体_GB2312" panose="02010609030101010101" pitchFamily="49" charset="-122"/>
              </a:rPr>
              <a:t> 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zh-CN" altLang="en-US" sz="4400" b="1" dirty="0">
                <a:solidFill>
                  <a:srgbClr val="FF9933"/>
                </a:solidFill>
                <a:ea typeface="楷体_GB2312" panose="02010609030101010101" pitchFamily="49" charset="-122"/>
              </a:rPr>
              <a:t>，</a:t>
            </a:r>
            <a:endParaRPr lang="zh-CN" altLang="en-US" sz="4400" b="1" dirty="0">
              <a:solidFill>
                <a:srgbClr val="FF9933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ea typeface="楷体_GB2312" panose="02010609030101010101" pitchFamily="49" charset="-122"/>
              </a:rPr>
              <a:t>他</a:t>
            </a:r>
            <a:r>
              <a:rPr lang="en-US" altLang="zh-CN" sz="4400" b="1" dirty="0">
                <a:ea typeface="楷体_GB2312" panose="02010609030101010101" pitchFamily="49" charset="-122"/>
              </a:rPr>
              <a:t>(       )</a:t>
            </a:r>
            <a:r>
              <a:rPr lang="zh-CN" altLang="en-US" sz="4400" b="1" dirty="0">
                <a:ea typeface="楷体_GB2312" panose="02010609030101010101" pitchFamily="49" charset="-122"/>
              </a:rPr>
              <a:t>说</a:t>
            </a:r>
            <a:r>
              <a:rPr lang="zh-CN" altLang="en-US" sz="4400" b="1" dirty="0">
                <a:solidFill>
                  <a:srgbClr val="FF9933"/>
                </a:solidFill>
                <a:ea typeface="楷体_GB2312" panose="02010609030101010101" pitchFamily="49" charset="-122"/>
              </a:rPr>
              <a:t>：</a:t>
            </a:r>
            <a:endParaRPr lang="zh-CN" altLang="en-US" sz="4400" b="1" dirty="0">
              <a:solidFill>
                <a:srgbClr val="FF9933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solidFill>
                  <a:srgbClr val="FF9933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4400" b="1" dirty="0">
                <a:ea typeface="楷体_GB2312" panose="02010609030101010101" pitchFamily="49" charset="-122"/>
              </a:rPr>
              <a:t>我是</a:t>
            </a: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FF9933"/>
                </a:solidFill>
                <a:ea typeface="楷体_GB2312" panose="02010609030101010101" pitchFamily="49" charset="-122"/>
              </a:rPr>
              <a:t>秋天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zh-CN" altLang="en-US" sz="4400" b="1" dirty="0">
                <a:solidFill>
                  <a:srgbClr val="FF9933"/>
                </a:solidFill>
                <a:ea typeface="楷体_GB2312" panose="02010609030101010101" pitchFamily="49" charset="-122"/>
              </a:rPr>
              <a:t>。”</a:t>
            </a:r>
            <a:endParaRPr lang="zh-CN" altLang="en-US" sz="4400" b="1" dirty="0">
              <a:solidFill>
                <a:srgbClr val="FF9933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4400" b="1" dirty="0">
              <a:solidFill>
                <a:srgbClr val="FF9933"/>
              </a:solidFill>
              <a:ea typeface="楷体_GB2312" panose="02010609030101010101" pitchFamily="49" charset="-122"/>
            </a:endParaRPr>
          </a:p>
        </p:txBody>
      </p:sp>
      <p:sp>
        <p:nvSpPr>
          <p:cNvPr id="33799" name="Rectangle 6"/>
          <p:cNvSpPr/>
          <p:nvPr/>
        </p:nvSpPr>
        <p:spPr>
          <a:xfrm>
            <a:off x="4284663" y="3697288"/>
            <a:ext cx="4953000" cy="2973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lang="en-US" altLang="zh-CN" sz="4400" b="1" dirty="0">
                <a:ea typeface="楷体_GB2312" panose="02010609030101010101" pitchFamily="49" charset="-122"/>
              </a:rPr>
              <a:t>(     )(     )</a:t>
            </a:r>
            <a:r>
              <a:rPr lang="en-US" altLang="zh-CN" sz="4400" b="1" dirty="0">
                <a:solidFill>
                  <a:srgbClr val="3399FF"/>
                </a:solidFill>
                <a:ea typeface="楷体_GB2312" panose="02010609030101010101" pitchFamily="49" charset="-122"/>
              </a:rPr>
              <a:t>,</a:t>
            </a:r>
            <a:endParaRPr lang="en-US" altLang="zh-CN" sz="4400" b="1" dirty="0"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lang="zh-CN" altLang="en-US" sz="4400" b="1" dirty="0">
                <a:ea typeface="楷体_GB2312" panose="02010609030101010101" pitchFamily="49" charset="-122"/>
              </a:rPr>
              <a:t>他</a:t>
            </a: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3399FF"/>
                </a:solidFill>
                <a:ea typeface="楷体_GB2312" panose="02010609030101010101" pitchFamily="49" charset="-122"/>
              </a:rPr>
              <a:t>      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zh-CN" altLang="en-US" sz="4400" b="1" dirty="0">
                <a:ea typeface="楷体_GB2312" panose="02010609030101010101" pitchFamily="49" charset="-122"/>
              </a:rPr>
              <a:t>说</a:t>
            </a:r>
            <a:r>
              <a:rPr lang="zh-CN" altLang="en-US" sz="4400" b="1" dirty="0">
                <a:solidFill>
                  <a:srgbClr val="3399FF"/>
                </a:solidFill>
                <a:ea typeface="楷体_GB2312" panose="02010609030101010101" pitchFamily="49" charset="-122"/>
              </a:rPr>
              <a:t>：</a:t>
            </a:r>
            <a:endParaRPr lang="zh-CN" altLang="en-US" sz="4400" b="1" dirty="0">
              <a:solidFill>
                <a:srgbClr val="3399FF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lang="zh-CN" altLang="en-US" sz="4400" b="1" dirty="0">
                <a:solidFill>
                  <a:srgbClr val="3399FF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4400" b="1" dirty="0">
                <a:ea typeface="楷体_GB2312" panose="02010609030101010101" pitchFamily="49" charset="-122"/>
              </a:rPr>
              <a:t>我</a:t>
            </a:r>
            <a:r>
              <a:rPr lang="zh-CN" altLang="en-US" sz="4400" b="1" dirty="0">
                <a:solidFill>
                  <a:srgbClr val="FF3300"/>
                </a:solidFill>
                <a:ea typeface="楷体_GB2312" panose="02010609030101010101" pitchFamily="49" charset="-122"/>
              </a:rPr>
              <a:t>就是</a:t>
            </a: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3399FF"/>
                </a:solidFill>
                <a:ea typeface="楷体_GB2312" panose="02010609030101010101" pitchFamily="49" charset="-122"/>
              </a:rPr>
              <a:t>     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zh-CN" altLang="en-US" sz="4400" b="1" dirty="0">
                <a:solidFill>
                  <a:srgbClr val="3399FF"/>
                </a:solidFill>
                <a:ea typeface="楷体_GB2312" panose="02010609030101010101" pitchFamily="49" charset="-122"/>
              </a:rPr>
              <a:t>。”</a:t>
            </a:r>
            <a:endParaRPr lang="zh-CN" altLang="en-US" sz="4400" b="1" dirty="0">
              <a:solidFill>
                <a:srgbClr val="3399FF"/>
              </a:solidFill>
              <a:ea typeface="楷体_GB2312" panose="02010609030101010101" pitchFamily="49" charset="-122"/>
            </a:endParaRPr>
          </a:p>
        </p:txBody>
      </p:sp>
      <p:sp>
        <p:nvSpPr>
          <p:cNvPr id="33800" name="Line 7"/>
          <p:cNvSpPr/>
          <p:nvPr/>
        </p:nvSpPr>
        <p:spPr>
          <a:xfrm>
            <a:off x="4343400" y="304800"/>
            <a:ext cx="0" cy="6553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1" name="Line 8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2" name="Text Box 9"/>
          <p:cNvSpPr txBox="1"/>
          <p:nvPr/>
        </p:nvSpPr>
        <p:spPr>
          <a:xfrm>
            <a:off x="3800475" y="2909888"/>
            <a:ext cx="5429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春</a:t>
            </a:r>
            <a:endParaRPr lang="zh-CN" altLang="en-US" sz="2800" b="1" dirty="0"/>
          </a:p>
        </p:txBody>
      </p:sp>
      <p:sp>
        <p:nvSpPr>
          <p:cNvPr id="33803" name="Text Box 10"/>
          <p:cNvSpPr txBox="1"/>
          <p:nvPr/>
        </p:nvSpPr>
        <p:spPr>
          <a:xfrm>
            <a:off x="4343400" y="2909888"/>
            <a:ext cx="54292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夏</a:t>
            </a:r>
            <a:endParaRPr lang="zh-CN" altLang="en-US" sz="2800" b="1" dirty="0"/>
          </a:p>
        </p:txBody>
      </p:sp>
      <p:sp>
        <p:nvSpPr>
          <p:cNvPr id="33804" name="Text Box 11"/>
          <p:cNvSpPr txBox="1"/>
          <p:nvPr/>
        </p:nvSpPr>
        <p:spPr>
          <a:xfrm>
            <a:off x="4343400" y="3429000"/>
            <a:ext cx="5429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冬</a:t>
            </a:r>
            <a:endParaRPr lang="zh-CN" altLang="en-US" sz="2800" b="1" dirty="0"/>
          </a:p>
        </p:txBody>
      </p:sp>
      <p:sp>
        <p:nvSpPr>
          <p:cNvPr id="33805" name="Text Box 12"/>
          <p:cNvSpPr txBox="1"/>
          <p:nvPr/>
        </p:nvSpPr>
        <p:spPr>
          <a:xfrm>
            <a:off x="3800475" y="3429000"/>
            <a:ext cx="5429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秋</a:t>
            </a:r>
            <a:endParaRPr lang="zh-CN" altLang="en-US" sz="2800" b="1" dirty="0"/>
          </a:p>
        </p:txBody>
      </p:sp>
      <p:pic>
        <p:nvPicPr>
          <p:cNvPr id="48142" name="雪之梦幻（纯）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88375" y="24447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348" fill="hold"/>
                                        <p:tgtEl>
                                          <p:spTgt spid="481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14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Picture 1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Oval 2"/>
          <p:cNvSpPr/>
          <p:nvPr/>
        </p:nvSpPr>
        <p:spPr>
          <a:xfrm>
            <a:off x="3733800" y="2819400"/>
            <a:ext cx="1143000" cy="12192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800" b="1" dirty="0"/>
          </a:p>
        </p:txBody>
      </p:sp>
      <p:sp>
        <p:nvSpPr>
          <p:cNvPr id="33796" name="Rectangle 3"/>
          <p:cNvSpPr/>
          <p:nvPr/>
        </p:nvSpPr>
        <p:spPr>
          <a:xfrm>
            <a:off x="371475" y="304800"/>
            <a:ext cx="4271963" cy="2771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草芽</a:t>
            </a:r>
            <a:r>
              <a:rPr lang="en-US" altLang="zh-CN" sz="4400" b="1" dirty="0">
                <a:ea typeface="楷体_GB2312" panose="02010609030101010101" pitchFamily="49" charset="-122"/>
              </a:rPr>
              <a:t>)(</a:t>
            </a:r>
            <a:r>
              <a:rPr lang="zh-CN" altLang="en-US" sz="4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尖尖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zh-CN" altLang="en-US" sz="4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，</a:t>
            </a:r>
            <a:endParaRPr lang="zh-CN" altLang="en-US" sz="4400" b="1" dirty="0">
              <a:solidFill>
                <a:srgbClr val="33CC33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ea typeface="楷体_GB2312" panose="02010609030101010101" pitchFamily="49" charset="-122"/>
              </a:rPr>
              <a:t>他</a:t>
            </a: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对小鸟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zh-CN" altLang="en-US" sz="4400" b="1" dirty="0">
                <a:ea typeface="楷体_GB2312" panose="02010609030101010101" pitchFamily="49" charset="-122"/>
              </a:rPr>
              <a:t>说</a:t>
            </a:r>
            <a:r>
              <a:rPr lang="zh-CN" altLang="en-US" sz="4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：</a:t>
            </a:r>
            <a:endParaRPr lang="zh-CN" altLang="en-US" sz="4400" b="1" dirty="0">
              <a:solidFill>
                <a:srgbClr val="33CC33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4400" b="1" dirty="0">
                <a:ea typeface="楷体_GB2312" panose="02010609030101010101" pitchFamily="49" charset="-122"/>
              </a:rPr>
              <a:t>我是</a:t>
            </a:r>
            <a:r>
              <a:rPr lang="zh-CN" altLang="en-US" sz="4400" b="1" dirty="0">
                <a:solidFill>
                  <a:srgbClr val="33CC33"/>
                </a:solidFill>
                <a:ea typeface="楷体_GB2312" panose="02010609030101010101" pitchFamily="49" charset="-122"/>
              </a:rPr>
              <a:t>春天。”</a:t>
            </a:r>
            <a:endParaRPr lang="zh-CN" altLang="en-US" sz="4400" b="1" dirty="0">
              <a:solidFill>
                <a:srgbClr val="33CC33"/>
              </a:solidFill>
              <a:ea typeface="楷体_GB2312" panose="02010609030101010101" pitchFamily="49" charset="-122"/>
            </a:endParaRPr>
          </a:p>
        </p:txBody>
      </p:sp>
      <p:sp>
        <p:nvSpPr>
          <p:cNvPr id="33797" name="Rectangle 4"/>
          <p:cNvSpPr/>
          <p:nvPr/>
        </p:nvSpPr>
        <p:spPr>
          <a:xfrm>
            <a:off x="4770438" y="260350"/>
            <a:ext cx="4122737" cy="2773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7030A0"/>
                </a:solidFill>
                <a:ea typeface="楷体_GB2312" panose="02010609030101010101" pitchFamily="49" charset="-122"/>
              </a:rPr>
              <a:t>荷叶</a:t>
            </a:r>
            <a:r>
              <a:rPr lang="en-US" altLang="zh-CN" sz="4400" b="1" dirty="0">
                <a:solidFill>
                  <a:srgbClr val="7030A0"/>
                </a:solidFill>
                <a:ea typeface="楷体_GB2312" panose="02010609030101010101" pitchFamily="49" charset="-122"/>
              </a:rPr>
              <a:t>)</a:t>
            </a: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7030A0"/>
                </a:solidFill>
                <a:ea typeface="楷体_GB2312" panose="02010609030101010101" pitchFamily="49" charset="-122"/>
              </a:rPr>
              <a:t>圆圆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zh-CN" altLang="en-US" sz="4400" b="1" dirty="0">
                <a:solidFill>
                  <a:srgbClr val="FF6699"/>
                </a:solidFill>
                <a:ea typeface="楷体_GB2312" panose="02010609030101010101" pitchFamily="49" charset="-122"/>
              </a:rPr>
              <a:t>，</a:t>
            </a:r>
            <a:endParaRPr lang="zh-CN" altLang="en-US" sz="4400" b="1" dirty="0">
              <a:solidFill>
                <a:srgbClr val="FF6699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ea typeface="楷体_GB2312" panose="02010609030101010101" pitchFamily="49" charset="-122"/>
              </a:rPr>
              <a:t>他</a:t>
            </a: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7030A0"/>
                </a:solidFill>
                <a:ea typeface="楷体_GB2312" panose="02010609030101010101" pitchFamily="49" charset="-122"/>
              </a:rPr>
              <a:t>对青蛙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zh-CN" altLang="en-US" sz="4400" b="1" dirty="0">
                <a:ea typeface="楷体_GB2312" panose="02010609030101010101" pitchFamily="49" charset="-122"/>
              </a:rPr>
              <a:t>说</a:t>
            </a:r>
            <a:r>
              <a:rPr lang="zh-CN" altLang="en-US" sz="4400" b="1" dirty="0">
                <a:solidFill>
                  <a:srgbClr val="FF6699"/>
                </a:solidFill>
                <a:ea typeface="楷体_GB2312" panose="02010609030101010101" pitchFamily="49" charset="-122"/>
              </a:rPr>
              <a:t>：</a:t>
            </a:r>
            <a:endParaRPr lang="zh-CN" altLang="en-US" sz="4400" b="1" dirty="0">
              <a:solidFill>
                <a:srgbClr val="FF6699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solidFill>
                  <a:srgbClr val="FF6699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4400" b="1" dirty="0">
                <a:ea typeface="楷体_GB2312" panose="02010609030101010101" pitchFamily="49" charset="-122"/>
              </a:rPr>
              <a:t>我是</a:t>
            </a:r>
            <a:r>
              <a:rPr lang="zh-CN" altLang="en-US" sz="4400" b="1" dirty="0">
                <a:solidFill>
                  <a:srgbClr val="7030A0"/>
                </a:solidFill>
                <a:ea typeface="楷体_GB2312" panose="02010609030101010101" pitchFamily="49" charset="-122"/>
              </a:rPr>
              <a:t>夏天</a:t>
            </a:r>
            <a:r>
              <a:rPr lang="zh-CN" altLang="en-US" sz="4400" b="1" dirty="0">
                <a:solidFill>
                  <a:srgbClr val="FF6699"/>
                </a:solidFill>
                <a:ea typeface="楷体_GB2312" panose="02010609030101010101" pitchFamily="49" charset="-122"/>
              </a:rPr>
              <a:t>。</a:t>
            </a:r>
            <a:r>
              <a:rPr lang="zh-CN" altLang="en-US" sz="4400" b="1" dirty="0">
                <a:solidFill>
                  <a:srgbClr val="7030A0"/>
                </a:solidFill>
                <a:ea typeface="楷体_GB2312" panose="02010609030101010101" pitchFamily="49" charset="-122"/>
              </a:rPr>
              <a:t>”</a:t>
            </a:r>
            <a:endParaRPr lang="zh-CN" altLang="en-US" sz="4400" b="1" dirty="0">
              <a:solidFill>
                <a:srgbClr val="FF6699"/>
              </a:solidFill>
              <a:ea typeface="楷体_GB2312" panose="02010609030101010101" pitchFamily="49" charset="-122"/>
            </a:endParaRPr>
          </a:p>
        </p:txBody>
      </p:sp>
      <p:sp>
        <p:nvSpPr>
          <p:cNvPr id="33798" name="Rectangle 5"/>
          <p:cNvSpPr/>
          <p:nvPr/>
        </p:nvSpPr>
        <p:spPr>
          <a:xfrm>
            <a:off x="304800" y="3789363"/>
            <a:ext cx="4038600" cy="3776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FF9933"/>
                </a:solidFill>
                <a:ea typeface="楷体_GB2312" panose="02010609030101010101" pitchFamily="49" charset="-122"/>
              </a:rPr>
              <a:t>谷穗</a:t>
            </a:r>
            <a:r>
              <a:rPr lang="en-US" altLang="zh-CN" sz="4400" b="1" dirty="0">
                <a:ea typeface="楷体_GB2312" panose="02010609030101010101" pitchFamily="49" charset="-122"/>
              </a:rPr>
              <a:t>)(</a:t>
            </a:r>
            <a:r>
              <a:rPr lang="zh-CN" altLang="en-US" sz="4400" b="1" dirty="0">
                <a:solidFill>
                  <a:srgbClr val="FF9933"/>
                </a:solidFill>
                <a:ea typeface="楷体_GB2312" panose="02010609030101010101" pitchFamily="49" charset="-122"/>
              </a:rPr>
              <a:t>弯弯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zh-CN" altLang="en-US" sz="4400" b="1" dirty="0">
                <a:solidFill>
                  <a:srgbClr val="FF9933"/>
                </a:solidFill>
                <a:ea typeface="楷体_GB2312" panose="02010609030101010101" pitchFamily="49" charset="-122"/>
              </a:rPr>
              <a:t>，</a:t>
            </a:r>
            <a:endParaRPr lang="zh-CN" altLang="en-US" sz="4400" b="1" dirty="0">
              <a:solidFill>
                <a:srgbClr val="FF9933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ea typeface="楷体_GB2312" panose="02010609030101010101" pitchFamily="49" charset="-122"/>
              </a:rPr>
              <a:t>他</a:t>
            </a: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FF9933"/>
                </a:solidFill>
                <a:ea typeface="楷体_GB2312" panose="02010609030101010101" pitchFamily="49" charset="-122"/>
              </a:rPr>
              <a:t>鞠着躬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zh-CN" altLang="en-US" sz="4400" b="1" dirty="0">
                <a:ea typeface="楷体_GB2312" panose="02010609030101010101" pitchFamily="49" charset="-122"/>
              </a:rPr>
              <a:t>说</a:t>
            </a:r>
            <a:r>
              <a:rPr lang="zh-CN" altLang="en-US" sz="4400" b="1" dirty="0">
                <a:solidFill>
                  <a:srgbClr val="FF9933"/>
                </a:solidFill>
                <a:ea typeface="楷体_GB2312" panose="02010609030101010101" pitchFamily="49" charset="-122"/>
              </a:rPr>
              <a:t>：</a:t>
            </a:r>
            <a:endParaRPr lang="zh-CN" altLang="en-US" sz="4400" b="1" dirty="0">
              <a:solidFill>
                <a:srgbClr val="FF9933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solidFill>
                  <a:srgbClr val="FF9933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4400" b="1" dirty="0">
                <a:ea typeface="楷体_GB2312" panose="02010609030101010101" pitchFamily="49" charset="-122"/>
              </a:rPr>
              <a:t>我是</a:t>
            </a: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FF9933"/>
                </a:solidFill>
                <a:ea typeface="楷体_GB2312" panose="02010609030101010101" pitchFamily="49" charset="-122"/>
              </a:rPr>
              <a:t>秋天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zh-CN" altLang="en-US" sz="4400" b="1" dirty="0">
                <a:solidFill>
                  <a:srgbClr val="FF9933"/>
                </a:solidFill>
                <a:ea typeface="楷体_GB2312" panose="02010609030101010101" pitchFamily="49" charset="-122"/>
              </a:rPr>
              <a:t>。”</a:t>
            </a:r>
            <a:endParaRPr lang="zh-CN" altLang="en-US" sz="4400" b="1" dirty="0">
              <a:solidFill>
                <a:srgbClr val="FF9933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4400" b="1" dirty="0">
              <a:solidFill>
                <a:srgbClr val="FF9933"/>
              </a:solidFill>
              <a:ea typeface="楷体_GB2312" panose="02010609030101010101" pitchFamily="49" charset="-122"/>
            </a:endParaRPr>
          </a:p>
        </p:txBody>
      </p:sp>
      <p:sp>
        <p:nvSpPr>
          <p:cNvPr id="33799" name="Rectangle 6"/>
          <p:cNvSpPr/>
          <p:nvPr/>
        </p:nvSpPr>
        <p:spPr>
          <a:xfrm>
            <a:off x="4284663" y="3697288"/>
            <a:ext cx="4953000" cy="297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3399FF"/>
                </a:solidFill>
                <a:ea typeface="楷体_GB2312" panose="02010609030101010101" pitchFamily="49" charset="-122"/>
              </a:rPr>
              <a:t>雪人</a:t>
            </a:r>
            <a:r>
              <a:rPr lang="en-US" altLang="zh-CN" sz="4400" b="1" dirty="0">
                <a:ea typeface="楷体_GB2312" panose="02010609030101010101" pitchFamily="49" charset="-122"/>
              </a:rPr>
              <a:t>)(</a:t>
            </a:r>
            <a:r>
              <a:rPr lang="zh-CN" altLang="en-US" sz="4400" b="1" dirty="0">
                <a:solidFill>
                  <a:srgbClr val="3399FF"/>
                </a:solidFill>
                <a:ea typeface="楷体_GB2312" panose="02010609030101010101" pitchFamily="49" charset="-122"/>
              </a:rPr>
              <a:t>大肚子一挺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en-US" altLang="zh-CN" sz="4400" b="1" dirty="0">
                <a:solidFill>
                  <a:srgbClr val="3399FF"/>
                </a:solidFill>
                <a:ea typeface="楷体_GB2312" panose="02010609030101010101" pitchFamily="49" charset="-122"/>
              </a:rPr>
              <a:t>,</a:t>
            </a:r>
            <a:endParaRPr lang="en-US" altLang="zh-CN" sz="4400" b="1" dirty="0"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lang="zh-CN" altLang="en-US" sz="4400" b="1" dirty="0">
                <a:ea typeface="楷体_GB2312" panose="02010609030101010101" pitchFamily="49" charset="-122"/>
              </a:rPr>
              <a:t>他</a:t>
            </a: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3399FF"/>
                </a:solidFill>
                <a:ea typeface="楷体_GB2312" panose="02010609030101010101" pitchFamily="49" charset="-122"/>
              </a:rPr>
              <a:t>顽皮地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zh-CN" altLang="en-US" sz="4400" b="1" dirty="0">
                <a:ea typeface="楷体_GB2312" panose="02010609030101010101" pitchFamily="49" charset="-122"/>
              </a:rPr>
              <a:t>说</a:t>
            </a:r>
            <a:r>
              <a:rPr lang="zh-CN" altLang="en-US" sz="4400" b="1" dirty="0">
                <a:solidFill>
                  <a:srgbClr val="3399FF"/>
                </a:solidFill>
                <a:ea typeface="楷体_GB2312" panose="02010609030101010101" pitchFamily="49" charset="-122"/>
              </a:rPr>
              <a:t>：</a:t>
            </a:r>
            <a:endParaRPr lang="zh-CN" altLang="en-US" sz="4400" b="1" dirty="0">
              <a:solidFill>
                <a:srgbClr val="3399FF"/>
              </a:solidFill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lang="zh-CN" altLang="en-US" sz="4400" b="1" dirty="0">
                <a:solidFill>
                  <a:srgbClr val="3399FF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4400" b="1" dirty="0">
                <a:ea typeface="楷体_GB2312" panose="02010609030101010101" pitchFamily="49" charset="-122"/>
              </a:rPr>
              <a:t>我</a:t>
            </a:r>
            <a:r>
              <a:rPr lang="zh-CN" altLang="en-US" sz="4400" b="1" dirty="0">
                <a:solidFill>
                  <a:srgbClr val="FF3300"/>
                </a:solidFill>
                <a:ea typeface="楷体_GB2312" panose="02010609030101010101" pitchFamily="49" charset="-122"/>
              </a:rPr>
              <a:t>就是</a:t>
            </a:r>
            <a:r>
              <a:rPr lang="en-US" altLang="zh-CN" sz="4400" b="1" dirty="0">
                <a:ea typeface="楷体_GB2312" panose="02010609030101010101" pitchFamily="49" charset="-122"/>
              </a:rPr>
              <a:t>(</a:t>
            </a:r>
            <a:r>
              <a:rPr lang="zh-CN" altLang="en-US" sz="4400" b="1" dirty="0">
                <a:solidFill>
                  <a:srgbClr val="3399FF"/>
                </a:solidFill>
                <a:ea typeface="楷体_GB2312" panose="02010609030101010101" pitchFamily="49" charset="-122"/>
              </a:rPr>
              <a:t>冬天</a:t>
            </a:r>
            <a:r>
              <a:rPr lang="en-US" altLang="zh-CN" sz="4400" b="1" dirty="0">
                <a:ea typeface="楷体_GB2312" panose="02010609030101010101" pitchFamily="49" charset="-122"/>
              </a:rPr>
              <a:t>)</a:t>
            </a:r>
            <a:r>
              <a:rPr lang="zh-CN" altLang="en-US" sz="4400" b="1" dirty="0">
                <a:solidFill>
                  <a:srgbClr val="3399FF"/>
                </a:solidFill>
                <a:ea typeface="楷体_GB2312" panose="02010609030101010101" pitchFamily="49" charset="-122"/>
              </a:rPr>
              <a:t>。”</a:t>
            </a:r>
            <a:endParaRPr lang="zh-CN" altLang="en-US" sz="4400" b="1" dirty="0">
              <a:solidFill>
                <a:srgbClr val="3399FF"/>
              </a:solidFill>
              <a:ea typeface="楷体_GB2312" panose="02010609030101010101" pitchFamily="49" charset="-122"/>
            </a:endParaRPr>
          </a:p>
        </p:txBody>
      </p:sp>
      <p:sp>
        <p:nvSpPr>
          <p:cNvPr id="33800" name="Line 7"/>
          <p:cNvSpPr/>
          <p:nvPr/>
        </p:nvSpPr>
        <p:spPr>
          <a:xfrm>
            <a:off x="4343400" y="304800"/>
            <a:ext cx="0" cy="6553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1" name="Line 8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2" name="Text Box 9"/>
          <p:cNvSpPr txBox="1"/>
          <p:nvPr/>
        </p:nvSpPr>
        <p:spPr>
          <a:xfrm>
            <a:off x="3800475" y="2909888"/>
            <a:ext cx="5429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春</a:t>
            </a:r>
            <a:endParaRPr lang="zh-CN" altLang="en-US" sz="2800" b="1" dirty="0"/>
          </a:p>
        </p:txBody>
      </p:sp>
      <p:sp>
        <p:nvSpPr>
          <p:cNvPr id="33803" name="Text Box 10"/>
          <p:cNvSpPr txBox="1"/>
          <p:nvPr/>
        </p:nvSpPr>
        <p:spPr>
          <a:xfrm>
            <a:off x="4343400" y="2909888"/>
            <a:ext cx="54292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夏</a:t>
            </a:r>
            <a:endParaRPr lang="zh-CN" altLang="en-US" sz="2800" b="1" dirty="0"/>
          </a:p>
        </p:txBody>
      </p:sp>
      <p:sp>
        <p:nvSpPr>
          <p:cNvPr id="33804" name="Text Box 11"/>
          <p:cNvSpPr txBox="1"/>
          <p:nvPr/>
        </p:nvSpPr>
        <p:spPr>
          <a:xfrm>
            <a:off x="4343400" y="3429000"/>
            <a:ext cx="5429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冬</a:t>
            </a:r>
            <a:endParaRPr lang="zh-CN" altLang="en-US" sz="2800" b="1" dirty="0"/>
          </a:p>
        </p:txBody>
      </p:sp>
      <p:sp>
        <p:nvSpPr>
          <p:cNvPr id="33805" name="Text Box 12"/>
          <p:cNvSpPr txBox="1"/>
          <p:nvPr/>
        </p:nvSpPr>
        <p:spPr>
          <a:xfrm>
            <a:off x="3800475" y="3429000"/>
            <a:ext cx="5429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秋</a:t>
            </a:r>
            <a:endParaRPr lang="zh-CN" altLang="en-US" sz="2800" b="1" dirty="0"/>
          </a:p>
        </p:txBody>
      </p:sp>
      <p:pic>
        <p:nvPicPr>
          <p:cNvPr id="48142" name="雪之梦幻（纯）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88375" y="24447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348" fill="hold"/>
                                        <p:tgtEl>
                                          <p:spTgt spid="481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33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3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37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37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9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14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818" name="Group 11"/>
          <p:cNvGrpSpPr/>
          <p:nvPr/>
        </p:nvGrpSpPr>
        <p:grpSpPr>
          <a:xfrm>
            <a:off x="4572000" y="333375"/>
            <a:ext cx="3816350" cy="3455988"/>
            <a:chOff x="930" y="300"/>
            <a:chExt cx="3628" cy="3356"/>
          </a:xfrm>
        </p:grpSpPr>
        <p:sp>
          <p:nvSpPr>
            <p:cNvPr id="34827" name="Rectangle 5"/>
            <p:cNvSpPr/>
            <p:nvPr/>
          </p:nvSpPr>
          <p:spPr>
            <a:xfrm>
              <a:off x="930" y="300"/>
              <a:ext cx="3628" cy="3356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2800" b="1" dirty="0"/>
            </a:p>
          </p:txBody>
        </p:sp>
        <p:sp>
          <p:nvSpPr>
            <p:cNvPr id="34828" name="Line 6"/>
            <p:cNvSpPr/>
            <p:nvPr/>
          </p:nvSpPr>
          <p:spPr>
            <a:xfrm>
              <a:off x="930" y="1979"/>
              <a:ext cx="3628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34829" name="Line 7"/>
            <p:cNvSpPr/>
            <p:nvPr/>
          </p:nvSpPr>
          <p:spPr>
            <a:xfrm>
              <a:off x="2744" y="300"/>
              <a:ext cx="0" cy="3356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dash"/>
              <a:headEnd type="none" w="med" len="med"/>
              <a:tailEnd type="none" w="med" len="med"/>
            </a:ln>
          </p:spPr>
        </p:sp>
      </p:grpSp>
      <p:grpSp>
        <p:nvGrpSpPr>
          <p:cNvPr id="71692" name="Group 12"/>
          <p:cNvGrpSpPr/>
          <p:nvPr/>
        </p:nvGrpSpPr>
        <p:grpSpPr>
          <a:xfrm>
            <a:off x="755650" y="333375"/>
            <a:ext cx="3816350" cy="3454400"/>
            <a:chOff x="930" y="300"/>
            <a:chExt cx="3628" cy="3356"/>
          </a:xfrm>
        </p:grpSpPr>
        <p:sp>
          <p:nvSpPr>
            <p:cNvPr id="34824" name="Rectangle 13"/>
            <p:cNvSpPr/>
            <p:nvPr/>
          </p:nvSpPr>
          <p:spPr>
            <a:xfrm>
              <a:off x="930" y="300"/>
              <a:ext cx="3628" cy="3356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2800" b="1" dirty="0"/>
            </a:p>
          </p:txBody>
        </p:sp>
        <p:sp>
          <p:nvSpPr>
            <p:cNvPr id="34825" name="Line 14"/>
            <p:cNvSpPr/>
            <p:nvPr/>
          </p:nvSpPr>
          <p:spPr>
            <a:xfrm>
              <a:off x="930" y="1979"/>
              <a:ext cx="3628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34826" name="Line 15"/>
            <p:cNvSpPr/>
            <p:nvPr/>
          </p:nvSpPr>
          <p:spPr>
            <a:xfrm>
              <a:off x="2744" y="300"/>
              <a:ext cx="0" cy="3356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dash"/>
              <a:headEnd type="none" w="med" len="med"/>
              <a:tailEnd type="none" w="med" len="med"/>
            </a:ln>
          </p:spPr>
        </p:sp>
      </p:grpSp>
      <p:pic>
        <p:nvPicPr>
          <p:cNvPr id="71697" name="Picture 17" descr="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3932238"/>
            <a:ext cx="2374900" cy="295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98" name="Picture 18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4475" y="3860800"/>
            <a:ext cx="2343150" cy="299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2" name="Text Box 19"/>
          <p:cNvSpPr txBox="1"/>
          <p:nvPr/>
        </p:nvSpPr>
        <p:spPr>
          <a:xfrm>
            <a:off x="1116013" y="0"/>
            <a:ext cx="3311525" cy="3932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5200" b="1" dirty="0">
                <a:ea typeface="楷体_GB2312" panose="02010609030101010101" pitchFamily="49" charset="-122"/>
              </a:rPr>
              <a:t>天</a:t>
            </a:r>
            <a:endParaRPr lang="zh-CN" altLang="en-US" sz="25200" b="1" dirty="0">
              <a:ea typeface="楷体_GB2312" panose="02010609030101010101" pitchFamily="49" charset="-122"/>
            </a:endParaRPr>
          </a:p>
        </p:txBody>
      </p:sp>
      <p:sp>
        <p:nvSpPr>
          <p:cNvPr id="34823" name="Text Box 20"/>
          <p:cNvSpPr txBox="1"/>
          <p:nvPr/>
        </p:nvSpPr>
        <p:spPr>
          <a:xfrm>
            <a:off x="4932363" y="-242887"/>
            <a:ext cx="3816350" cy="3932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5200" b="1" dirty="0">
                <a:ea typeface="楷体_GB2312" panose="02010609030101010101" pitchFamily="49" charset="-122"/>
              </a:rPr>
              <a:t>四</a:t>
            </a:r>
            <a:endParaRPr lang="zh-CN" altLang="en-US" sz="25200" b="1" dirty="0"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7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500"/>
                                        <p:tgtEl>
                                          <p:spTgt spid="7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12"/>
          <p:cNvGrpSpPr/>
          <p:nvPr/>
        </p:nvGrpSpPr>
        <p:grpSpPr>
          <a:xfrm>
            <a:off x="2627313" y="117475"/>
            <a:ext cx="3816350" cy="3454400"/>
            <a:chOff x="930" y="300"/>
            <a:chExt cx="3628" cy="3356"/>
          </a:xfrm>
        </p:grpSpPr>
        <p:sp>
          <p:nvSpPr>
            <p:cNvPr id="35846" name="Rectangle 13"/>
            <p:cNvSpPr/>
            <p:nvPr/>
          </p:nvSpPr>
          <p:spPr>
            <a:xfrm>
              <a:off x="930" y="300"/>
              <a:ext cx="3628" cy="3356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2800" b="1" dirty="0"/>
            </a:p>
          </p:txBody>
        </p:sp>
        <p:sp>
          <p:nvSpPr>
            <p:cNvPr id="35847" name="Line 14"/>
            <p:cNvSpPr/>
            <p:nvPr/>
          </p:nvSpPr>
          <p:spPr>
            <a:xfrm>
              <a:off x="930" y="1979"/>
              <a:ext cx="3628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35848" name="Line 15"/>
            <p:cNvSpPr/>
            <p:nvPr/>
          </p:nvSpPr>
          <p:spPr>
            <a:xfrm>
              <a:off x="2744" y="300"/>
              <a:ext cx="0" cy="3356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35843" name="Text Box 19"/>
          <p:cNvSpPr txBox="1"/>
          <p:nvPr/>
        </p:nvSpPr>
        <p:spPr>
          <a:xfrm>
            <a:off x="2987675" y="-215900"/>
            <a:ext cx="3311525" cy="3932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5200" b="1" dirty="0">
                <a:ea typeface="楷体_GB2312" panose="02010609030101010101" pitchFamily="49" charset="-122"/>
              </a:rPr>
              <a:t>是</a:t>
            </a:r>
            <a:endParaRPr lang="zh-CN" altLang="en-US" sz="25200" b="1" dirty="0">
              <a:ea typeface="楷体_GB2312" panose="02010609030101010101" pitchFamily="49" charset="-122"/>
            </a:endParaRPr>
          </a:p>
        </p:txBody>
      </p:sp>
      <p:pic>
        <p:nvPicPr>
          <p:cNvPr id="7" name="Picture 17" descr="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3932238"/>
            <a:ext cx="2374900" cy="295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18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4475" y="3860800"/>
            <a:ext cx="2343150" cy="299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Picture 4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Text Box 5"/>
          <p:cNvSpPr txBox="1"/>
          <p:nvPr/>
        </p:nvSpPr>
        <p:spPr>
          <a:xfrm>
            <a:off x="0" y="841375"/>
            <a:ext cx="9147175" cy="36861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ea typeface="楷体_GB2312" panose="02010609030101010101" pitchFamily="49" charset="-122"/>
              </a:rPr>
              <a:t>作业</a:t>
            </a:r>
            <a:r>
              <a:rPr lang="zh-CN" altLang="en-US" sz="4400" b="1" dirty="0">
                <a:ea typeface="楷体_GB2312" panose="02010609030101010101" pitchFamily="49" charset="-122"/>
              </a:rPr>
              <a:t>：</a:t>
            </a:r>
            <a:endParaRPr lang="zh-CN" altLang="en-US" sz="4400" b="1" dirty="0"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ea typeface="楷体_GB2312" panose="02010609030101010101" pitchFamily="49" charset="-122"/>
              </a:rPr>
              <a:t>         </a:t>
            </a:r>
            <a:endParaRPr lang="zh-CN" altLang="en-US" sz="4400" b="1" dirty="0"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ea typeface="楷体_GB2312" panose="02010609030101010101" pitchFamily="49" charset="-122"/>
              </a:rPr>
              <a:t>        说说画画：你喜欢哪一个季节？</a:t>
            </a:r>
            <a:endParaRPr lang="zh-CN" altLang="en-US" sz="4400" b="1" dirty="0"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ea typeface="楷体_GB2312" panose="02010609030101010101" pitchFamily="49" charset="-122"/>
              </a:rPr>
              <a:t>为什么？把你喜欢的季节画一画，</a:t>
            </a:r>
            <a:endParaRPr lang="zh-CN" altLang="en-US" sz="4400" b="1" dirty="0"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ea typeface="楷体_GB2312" panose="02010609030101010101" pitchFamily="49" charset="-122"/>
              </a:rPr>
              <a:t>并能给图画取个名字。</a:t>
            </a:r>
            <a:endParaRPr lang="zh-CN" altLang="en-US" sz="4400" b="1" dirty="0"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5" descr="2004326143123"/>
          <p:cNvPicPr>
            <a:picLocks noChangeAspect="1"/>
          </p:cNvPicPr>
          <p:nvPr>
            <p:ph type="body"/>
          </p:nvPr>
        </p:nvPicPr>
        <p:blipFill>
          <a:blip r:embed="rId1"/>
          <a:srcRect/>
          <a:stretch>
            <a:fillRect/>
          </a:stretch>
        </p:blipFill>
        <p:spPr>
          <a:xfrm>
            <a:off x="-309245" y="0"/>
            <a:ext cx="9467850" cy="6858000"/>
          </a:xfrm>
        </p:spPr>
      </p:pic>
      <p:sp>
        <p:nvSpPr>
          <p:cNvPr id="5123" name="Rectangle 2"/>
          <p:cNvSpPr>
            <a:spLocks noGrp="1"/>
          </p:cNvSpPr>
          <p:nvPr>
            <p:ph type="title"/>
          </p:nvPr>
        </p:nvSpPr>
        <p:spPr>
          <a:xfrm>
            <a:off x="3563938" y="3860800"/>
            <a:ext cx="1223962" cy="927100"/>
          </a:xfrm>
        </p:spPr>
        <p:txBody>
          <a:bodyPr vert="horz" wrap="square" lIns="91440" tIns="45720" rIns="91440" bIns="45720" anchor="ctr"/>
          <a:p>
            <a:pPr lvl="0" eaLnBrk="1" hangingPunct="1"/>
            <a:br>
              <a:rPr lang="en-US" altLang="zh-CN" sz="6000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</a:br>
            <a:endParaRPr lang="en-US" altLang="zh-CN" sz="6000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5124" name="Picture 8" descr="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4463"/>
            <a:ext cx="2105025" cy="2376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Rectangle 9"/>
          <p:cNvSpPr/>
          <p:nvPr/>
        </p:nvSpPr>
        <p:spPr>
          <a:xfrm>
            <a:off x="171450" y="855345"/>
            <a:ext cx="1800225" cy="7191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en-US" altLang="zh-CN" sz="60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5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</a:t>
            </a:r>
            <a:r>
              <a:rPr lang="en-US" altLang="en-US" sz="5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5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br>
              <a:rPr lang="en-US" altLang="zh-CN" sz="6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6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尖</a:t>
            </a:r>
            <a:endParaRPr lang="zh-CN" altLang="en-US" sz="60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5126" name="Picture 12" descr="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8" y="0"/>
            <a:ext cx="2232025" cy="2665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7" name="Rectangle 14"/>
          <p:cNvSpPr/>
          <p:nvPr/>
        </p:nvSpPr>
        <p:spPr>
          <a:xfrm>
            <a:off x="2843213" y="1125538"/>
            <a:ext cx="2016125" cy="9985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6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shu</a:t>
            </a:r>
            <a:r>
              <a:rPr lang="en-US" altLang="en-US" sz="6000" b="1" dirty="0">
                <a:solidFill>
                  <a:srgbClr val="0000FF"/>
                </a:solidFill>
              </a:rPr>
              <a:t>ō</a:t>
            </a:r>
            <a:br>
              <a:rPr lang="en-US" altLang="zh-CN" sz="6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6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说</a:t>
            </a:r>
            <a:endParaRPr lang="zh-CN" altLang="en-US" sz="60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5128" name="Picture 15" descr="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2138" y="3068638"/>
            <a:ext cx="2232025" cy="273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9" name="Picture 16" descr="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2924175"/>
            <a:ext cx="2232025" cy="266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0" name="Picture 17" descr="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163" y="620713"/>
            <a:ext cx="2232025" cy="2665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1" name="Rectangle 18"/>
          <p:cNvSpPr/>
          <p:nvPr/>
        </p:nvSpPr>
        <p:spPr>
          <a:xfrm>
            <a:off x="755650" y="4005263"/>
            <a:ext cx="2016125" cy="10795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6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q</a:t>
            </a:r>
            <a:r>
              <a:rPr lang="en-US" altLang="en-US" sz="6000" b="1" dirty="0">
                <a:solidFill>
                  <a:srgbClr val="0000FF"/>
                </a:solidFill>
              </a:rPr>
              <a:t>ī</a:t>
            </a:r>
            <a:r>
              <a:rPr lang="en-US" altLang="zh-CN" sz="6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n</a:t>
            </a:r>
            <a:r>
              <a:rPr lang="en-US" altLang="zh-CN" sz="6000" dirty="0">
                <a:solidFill>
                  <a:srgbClr val="0000FF"/>
                </a:solidFill>
                <a:latin typeface="宋体-PUA" panose="02010600030101010101" charset="-122"/>
                <a:ea typeface="宋体-PUA" panose="02010600030101010101" charset="-122"/>
              </a:rPr>
              <a:t>g</a:t>
            </a:r>
            <a:br>
              <a:rPr lang="en-US" altLang="zh-CN" sz="6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6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青</a:t>
            </a:r>
            <a:endParaRPr lang="zh-CN" altLang="en-US" sz="60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132" name="Rectangle 19"/>
          <p:cNvSpPr/>
          <p:nvPr/>
        </p:nvSpPr>
        <p:spPr>
          <a:xfrm>
            <a:off x="3203575" y="3933825"/>
            <a:ext cx="2016125" cy="16557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br>
              <a:rPr lang="en-US" altLang="zh-CN" sz="6000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en-US" altLang="zh-CN" sz="66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w</a:t>
            </a:r>
            <a:r>
              <a:rPr lang="en-US" altLang="en-US" sz="66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ā</a:t>
            </a:r>
            <a:br>
              <a:rPr lang="en-US" altLang="zh-CN" sz="60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6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蛙</a:t>
            </a:r>
            <a:br>
              <a:rPr lang="zh-CN" altLang="en-US" sz="6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</a:br>
            <a:endParaRPr lang="zh-CN" altLang="en-US" sz="60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133" name="Rectangle 20"/>
          <p:cNvSpPr/>
          <p:nvPr/>
        </p:nvSpPr>
        <p:spPr>
          <a:xfrm>
            <a:off x="5472430" y="1728788"/>
            <a:ext cx="2016125" cy="10795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60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ch</a:t>
            </a:r>
            <a:r>
              <a:rPr lang="en-US" altLang="en-US" sz="6000" b="1" dirty="0">
                <a:solidFill>
                  <a:srgbClr val="FF0000"/>
                </a:solidFill>
              </a:rPr>
              <a:t>ū</a:t>
            </a:r>
            <a:r>
              <a:rPr lang="en-US" altLang="zh-CN" sz="60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n</a:t>
            </a:r>
            <a:br>
              <a:rPr lang="en-US" altLang="zh-CN" sz="6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6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春</a:t>
            </a:r>
            <a:endParaRPr lang="zh-CN" altLang="en-US" sz="60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  <p:bldP spid="5133" grpId="0"/>
      <p:bldP spid="5131" grpId="0"/>
      <p:bldP spid="51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3"/>
          <p:cNvSpPr>
            <a:spLocks noGrp="1"/>
          </p:cNvSpPr>
          <p:nvPr>
            <p:ph type="body"/>
          </p:nvPr>
        </p:nvSpPr>
        <p:spPr>
          <a:xfrm>
            <a:off x="2124075" y="4625975"/>
            <a:ext cx="1360488" cy="652463"/>
          </a:xfrm>
        </p:spPr>
        <p:txBody>
          <a:bodyPr vert="horz" wrap="square" lIns="91440" tIns="45720" rIns="91440" bIns="45720" anchor="t"/>
          <a:p>
            <a:pPr lvl="0" eaLnBrk="1" hangingPunct="1"/>
            <a:endParaRPr lang="zh-CN" altLang="zh-CN" dirty="0"/>
          </a:p>
        </p:txBody>
      </p:sp>
      <p:pic>
        <p:nvPicPr>
          <p:cNvPr id="6147" name="Picture 20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1341438"/>
            <a:ext cx="2124075" cy="299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Picture 4" descr="2004326143123"/>
          <p:cNvPicPr>
            <a:picLocks noChangeAspect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149" name="Picture 1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3213100"/>
            <a:ext cx="2124075" cy="2879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0" name="Rectangle 16"/>
          <p:cNvSpPr/>
          <p:nvPr/>
        </p:nvSpPr>
        <p:spPr>
          <a:xfrm>
            <a:off x="539750" y="1557338"/>
            <a:ext cx="2087563" cy="10795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br>
              <a:rPr lang="en-US" altLang="zh-CN" sz="6000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</a:br>
            <a:endParaRPr lang="en-US" altLang="zh-CN" sz="6000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6151" name="Picture 18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438" y="0"/>
            <a:ext cx="2124075" cy="299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2" name="Picture 19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0"/>
            <a:ext cx="2124075" cy="299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3" name="Picture 2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24175"/>
            <a:ext cx="2124075" cy="316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4" name="Picture 22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4221163"/>
            <a:ext cx="2124075" cy="299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5" name="Rectangle 23"/>
          <p:cNvSpPr/>
          <p:nvPr/>
        </p:nvSpPr>
        <p:spPr>
          <a:xfrm>
            <a:off x="395288" y="549275"/>
            <a:ext cx="1800225" cy="2447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</a:t>
            </a:r>
            <a:r>
              <a:rPr lang="en-US" altLang="en-US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br>
              <a:rPr lang="en-US" altLang="zh-CN" sz="6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6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夏</a:t>
            </a:r>
            <a:endParaRPr lang="zh-CN" altLang="en-US" sz="6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6" name="Rectangle 24"/>
          <p:cNvSpPr/>
          <p:nvPr/>
        </p:nvSpPr>
        <p:spPr>
          <a:xfrm>
            <a:off x="323850" y="4076700"/>
            <a:ext cx="1655763" cy="30241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</a:t>
            </a:r>
            <a:r>
              <a:rPr lang="en-US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ù</a:t>
            </a:r>
            <a:b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6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</a:t>
            </a:r>
            <a:br>
              <a:rPr lang="zh-CN" altLang="en-US" sz="6000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</a:br>
            <a:endParaRPr lang="zh-CN" altLang="en-US" sz="6000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157" name="Rectangle 25"/>
          <p:cNvSpPr/>
          <p:nvPr/>
        </p:nvSpPr>
        <p:spPr>
          <a:xfrm>
            <a:off x="2843213" y="1412875"/>
            <a:ext cx="1511300" cy="9985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</a:t>
            </a:r>
            <a:r>
              <a:rPr lang="en-US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br>
              <a:rPr lang="en-US" altLang="zh-CN" sz="6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6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弯</a:t>
            </a:r>
            <a:endParaRPr lang="zh-CN" altLang="en-US" sz="6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8" name="Rectangle 26"/>
          <p:cNvSpPr/>
          <p:nvPr/>
        </p:nvSpPr>
        <p:spPr>
          <a:xfrm>
            <a:off x="5148263" y="1484313"/>
            <a:ext cx="1511300" cy="9985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de</a:t>
            </a:r>
            <a:b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6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</a:t>
            </a:r>
            <a:endParaRPr lang="zh-CN" altLang="en-US" sz="6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9" name="Rectangle 27"/>
          <p:cNvSpPr/>
          <p:nvPr/>
        </p:nvSpPr>
        <p:spPr>
          <a:xfrm>
            <a:off x="2555875" y="4581525"/>
            <a:ext cx="1800225" cy="9985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en-US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ō</a:t>
            </a: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</a:t>
            </a:r>
            <a:br>
              <a:rPr lang="en-US" altLang="zh-CN" sz="6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6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冬</a:t>
            </a:r>
            <a:endParaRPr lang="zh-CN" altLang="en-US" sz="6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60" name="Picture 28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7538" y="2997200"/>
            <a:ext cx="2197100" cy="3240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1" name="Rectangle 29"/>
          <p:cNvSpPr/>
          <p:nvPr/>
        </p:nvSpPr>
        <p:spPr>
          <a:xfrm>
            <a:off x="4787900" y="4652963"/>
            <a:ext cx="1800225" cy="9985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6000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2"/>
          <p:cNvSpPr txBox="1"/>
          <p:nvPr/>
        </p:nvSpPr>
        <p:spPr>
          <a:xfrm>
            <a:off x="684213" y="596900"/>
            <a:ext cx="8035925" cy="2832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8000" b="1" dirty="0">
                <a:latin typeface="Arial" panose="020B0604020202020204" pitchFamily="34" charset="0"/>
              </a:rPr>
              <a:t>尖  说  春  青  蛙</a:t>
            </a:r>
            <a:endParaRPr lang="zh-CN" altLang="en-US" sz="8000" b="1" dirty="0"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8000" b="1" dirty="0">
                <a:latin typeface="Arial" panose="020B0604020202020204" pitchFamily="34" charset="0"/>
              </a:rPr>
              <a:t>夏  弯  地  就  冬</a:t>
            </a:r>
            <a:endParaRPr lang="zh-CN" altLang="en-US" sz="8000" b="1" dirty="0"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en-US" altLang="zh-CN" sz="18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03350" y="4206558"/>
            <a:ext cx="3960813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言字旁：</a:t>
            </a:r>
            <a:r>
              <a:rPr lang="zh-CN" altLang="en-US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讠</a:t>
            </a:r>
            <a:endParaRPr lang="zh-CN" altLang="en-US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16050" y="4965383"/>
            <a:ext cx="27368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虫字旁：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47813" y="5732463"/>
            <a:ext cx="28797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折文：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175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0" y="3105150"/>
            <a:ext cx="8382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6243" y="3105150"/>
            <a:ext cx="952500" cy="723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9730" y="5822950"/>
            <a:ext cx="400050" cy="34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4788" y="4954270"/>
            <a:ext cx="485775" cy="53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3"/>
          <p:cNvSpPr>
            <a:spLocks noGrp="1"/>
          </p:cNvSpPr>
          <p:nvPr>
            <p:ph idx="1"/>
          </p:nvPr>
        </p:nvSpPr>
        <p:spPr>
          <a:xfrm>
            <a:off x="0" y="333375"/>
            <a:ext cx="9144000" cy="576262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  <a:buNone/>
            </a:pPr>
            <a:r>
              <a:rPr lang="en-US" altLang="zh-CN" sz="4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ji</a:t>
            </a:r>
            <a:r>
              <a:rPr lang="en-US" altLang="zh-CN" sz="4400" b="1" dirty="0">
                <a:latin typeface="黑体" panose="02010600030101010101" pitchFamily="2" charset="-122"/>
                <a:ea typeface="黑体" panose="02010600030101010101" pitchFamily="2" charset="-122"/>
              </a:rPr>
              <a:t>ā</a:t>
            </a:r>
            <a:r>
              <a:rPr lang="en-US" altLang="zh-CN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n </a:t>
            </a:r>
            <a:r>
              <a:rPr lang="en-US" altLang="zh-CN" sz="4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</a:t>
            </a:r>
            <a:r>
              <a:rPr lang="en-US" altLang="zh-CN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shu</a:t>
            </a:r>
            <a:r>
              <a:rPr lang="en-US" altLang="zh-CN" sz="4800" b="1" dirty="0">
                <a:cs typeface="宋体" panose="02010600030101010101" pitchFamily="2" charset="-122"/>
              </a:rPr>
              <a:t>ō</a:t>
            </a:r>
            <a:r>
              <a:rPr lang="en-US" altLang="zh-CN" sz="4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</a:t>
            </a:r>
            <a:r>
              <a:rPr lang="en-US" altLang="zh-CN" sz="5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ch</a:t>
            </a:r>
            <a:r>
              <a:rPr lang="en-US" altLang="zh-CN" sz="5400" b="1" dirty="0">
                <a:cs typeface="宋体" panose="02010600030101010101" pitchFamily="2" charset="-122"/>
              </a:rPr>
              <a:t>ū</a:t>
            </a:r>
            <a:r>
              <a:rPr lang="en-US" altLang="zh-CN" sz="5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n ti</a:t>
            </a:r>
            <a:r>
              <a:rPr lang="en-US" altLang="zh-CN" sz="5400" b="1" dirty="0">
                <a:latin typeface="黑体" panose="02010600030101010101" pitchFamily="2" charset="-122"/>
                <a:ea typeface="黑体" panose="02010600030101010101" pitchFamily="2" charset="-122"/>
              </a:rPr>
              <a:t>ā</a:t>
            </a:r>
            <a:r>
              <a:rPr lang="en-US" altLang="zh-CN" sz="5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n</a:t>
            </a:r>
            <a:endParaRPr lang="en-US" altLang="zh-CN" sz="5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44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54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尖 尖 </a:t>
            </a:r>
            <a:r>
              <a:rPr lang="zh-CN" altLang="en-US" sz="44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54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说 话 </a:t>
            </a:r>
            <a:r>
              <a:rPr lang="zh-CN" altLang="en-US" sz="44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54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春   天</a:t>
            </a:r>
            <a:endParaRPr lang="zh-CN" altLang="en-US" sz="54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qī</a:t>
            </a:r>
            <a:r>
              <a:rPr lang="en-US" altLang="zh-CN" sz="5400" b="1" dirty="0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zh-CN" sz="4800" dirty="0">
                <a:latin typeface="宋体" panose="02010600030101010101" pitchFamily="2" charset="-122"/>
                <a:ea typeface="宋体" panose="02010600030101010101" pitchFamily="2" charset="-122"/>
              </a:rPr>
              <a:t>g</a:t>
            </a:r>
            <a:r>
              <a:rPr lang="en-US" altLang="zh-CN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w</a:t>
            </a:r>
            <a:r>
              <a:rPr lang="en-US" altLang="zh-CN" sz="4800" b="1" dirty="0">
                <a:latin typeface="黑体" panose="02010600030101010101" pitchFamily="2" charset="-122"/>
                <a:ea typeface="黑体" panose="02010600030101010101" pitchFamily="2" charset="-122"/>
              </a:rPr>
              <a:t>ā</a:t>
            </a:r>
            <a:r>
              <a:rPr lang="en-US" altLang="zh-CN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4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en-US" altLang="zh-CN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xi</a:t>
            </a:r>
            <a:r>
              <a:rPr lang="en-US" altLang="zh-CN" sz="5400" b="1" dirty="0">
                <a:latin typeface="黑体" panose="02010600030101010101" pitchFamily="2" charset="-122"/>
                <a:ea typeface="黑体" panose="02010600030101010101" pitchFamily="2" charset="-122"/>
              </a:rPr>
              <a:t>à</a:t>
            </a:r>
            <a:r>
              <a:rPr lang="en-US" altLang="zh-CN" sz="4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</a:t>
            </a:r>
            <a:r>
              <a:rPr lang="en-US" altLang="zh-CN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w</a:t>
            </a:r>
            <a:r>
              <a:rPr lang="en-US" altLang="zh-CN" sz="5400" b="1" dirty="0">
                <a:latin typeface="黑体" panose="02010600030101010101" pitchFamily="2" charset="-122"/>
                <a:ea typeface="黑体" panose="02010600030101010101" pitchFamily="2" charset="-122"/>
              </a:rPr>
              <a:t>ā</a:t>
            </a:r>
            <a:r>
              <a:rPr lang="en-US" altLang="zh-CN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n</a:t>
            </a:r>
            <a:endParaRPr lang="en-US" altLang="zh-CN" sz="4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44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54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青  蛙 </a:t>
            </a:r>
            <a:r>
              <a:rPr lang="zh-CN" altLang="en-US" sz="44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54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夏 天 </a:t>
            </a:r>
            <a:r>
              <a:rPr lang="zh-CN" altLang="en-US" sz="44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54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弯  弯</a:t>
            </a:r>
            <a:endParaRPr lang="zh-CN" altLang="en-US" sz="54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</a:t>
            </a:r>
            <a:r>
              <a:rPr lang="en-US" altLang="zh-CN" sz="5400" b="1" dirty="0">
                <a:latin typeface="宋体" panose="02010600030101010101" pitchFamily="2" charset="-122"/>
                <a:ea typeface="宋体" panose="02010600030101010101" pitchFamily="2" charset="-122"/>
              </a:rPr>
              <a:t>de </a:t>
            </a:r>
            <a:r>
              <a:rPr lang="en-US" altLang="zh-CN" sz="4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en-US" altLang="zh-CN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ji</a:t>
            </a:r>
            <a:r>
              <a:rPr lang="en-US" altLang="zh-CN" sz="5400" b="1" dirty="0">
                <a:latin typeface="宋体" panose="02010600030101010101" pitchFamily="2" charset="-122"/>
                <a:ea typeface="宋体" panose="02010600030101010101" pitchFamily="2" charset="-122"/>
              </a:rPr>
              <a:t>ù</a:t>
            </a:r>
            <a:r>
              <a:rPr lang="en-US" altLang="zh-CN" sz="4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</a:t>
            </a:r>
            <a:r>
              <a:rPr lang="en-US" altLang="zh-CN" sz="5400" b="1" dirty="0">
                <a:latin typeface="宋体" panose="02010600030101010101" pitchFamily="2" charset="-122"/>
                <a:ea typeface="宋体" panose="02010600030101010101" pitchFamily="2" charset="-122"/>
              </a:rPr>
              <a:t>dōn</a:t>
            </a:r>
            <a:r>
              <a:rPr lang="en-US" altLang="zh-CN" sz="4400" dirty="0">
                <a:latin typeface="宋体-PUA" panose="02010600030101010101" charset="-122"/>
                <a:ea typeface="宋体-PUA" panose="02010600030101010101" charset="-122"/>
              </a:rPr>
              <a:t>g</a:t>
            </a:r>
            <a:r>
              <a:rPr lang="en-US" altLang="zh-CN" sz="4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4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</a:t>
            </a:r>
            <a:endParaRPr lang="en-US" altLang="zh-CN" sz="44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44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4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顽皮地说</a:t>
            </a:r>
            <a:r>
              <a:rPr lang="zh-CN" altLang="en-US" sz="54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就 是    冬   天</a:t>
            </a:r>
            <a:endParaRPr lang="zh-CN" altLang="en-US" sz="54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4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endParaRPr lang="zh-CN" altLang="en-US" sz="4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4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44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34" name="Rectangle 2"/>
          <p:cNvSpPr/>
          <p:nvPr/>
        </p:nvSpPr>
        <p:spPr>
          <a:xfrm>
            <a:off x="0" y="260350"/>
            <a:ext cx="9144000" cy="5470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70000"/>
              </a:lnSpc>
              <a:spcBef>
                <a:spcPct val="0"/>
              </a:spcBef>
              <a:buNone/>
            </a:pPr>
            <a:r>
              <a:rPr lang="en-US" altLang="zh-CN" sz="6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7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尖</a:t>
            </a:r>
            <a:r>
              <a:rPr lang="zh-CN" altLang="en-US" sz="7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尖  </a:t>
            </a:r>
            <a:r>
              <a:rPr lang="zh-CN" altLang="en-US" sz="7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说</a:t>
            </a:r>
            <a:r>
              <a:rPr lang="zh-CN" altLang="en-US" sz="7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话  </a:t>
            </a:r>
            <a:r>
              <a:rPr lang="zh-CN" altLang="en-US" sz="7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春</a:t>
            </a:r>
            <a:r>
              <a:rPr lang="zh-CN" altLang="en-US" sz="7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天</a:t>
            </a:r>
            <a:endParaRPr lang="zh-CN" altLang="en-US" sz="7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70000"/>
              </a:lnSpc>
              <a:spcBef>
                <a:spcPct val="0"/>
              </a:spcBef>
              <a:buNone/>
            </a:pPr>
            <a:endParaRPr lang="zh-CN" altLang="en-US" sz="7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70000"/>
              </a:lnSpc>
              <a:spcBef>
                <a:spcPct val="0"/>
              </a:spcBef>
              <a:buNone/>
            </a:pPr>
            <a:r>
              <a:rPr lang="zh-CN" altLang="en-US" sz="7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7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青蛙</a:t>
            </a:r>
            <a:r>
              <a:rPr lang="zh-CN" altLang="en-US" sz="7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7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夏</a:t>
            </a:r>
            <a:r>
              <a:rPr lang="zh-CN" altLang="en-US" sz="7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天  </a:t>
            </a:r>
            <a:r>
              <a:rPr lang="zh-CN" altLang="en-US" sz="7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弯</a:t>
            </a:r>
            <a:r>
              <a:rPr lang="zh-CN" altLang="en-US" sz="7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弯</a:t>
            </a:r>
            <a:endParaRPr lang="zh-CN" altLang="en-US" sz="7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70000"/>
              </a:lnSpc>
              <a:spcBef>
                <a:spcPct val="0"/>
              </a:spcBef>
              <a:buNone/>
            </a:pPr>
            <a:r>
              <a:rPr lang="zh-CN" altLang="en-US" sz="7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7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70000"/>
              </a:lnSpc>
              <a:spcBef>
                <a:spcPct val="0"/>
              </a:spcBef>
              <a:buNone/>
            </a:pPr>
            <a:r>
              <a:rPr lang="zh-CN" altLang="en-US" sz="7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7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就</a:t>
            </a:r>
            <a:r>
              <a:rPr lang="zh-CN" altLang="en-US" sz="7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是  </a:t>
            </a:r>
            <a:r>
              <a:rPr lang="zh-CN" altLang="en-US" sz="7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冬</a:t>
            </a:r>
            <a:r>
              <a:rPr lang="zh-CN" altLang="en-US" sz="7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天</a:t>
            </a:r>
            <a:endParaRPr lang="zh-CN" altLang="en-US" sz="7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70000"/>
              </a:lnSpc>
              <a:spcBef>
                <a:spcPct val="0"/>
              </a:spcBef>
              <a:buNone/>
            </a:pPr>
            <a:endParaRPr lang="zh-CN" altLang="en-US" sz="7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70000"/>
              </a:lnSpc>
              <a:spcBef>
                <a:spcPct val="0"/>
              </a:spcBef>
              <a:buNone/>
            </a:pPr>
            <a:r>
              <a:rPr lang="zh-CN" altLang="en-US" sz="7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顽皮</a:t>
            </a:r>
            <a:r>
              <a:rPr lang="zh-CN" altLang="en-US" sz="7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地</a:t>
            </a:r>
            <a:r>
              <a:rPr lang="zh-CN" altLang="en-US" sz="7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说</a:t>
            </a:r>
            <a:endParaRPr lang="zh-CN" altLang="en-US" sz="7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5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52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7828" name="Picture 4" descr="xia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4213" y="0"/>
            <a:ext cx="4649787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29" name="Picture 5" descr="chun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572000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30" name="Picture 6" descr="qiu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rcRect l="3085" t="6163" b="4741"/>
          <a:stretch>
            <a:fillRect/>
          </a:stretch>
        </p:blipFill>
        <p:spPr>
          <a:xfrm>
            <a:off x="0" y="3213100"/>
            <a:ext cx="4572000" cy="364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31" name="Picture 7" descr="do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rcRect l="3928" t="5486" r="2403" b="2371"/>
          <a:stretch>
            <a:fillRect/>
          </a:stretch>
        </p:blipFill>
        <p:spPr>
          <a:xfrm>
            <a:off x="4572000" y="3213100"/>
            <a:ext cx="4572000" cy="364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32" name="Text Box 8"/>
          <p:cNvSpPr txBox="1"/>
          <p:nvPr/>
        </p:nvSpPr>
        <p:spPr>
          <a:xfrm>
            <a:off x="669925" y="32067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dirty="0">
                <a:latin typeface="Arial" panose="020B0604020202020204" pitchFamily="34" charset="0"/>
                <a:ea typeface="楷体_GB2312" panose="02010609030101010101" pitchFamily="49" charset="-122"/>
              </a:rPr>
              <a:t>春</a:t>
            </a:r>
            <a:endParaRPr lang="zh-CN" altLang="en-US" sz="36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7833" name="Text Box 9"/>
          <p:cNvSpPr txBox="1"/>
          <p:nvPr/>
        </p:nvSpPr>
        <p:spPr>
          <a:xfrm>
            <a:off x="8077200" y="22225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dirty="0">
                <a:latin typeface="Arial" panose="020B0604020202020204" pitchFamily="34" charset="0"/>
                <a:ea typeface="楷体_GB2312" panose="02010609030101010101" pitchFamily="49" charset="-122"/>
              </a:rPr>
              <a:t>夏</a:t>
            </a:r>
            <a:endParaRPr lang="zh-CN" altLang="en-US" sz="36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7834" name="Text Box 10"/>
          <p:cNvSpPr txBox="1"/>
          <p:nvPr/>
        </p:nvSpPr>
        <p:spPr>
          <a:xfrm>
            <a:off x="609600" y="342265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dirty="0">
                <a:latin typeface="Arial" panose="020B0604020202020204" pitchFamily="34" charset="0"/>
                <a:ea typeface="楷体_GB2312" panose="02010609030101010101" pitchFamily="49" charset="-122"/>
              </a:rPr>
              <a:t>秋</a:t>
            </a:r>
            <a:endParaRPr lang="zh-CN" altLang="en-US" sz="36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7835" name="Text Box 11"/>
          <p:cNvSpPr txBox="1"/>
          <p:nvPr/>
        </p:nvSpPr>
        <p:spPr>
          <a:xfrm>
            <a:off x="8001000" y="349885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dirty="0">
                <a:latin typeface="Arial" panose="020B0604020202020204" pitchFamily="34" charset="0"/>
                <a:ea typeface="楷体_GB2312" panose="02010609030101010101" pitchFamily="49" charset="-122"/>
              </a:rPr>
              <a:t>冬</a:t>
            </a:r>
            <a:endParaRPr lang="zh-CN" altLang="en-US" sz="36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2" grpId="0"/>
      <p:bldP spid="77833" grpId="0"/>
      <p:bldP spid="77834" grpId="0"/>
      <p:bldP spid="77835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1086</Words>
  <Application>WPS 演示</Application>
  <PresentationFormat>全屏显示(4:3)</PresentationFormat>
  <Paragraphs>243</Paragraphs>
  <Slides>37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1" baseType="lpstr">
      <vt:lpstr>Arial</vt:lpstr>
      <vt:lpstr>宋体</vt:lpstr>
      <vt:lpstr>Wingdings</vt:lpstr>
      <vt:lpstr>Times New Roman</vt:lpstr>
      <vt:lpstr>楷体_GB2312</vt:lpstr>
      <vt:lpstr>文鼎中特广告体</vt:lpstr>
      <vt:lpstr>黑体</vt:lpstr>
      <vt:lpstr>宋体-PUA</vt:lpstr>
      <vt:lpstr>Comic Sans MS</vt:lpstr>
      <vt:lpstr>隶书</vt:lpstr>
      <vt:lpstr>幼圆</vt:lpstr>
      <vt:lpstr>微软雅黑</vt:lpstr>
      <vt:lpstr>Calibri</vt:lpstr>
      <vt:lpstr>默认设计模板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103</cp:revision>
  <dcterms:created xsi:type="dcterms:W3CDTF">2016-10-31T12:31:00Z</dcterms:created>
  <dcterms:modified xsi:type="dcterms:W3CDTF">2016-10-31T13:17:39Z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