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embedTrueTypeFonts="1" saveSubsetFonts="1">
  <p:sldMasterIdLst>
    <p:sldMasterId id="2147483657" r:id="rId1"/>
    <p:sldMasterId id="2147483669" r:id="rId2"/>
  </p:sldMasterIdLst>
  <p:notesMasterIdLst>
    <p:notesMasterId r:id="rId48"/>
  </p:notesMasterIdLst>
  <p:handoutMasterIdLst>
    <p:handoutMasterId r:id="rId49"/>
  </p:handoutMasterIdLst>
  <p:sldIdLst>
    <p:sldId id="523" r:id="rId3"/>
    <p:sldId id="323" r:id="rId4"/>
    <p:sldId id="1012" r:id="rId5"/>
    <p:sldId id="1003" r:id="rId6"/>
    <p:sldId id="1087" r:id="rId7"/>
    <p:sldId id="634" r:id="rId8"/>
    <p:sldId id="1001" r:id="rId9"/>
    <p:sldId id="1077" r:id="rId10"/>
    <p:sldId id="748" r:id="rId11"/>
    <p:sldId id="586" r:id="rId12"/>
    <p:sldId id="1094" r:id="rId13"/>
    <p:sldId id="996" r:id="rId14"/>
    <p:sldId id="1006" r:id="rId15"/>
    <p:sldId id="1080" r:id="rId16"/>
    <p:sldId id="1088" r:id="rId17"/>
    <p:sldId id="1018" r:id="rId18"/>
    <p:sldId id="1019" r:id="rId19"/>
    <p:sldId id="1095" r:id="rId20"/>
    <p:sldId id="941" r:id="rId21"/>
    <p:sldId id="928" r:id="rId22"/>
    <p:sldId id="1096" r:id="rId23"/>
    <p:sldId id="1097" r:id="rId24"/>
    <p:sldId id="1089" r:id="rId25"/>
    <p:sldId id="1105" r:id="rId26"/>
    <p:sldId id="1098" r:id="rId27"/>
    <p:sldId id="1099" r:id="rId28"/>
    <p:sldId id="1090" r:id="rId29"/>
    <p:sldId id="1093" r:id="rId30"/>
    <p:sldId id="1100" r:id="rId31"/>
    <p:sldId id="1091" r:id="rId32"/>
    <p:sldId id="1085" r:id="rId33"/>
    <p:sldId id="1046" r:id="rId34"/>
    <p:sldId id="1102" r:id="rId35"/>
    <p:sldId id="1103" r:id="rId36"/>
    <p:sldId id="1104" r:id="rId37"/>
    <p:sldId id="1047" r:id="rId38"/>
    <p:sldId id="1106" r:id="rId39"/>
    <p:sldId id="1101" r:id="rId40"/>
    <p:sldId id="936" r:id="rId41"/>
    <p:sldId id="937" r:id="rId42"/>
    <p:sldId id="938" r:id="rId43"/>
    <p:sldId id="939" r:id="rId44"/>
    <p:sldId id="940" r:id="rId45"/>
    <p:sldId id="1024" r:id="rId46"/>
    <p:sldId id="971" r:id="rId47"/>
  </p:sldIdLst>
  <p:sldSz cx="9144000" cy="6858000" type="screen4x3"/>
  <p:notesSz cx="6858000" cy="9144000"/>
  <p:embeddedFontLst>
    <p:embeddedFont>
      <p:font typeface="微软雅黑" pitchFamily="34" charset="-122"/>
      <p:regular r:id="rId50"/>
      <p:bold r:id="rId51"/>
    </p:embeddedFont>
    <p:embeddedFont>
      <p:font typeface="华文楷体" charset="-122"/>
      <p:regular r:id="rId52"/>
    </p:embeddedFont>
    <p:embeddedFont>
      <p:font typeface="楷体" charset="-122"/>
      <p:regular r:id="rId53"/>
    </p:embeddedFont>
    <p:embeddedFont>
      <p:font typeface="Calibri" pitchFamily="34" charset="0"/>
      <p:regular r:id="rId54"/>
      <p:bold r:id="rId55"/>
      <p:italic r:id="rId56"/>
      <p:boldItalic r:id="rId57"/>
    </p:embeddedFont>
    <p:embeddedFont>
      <p:font typeface="黑体" pitchFamily="2" charset="-122"/>
      <p:regular r:id="rId58"/>
    </p:embeddedFont>
    <p:embeddedFont>
      <p:font typeface="幼圆" pitchFamily="49" charset="-122"/>
      <p:regular r:id="rId59"/>
    </p:embeddedFont>
    <p:embeddedFont>
      <p:font typeface="汉语拼音" pitchFamily="34" charset="0"/>
      <p:regular r:id="rId60"/>
    </p:embeddedFont>
  </p:embeddedFontLst>
  <p:custDataLst>
    <p:tags r:id="rId61"/>
  </p:custDataLst>
  <p:defaultTex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4216">
          <p15:clr>
            <a:srgbClr val="A4A3A4"/>
          </p15:clr>
        </p15:guide>
        <p15:guide id="2" pos="5759">
          <p15:clr>
            <a:srgbClr val="A4A3A4"/>
          </p15:clr>
        </p15:guide>
      </p15:sldGuideLst>
    </p:ext>
    <p:ext uri="{2D200454-40CA-4A62-9FC3-DE9A4176ACB9}">
      <p15:notesGuideLst xmlns:p15="http://schemas.microsoft.com/office/powerpoint/2012/main" xmlns="">
        <p15:guide id="1" orient="horz" pos="3076">
          <p15:clr>
            <a:srgbClr val="A4A3A4"/>
          </p15:clr>
        </p15:guide>
        <p15:guide id="2" pos="226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A38302"/>
    <a:srgbClr val="FFFFFF"/>
    <a:srgbClr val="FF0000"/>
    <a:srgbClr val="0066FF"/>
    <a:srgbClr val="FEFCDE"/>
    <a:srgbClr val="00B050"/>
    <a:srgbClr val="FF00FF"/>
    <a:srgbClr val="FF6600"/>
    <a:srgbClr val="D6009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479" autoAdjust="0"/>
    <p:restoredTop sz="94705" autoAdjust="0"/>
  </p:normalViewPr>
  <p:slideViewPr>
    <p:cSldViewPr>
      <p:cViewPr>
        <p:scale>
          <a:sx n="100" d="100"/>
          <a:sy n="100" d="100"/>
        </p:scale>
        <p:origin x="-72" y="-72"/>
      </p:cViewPr>
      <p:guideLst>
        <p:guide orient="horz" pos="4216"/>
        <p:guide pos="5759"/>
      </p:guideLst>
    </p:cSldViewPr>
  </p:slideViewPr>
  <p:outlineViewPr>
    <p:cViewPr>
      <p:scale>
        <a:sx n="33" d="100"/>
        <a:sy n="33" d="100"/>
      </p:scale>
      <p:origin x="0" y="1122"/>
    </p:cViewPr>
  </p:outlineViewPr>
  <p:notesTextViewPr>
    <p:cViewPr>
      <p:scale>
        <a:sx n="1" d="1"/>
        <a:sy n="1" d="1"/>
      </p:scale>
      <p:origin x="0" y="0"/>
    </p:cViewPr>
  </p:notesTextViewPr>
  <p:sorterViewPr>
    <p:cViewPr>
      <p:scale>
        <a:sx n="124" d="100"/>
        <a:sy n="124" d="100"/>
      </p:scale>
      <p:origin x="0" y="0"/>
    </p:cViewPr>
  </p:sorterViewPr>
  <p:notesViewPr>
    <p:cSldViewPr>
      <p:cViewPr varScale="1">
        <p:scale>
          <a:sx n="65" d="100"/>
          <a:sy n="65" d="100"/>
        </p:scale>
        <p:origin x="-2502" y="-114"/>
      </p:cViewPr>
      <p:guideLst>
        <p:guide orient="horz" pos="3076"/>
        <p:guide pos="2261"/>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font" Target="fonts/font1.fntdata"/><Relationship Id="rId55" Type="http://schemas.openxmlformats.org/officeDocument/2006/relationships/font" Target="fonts/font6.fntdata"/><Relationship Id="rId63" Type="http://schemas.openxmlformats.org/officeDocument/2006/relationships/viewProps" Target="viewProp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54" Type="http://schemas.openxmlformats.org/officeDocument/2006/relationships/font" Target="fonts/font5.fntdata"/><Relationship Id="rId62"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font" Target="fonts/font4.fntdata"/><Relationship Id="rId58" Type="http://schemas.openxmlformats.org/officeDocument/2006/relationships/font" Target="fonts/font9.fntdata"/><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handoutMaster" Target="handoutMasters/handoutMaster1.xml"/><Relationship Id="rId57" Type="http://schemas.openxmlformats.org/officeDocument/2006/relationships/font" Target="fonts/font8.fntdata"/><Relationship Id="rId61" Type="http://schemas.openxmlformats.org/officeDocument/2006/relationships/tags" Target="tags/tag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font" Target="fonts/font3.fntdata"/><Relationship Id="rId60" Type="http://schemas.openxmlformats.org/officeDocument/2006/relationships/font" Target="fonts/font11.fntdata"/><Relationship Id="rId65"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notesMaster" Target="notesMasters/notesMaster1.xml"/><Relationship Id="rId56" Type="http://schemas.openxmlformats.org/officeDocument/2006/relationships/font" Target="fonts/font7.fntdata"/><Relationship Id="rId64" Type="http://schemas.openxmlformats.org/officeDocument/2006/relationships/theme" Target="theme/theme1.xml"/><Relationship Id="rId8" Type="http://schemas.openxmlformats.org/officeDocument/2006/relationships/slide" Target="slides/slide6.xml"/><Relationship Id="rId51" Type="http://schemas.openxmlformats.org/officeDocument/2006/relationships/font" Target="fonts/font2.fntdata"/><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font" Target="fonts/font10.fntdata"/></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660C8EF0-063C-4EC8-822D-D4BEE606CB45}" type="datetimeFigureOut">
              <a:rPr lang="zh-CN" altLang="en-US" smtClean="0"/>
              <a:t>2021-2-23</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607F7337-2D4C-4836-9F96-E27918AAD3E1}" type="slidenum">
              <a:rPr lang="zh-CN" altLang="en-US" smtClean="0"/>
              <a:t>‹#›</a:t>
            </a:fld>
            <a:endParaRPr lang="zh-CN" altLang="en-US"/>
          </a:p>
        </p:txBody>
      </p:sp>
    </p:spTree>
    <p:extLst>
      <p:ext uri="{BB962C8B-B14F-4D97-AF65-F5344CB8AC3E}">
        <p14:creationId xmlns:p14="http://schemas.microsoft.com/office/powerpoint/2010/main" val="285697729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FD2E35E-6DB1-4671-AA13-E9173BD066DF}" type="datetimeFigureOut">
              <a:rPr lang="zh-CN" altLang="en-US" smtClean="0"/>
              <a:t>2021-2-23</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E1CD010-A9A3-4117-BFBF-9C1583B3E142}" type="slidenum">
              <a:rPr lang="zh-CN" altLang="en-US" smtClean="0"/>
              <a:t>‹#›</a:t>
            </a:fld>
            <a:endParaRPr lang="zh-CN" altLang="en-US"/>
          </a:p>
        </p:txBody>
      </p:sp>
    </p:spTree>
    <p:extLst>
      <p:ext uri="{BB962C8B-B14F-4D97-AF65-F5344CB8AC3E}">
        <p14:creationId xmlns:p14="http://schemas.microsoft.com/office/powerpoint/2010/main" val="3099907645"/>
      </p:ext>
    </p:extLst>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8" Type="http://schemas.openxmlformats.org/officeDocument/2006/relationships/hyperlink" Target="http://www.1ppt.com/powerpoint/" TargetMode="External"/><Relationship Id="rId13" Type="http://schemas.openxmlformats.org/officeDocument/2006/relationships/hyperlink" Target="http://www.1ppt.cn/" TargetMode="External"/><Relationship Id="rId18" Type="http://schemas.openxmlformats.org/officeDocument/2006/relationships/hyperlink" Target="http://www.1ppt.com/kejian/meishu/" TargetMode="External"/><Relationship Id="rId3" Type="http://schemas.openxmlformats.org/officeDocument/2006/relationships/hyperlink" Target="http://www.1ppt.com/moban/" TargetMode="External"/><Relationship Id="rId21" Type="http://schemas.openxmlformats.org/officeDocument/2006/relationships/hyperlink" Target="http://www.1ppt.com/kejian/huaxue/" TargetMode="External"/><Relationship Id="rId7" Type="http://schemas.openxmlformats.org/officeDocument/2006/relationships/hyperlink" Target="http://www.1ppt.com/xiazai/" TargetMode="External"/><Relationship Id="rId12" Type="http://schemas.openxmlformats.org/officeDocument/2006/relationships/hyperlink" Target="http://www.1ppt.com/jiaoan/" TargetMode="External"/><Relationship Id="rId17" Type="http://schemas.openxmlformats.org/officeDocument/2006/relationships/hyperlink" Target="http://www.1ppt.com/kejian/yingyu/" TargetMode="External"/><Relationship Id="rId2" Type="http://schemas.openxmlformats.org/officeDocument/2006/relationships/slide" Target="../slides/slide4.xml"/><Relationship Id="rId16" Type="http://schemas.openxmlformats.org/officeDocument/2006/relationships/hyperlink" Target="http://www.1ppt.com/kejian/shuxue/" TargetMode="External"/><Relationship Id="rId20" Type="http://schemas.openxmlformats.org/officeDocument/2006/relationships/hyperlink" Target="http://www.1ppt.com/kejian/wuli/" TargetMode="External"/><Relationship Id="rId1" Type="http://schemas.openxmlformats.org/officeDocument/2006/relationships/notesMaster" Target="../notesMasters/notesMaster1.xml"/><Relationship Id="rId6" Type="http://schemas.openxmlformats.org/officeDocument/2006/relationships/hyperlink" Target="http://www.1ppt.com/tubiao/" TargetMode="External"/><Relationship Id="rId11" Type="http://schemas.openxmlformats.org/officeDocument/2006/relationships/hyperlink" Target="http://www.1ppt.com/shiti/" TargetMode="External"/><Relationship Id="rId24" Type="http://schemas.openxmlformats.org/officeDocument/2006/relationships/hyperlink" Target="http://www.1ppt.com/kejian/lishi/" TargetMode="External"/><Relationship Id="rId5" Type="http://schemas.openxmlformats.org/officeDocument/2006/relationships/hyperlink" Target="http://www.1ppt.com/beijing/" TargetMode="External"/><Relationship Id="rId15" Type="http://schemas.openxmlformats.org/officeDocument/2006/relationships/hyperlink" Target="http://www.1ppt.com/kejian/yuwen/" TargetMode="External"/><Relationship Id="rId23" Type="http://schemas.openxmlformats.org/officeDocument/2006/relationships/hyperlink" Target="http://www.1ppt.com/kejian/dili/" TargetMode="External"/><Relationship Id="rId10" Type="http://schemas.openxmlformats.org/officeDocument/2006/relationships/hyperlink" Target="http://www.1ppt.com/fanwen/" TargetMode="External"/><Relationship Id="rId19" Type="http://schemas.openxmlformats.org/officeDocument/2006/relationships/hyperlink" Target="http://www.1ppt.com/kejian/kexue/" TargetMode="External"/><Relationship Id="rId4" Type="http://schemas.openxmlformats.org/officeDocument/2006/relationships/hyperlink" Target="http://www.1ppt.com/sucai/" TargetMode="External"/><Relationship Id="rId9" Type="http://schemas.openxmlformats.org/officeDocument/2006/relationships/hyperlink" Target="http://www.1ppt.com/ziliao/" TargetMode="External"/><Relationship Id="rId14" Type="http://schemas.openxmlformats.org/officeDocument/2006/relationships/hyperlink" Target="http://www.1ppt.com/kejian/" TargetMode="External"/><Relationship Id="rId22" Type="http://schemas.openxmlformats.org/officeDocument/2006/relationships/hyperlink" Target="http://www.1ppt.com/kejian/shengwu/" TargetMode="Externa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143000" y="685800"/>
            <a:ext cx="4572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6C5514D-1C19-4227-9FDB-AE9C2557C608}" type="slidenum">
              <a:rPr lang="zh-CN" altLang="en-US" smtClean="0"/>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143000" y="685800"/>
            <a:ext cx="4572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1CD010-A9A3-4117-BFBF-9C1583B3E142}" type="slidenum">
              <a:rPr lang="zh-CN" altLang="en-US" smtClean="0"/>
              <a:t>21</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143000" y="685800"/>
            <a:ext cx="4572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1CD010-A9A3-4117-BFBF-9C1583B3E142}" type="slidenum">
              <a:rPr lang="zh-CN" altLang="en-US" smtClean="0"/>
              <a:t>22</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143000" y="685800"/>
            <a:ext cx="4572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1CD010-A9A3-4117-BFBF-9C1583B3E142}" type="slidenum">
              <a:rPr lang="zh-CN" altLang="en-US" smtClean="0"/>
              <a:t>25</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143000" y="685800"/>
            <a:ext cx="4572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1CD010-A9A3-4117-BFBF-9C1583B3E142}" type="slidenum">
              <a:rPr lang="zh-CN" altLang="en-US" smtClean="0"/>
              <a:t>32</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143000" y="685800"/>
            <a:ext cx="4572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1CD010-A9A3-4117-BFBF-9C1583B3E142}" type="slidenum">
              <a:rPr lang="zh-CN" altLang="en-US" smtClean="0"/>
              <a:t>36</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143000" y="685800"/>
            <a:ext cx="4572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1CD010-A9A3-4117-BFBF-9C1583B3E142}" type="slidenum">
              <a:rPr lang="zh-CN" altLang="en-US" smtClean="0"/>
              <a:t>2</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143000" y="685800"/>
            <a:ext cx="4572000" cy="3429000"/>
          </a:xfrm>
        </p:spPr>
      </p:sp>
      <p:sp>
        <p:nvSpPr>
          <p:cNvPr id="3" name="备注占位符 2"/>
          <p:cNvSpPr>
            <a:spLocks noGrp="1"/>
          </p:cNvSpPr>
          <p:nvPr>
            <p:ph type="body" idx="1"/>
          </p:nvPr>
        </p:nvSpPr>
        <p:spPr/>
        <p:txBody>
          <a:bodyPr/>
          <a:lstStyle/>
          <a:p>
            <a:r>
              <a:rPr lang="en-US" altLang="zh-CN" sz="900" smtClean="0">
                <a:solidFill>
                  <a:srgbClr val="EEECE1">
                    <a:lumMod val="25000"/>
                  </a:srgbClr>
                </a:solidFill>
              </a:rPr>
              <a:t>PPT</a:t>
            </a:r>
            <a:r>
              <a:rPr lang="zh-CN" altLang="en-US" sz="900" smtClean="0">
                <a:solidFill>
                  <a:srgbClr val="EEECE1">
                    <a:lumMod val="25000"/>
                  </a:srgbClr>
                </a:solidFill>
              </a:rPr>
              <a:t>模板：</a:t>
            </a:r>
            <a:r>
              <a:rPr lang="en-US" altLang="zh-CN" sz="900" smtClean="0">
                <a:solidFill>
                  <a:srgbClr val="EEECE1">
                    <a:lumMod val="25000"/>
                  </a:srgbClr>
                </a:solidFill>
                <a:hlinkClick r:id="rId3"/>
              </a:rPr>
              <a:t>www.1ppt.com/moban/</a:t>
            </a:r>
            <a:r>
              <a:rPr lang="en-US" altLang="zh-CN" sz="900" smtClean="0">
                <a:solidFill>
                  <a:srgbClr val="EEECE1">
                    <a:lumMod val="25000"/>
                  </a:srgbClr>
                </a:solidFill>
              </a:rPr>
              <a:t>                  PPT</a:t>
            </a:r>
            <a:r>
              <a:rPr lang="zh-CN" altLang="en-US" sz="900" smtClean="0">
                <a:solidFill>
                  <a:srgbClr val="EEECE1">
                    <a:lumMod val="25000"/>
                  </a:srgbClr>
                </a:solidFill>
              </a:rPr>
              <a:t>素材：</a:t>
            </a:r>
            <a:r>
              <a:rPr lang="en-US" altLang="zh-CN" sz="900" smtClean="0">
                <a:solidFill>
                  <a:srgbClr val="EEECE1">
                    <a:lumMod val="25000"/>
                  </a:srgbClr>
                </a:solidFill>
                <a:hlinkClick r:id="rId4"/>
              </a:rPr>
              <a:t>www.1ppt.com/sucai/</a:t>
            </a:r>
            <a:endParaRPr lang="en-US" altLang="zh-CN" sz="900" smtClean="0">
              <a:solidFill>
                <a:srgbClr val="EEECE1">
                  <a:lumMod val="25000"/>
                </a:srgbClr>
              </a:solidFill>
            </a:endParaRPr>
          </a:p>
          <a:p>
            <a:r>
              <a:rPr lang="en-US" altLang="zh-CN" sz="900" smtClean="0">
                <a:solidFill>
                  <a:srgbClr val="EEECE1">
                    <a:lumMod val="25000"/>
                  </a:srgbClr>
                </a:solidFill>
              </a:rPr>
              <a:t>PPT</a:t>
            </a:r>
            <a:r>
              <a:rPr lang="zh-CN" altLang="en-US" sz="900" smtClean="0">
                <a:solidFill>
                  <a:srgbClr val="EEECE1">
                    <a:lumMod val="25000"/>
                  </a:srgbClr>
                </a:solidFill>
              </a:rPr>
              <a:t>背景：</a:t>
            </a:r>
            <a:r>
              <a:rPr lang="en-US" altLang="zh-CN" sz="900" smtClean="0">
                <a:solidFill>
                  <a:srgbClr val="EEECE1">
                    <a:lumMod val="25000"/>
                  </a:srgbClr>
                </a:solidFill>
                <a:hlinkClick r:id="rId5"/>
              </a:rPr>
              <a:t>www.1ppt.com/beijing/</a:t>
            </a:r>
            <a:r>
              <a:rPr lang="en-US" altLang="zh-CN" sz="900" smtClean="0">
                <a:solidFill>
                  <a:srgbClr val="EEECE1">
                    <a:lumMod val="25000"/>
                  </a:srgbClr>
                </a:solidFill>
              </a:rPr>
              <a:t>                   PPT</a:t>
            </a:r>
            <a:r>
              <a:rPr lang="zh-CN" altLang="en-US" sz="900" smtClean="0">
                <a:solidFill>
                  <a:srgbClr val="EEECE1">
                    <a:lumMod val="25000"/>
                  </a:srgbClr>
                </a:solidFill>
              </a:rPr>
              <a:t>图表：</a:t>
            </a:r>
            <a:r>
              <a:rPr lang="en-US" altLang="zh-CN" sz="900" smtClean="0">
                <a:solidFill>
                  <a:srgbClr val="EEECE1">
                    <a:lumMod val="25000"/>
                  </a:srgbClr>
                </a:solidFill>
                <a:hlinkClick r:id="rId6"/>
              </a:rPr>
              <a:t>www.1ppt.com/tubiao/</a:t>
            </a:r>
            <a:r>
              <a:rPr lang="en-US" altLang="zh-CN" sz="900" smtClean="0">
                <a:solidFill>
                  <a:srgbClr val="EEECE1">
                    <a:lumMod val="25000"/>
                  </a:srgbClr>
                </a:solidFill>
              </a:rPr>
              <a:t>      </a:t>
            </a:r>
          </a:p>
          <a:p>
            <a:r>
              <a:rPr lang="en-US" altLang="zh-CN" sz="900" smtClean="0">
                <a:solidFill>
                  <a:srgbClr val="EEECE1">
                    <a:lumMod val="25000"/>
                  </a:srgbClr>
                </a:solidFill>
              </a:rPr>
              <a:t>PPT</a:t>
            </a:r>
            <a:r>
              <a:rPr lang="zh-CN" altLang="en-US" sz="900" smtClean="0">
                <a:solidFill>
                  <a:srgbClr val="EEECE1">
                    <a:lumMod val="25000"/>
                  </a:srgbClr>
                </a:solidFill>
              </a:rPr>
              <a:t>下载：</a:t>
            </a:r>
            <a:r>
              <a:rPr lang="en-US" altLang="zh-CN" sz="900" smtClean="0">
                <a:solidFill>
                  <a:srgbClr val="EEECE1">
                    <a:lumMod val="25000"/>
                  </a:srgbClr>
                </a:solidFill>
                <a:hlinkClick r:id="rId7"/>
              </a:rPr>
              <a:t>www.1ppt.com/xiazai/</a:t>
            </a:r>
            <a:r>
              <a:rPr lang="en-US" altLang="zh-CN" sz="900" smtClean="0">
                <a:solidFill>
                  <a:srgbClr val="EEECE1">
                    <a:lumMod val="25000"/>
                  </a:srgbClr>
                </a:solidFill>
              </a:rPr>
              <a:t>                     PPT</a:t>
            </a:r>
            <a:r>
              <a:rPr lang="zh-CN" altLang="en-US" sz="900" smtClean="0">
                <a:solidFill>
                  <a:srgbClr val="EEECE1">
                    <a:lumMod val="25000"/>
                  </a:srgbClr>
                </a:solidFill>
              </a:rPr>
              <a:t>教程： </a:t>
            </a:r>
            <a:r>
              <a:rPr lang="en-US" altLang="zh-CN" sz="900" smtClean="0">
                <a:solidFill>
                  <a:srgbClr val="EEECE1">
                    <a:lumMod val="25000"/>
                  </a:srgbClr>
                </a:solidFill>
                <a:hlinkClick r:id="rId8"/>
              </a:rPr>
              <a:t>www.1ppt.com/powerpoint/</a:t>
            </a:r>
            <a:r>
              <a:rPr lang="en-US" altLang="zh-CN" sz="900" smtClean="0">
                <a:solidFill>
                  <a:srgbClr val="EEECE1">
                    <a:lumMod val="25000"/>
                  </a:srgbClr>
                </a:solidFill>
              </a:rPr>
              <a:t>      </a:t>
            </a:r>
          </a:p>
          <a:p>
            <a:r>
              <a:rPr lang="zh-CN" altLang="en-US" sz="900" smtClean="0">
                <a:solidFill>
                  <a:srgbClr val="EEECE1">
                    <a:lumMod val="25000"/>
                  </a:srgbClr>
                </a:solidFill>
              </a:rPr>
              <a:t>资料下载：</a:t>
            </a:r>
            <a:r>
              <a:rPr lang="en-US" altLang="zh-CN" sz="900" smtClean="0">
                <a:solidFill>
                  <a:srgbClr val="EEECE1">
                    <a:lumMod val="25000"/>
                  </a:srgbClr>
                </a:solidFill>
                <a:hlinkClick r:id="rId9"/>
              </a:rPr>
              <a:t>www.1ppt.com/ziliao/</a:t>
            </a:r>
            <a:r>
              <a:rPr lang="en-US" altLang="zh-CN" sz="900" smtClean="0">
                <a:solidFill>
                  <a:srgbClr val="EEECE1">
                    <a:lumMod val="25000"/>
                  </a:srgbClr>
                </a:solidFill>
              </a:rPr>
              <a:t>                   </a:t>
            </a:r>
            <a:r>
              <a:rPr lang="zh-CN" altLang="en-US" sz="900" smtClean="0">
                <a:solidFill>
                  <a:srgbClr val="EEECE1">
                    <a:lumMod val="25000"/>
                  </a:srgbClr>
                </a:solidFill>
              </a:rPr>
              <a:t>范文下载：</a:t>
            </a:r>
            <a:r>
              <a:rPr lang="en-US" altLang="zh-CN" sz="900" smtClean="0">
                <a:solidFill>
                  <a:srgbClr val="EEECE1">
                    <a:lumMod val="25000"/>
                  </a:srgbClr>
                </a:solidFill>
                <a:hlinkClick r:id="rId10"/>
              </a:rPr>
              <a:t>www.1ppt.com/fanwen/</a:t>
            </a:r>
            <a:r>
              <a:rPr lang="en-US" altLang="zh-CN" sz="900" smtClean="0">
                <a:solidFill>
                  <a:srgbClr val="EEECE1">
                    <a:lumMod val="25000"/>
                  </a:srgbClr>
                </a:solidFill>
              </a:rPr>
              <a:t>             </a:t>
            </a:r>
          </a:p>
          <a:p>
            <a:r>
              <a:rPr lang="zh-CN" altLang="en-US" sz="900" smtClean="0">
                <a:solidFill>
                  <a:srgbClr val="EEECE1">
                    <a:lumMod val="25000"/>
                  </a:srgbClr>
                </a:solidFill>
              </a:rPr>
              <a:t>试卷下载：</a:t>
            </a:r>
            <a:r>
              <a:rPr lang="en-US" altLang="zh-CN" sz="900" smtClean="0">
                <a:solidFill>
                  <a:srgbClr val="EEECE1">
                    <a:lumMod val="25000"/>
                  </a:srgbClr>
                </a:solidFill>
                <a:hlinkClick r:id="rId11"/>
              </a:rPr>
              <a:t>www.1ppt.com/shiti/</a:t>
            </a:r>
            <a:r>
              <a:rPr lang="en-US" altLang="zh-CN" sz="900" smtClean="0">
                <a:solidFill>
                  <a:srgbClr val="EEECE1">
                    <a:lumMod val="25000"/>
                  </a:srgbClr>
                </a:solidFill>
              </a:rPr>
              <a:t>                     </a:t>
            </a:r>
            <a:r>
              <a:rPr lang="zh-CN" altLang="en-US" sz="900" smtClean="0">
                <a:solidFill>
                  <a:srgbClr val="EEECE1">
                    <a:lumMod val="25000"/>
                  </a:srgbClr>
                </a:solidFill>
              </a:rPr>
              <a:t>教案下载：</a:t>
            </a:r>
            <a:r>
              <a:rPr lang="en-US" altLang="zh-CN" sz="900" smtClean="0">
                <a:solidFill>
                  <a:srgbClr val="EEECE1">
                    <a:lumMod val="25000"/>
                  </a:srgbClr>
                </a:solidFill>
                <a:hlinkClick r:id="rId12"/>
              </a:rPr>
              <a:t>www.1ppt.com/jiaoan/</a:t>
            </a:r>
            <a:r>
              <a:rPr lang="en-US" altLang="zh-CN" sz="900" smtClean="0">
                <a:solidFill>
                  <a:srgbClr val="EEECE1">
                    <a:lumMod val="25000"/>
                  </a:srgbClr>
                </a:solidFill>
              </a:rPr>
              <a:t>               </a:t>
            </a:r>
          </a:p>
          <a:p>
            <a:r>
              <a:rPr lang="en-US" altLang="zh-CN" sz="900" smtClean="0">
                <a:solidFill>
                  <a:srgbClr val="EEECE1">
                    <a:lumMod val="25000"/>
                  </a:srgbClr>
                </a:solidFill>
              </a:rPr>
              <a:t>PPT</a:t>
            </a:r>
            <a:r>
              <a:rPr lang="zh-CN" altLang="en-US" sz="900" smtClean="0">
                <a:solidFill>
                  <a:srgbClr val="EEECE1">
                    <a:lumMod val="25000"/>
                  </a:srgbClr>
                </a:solidFill>
              </a:rPr>
              <a:t>论坛：</a:t>
            </a:r>
            <a:r>
              <a:rPr lang="en-US" altLang="zh-CN" sz="900" smtClean="0">
                <a:solidFill>
                  <a:srgbClr val="EEECE1">
                    <a:lumMod val="25000"/>
                  </a:srgbClr>
                </a:solidFill>
                <a:hlinkClick r:id="rId13"/>
              </a:rPr>
              <a:t>www.1ppt.cn</a:t>
            </a:r>
            <a:r>
              <a:rPr lang="en-US" altLang="zh-CN" sz="900" smtClean="0">
                <a:solidFill>
                  <a:srgbClr val="EEECE1">
                    <a:lumMod val="25000"/>
                  </a:srgbClr>
                </a:solidFill>
              </a:rPr>
              <a:t>                                      PPT</a:t>
            </a:r>
            <a:r>
              <a:rPr lang="zh-CN" altLang="en-US" sz="900" smtClean="0">
                <a:solidFill>
                  <a:srgbClr val="EEECE1">
                    <a:lumMod val="25000"/>
                  </a:srgbClr>
                </a:solidFill>
              </a:rPr>
              <a:t>课件：</a:t>
            </a:r>
            <a:r>
              <a:rPr lang="en-US" altLang="zh-CN" sz="900" smtClean="0">
                <a:solidFill>
                  <a:srgbClr val="EEECE1">
                    <a:lumMod val="25000"/>
                  </a:srgbClr>
                </a:solidFill>
                <a:hlinkClick r:id="rId14"/>
              </a:rPr>
              <a:t>www.1ppt.com/kejian/</a:t>
            </a:r>
            <a:r>
              <a:rPr lang="en-US" altLang="zh-CN" sz="900" smtClean="0">
                <a:solidFill>
                  <a:srgbClr val="EEECE1">
                    <a:lumMod val="25000"/>
                  </a:srgbClr>
                </a:solidFill>
              </a:rPr>
              <a:t> </a:t>
            </a:r>
          </a:p>
          <a:p>
            <a:r>
              <a:rPr lang="zh-CN" altLang="en-US" sz="900" smtClean="0">
                <a:solidFill>
                  <a:srgbClr val="EEECE1">
                    <a:lumMod val="25000"/>
                  </a:srgbClr>
                </a:solidFill>
              </a:rPr>
              <a:t>语文课件：</a:t>
            </a:r>
            <a:r>
              <a:rPr lang="en-US" altLang="zh-CN" sz="900" smtClean="0">
                <a:solidFill>
                  <a:srgbClr val="EEECE1">
                    <a:lumMod val="25000"/>
                  </a:srgbClr>
                </a:solidFill>
                <a:hlinkClick r:id="rId15"/>
              </a:rPr>
              <a:t>www.1ppt.com/kejian/yuwen/</a:t>
            </a:r>
            <a:r>
              <a:rPr lang="en-US" altLang="zh-CN" sz="900" smtClean="0">
                <a:solidFill>
                  <a:srgbClr val="EEECE1">
                    <a:lumMod val="25000"/>
                  </a:srgbClr>
                </a:solidFill>
              </a:rPr>
              <a:t>    </a:t>
            </a:r>
            <a:r>
              <a:rPr lang="zh-CN" altLang="en-US" sz="900" smtClean="0">
                <a:solidFill>
                  <a:srgbClr val="EEECE1">
                    <a:lumMod val="25000"/>
                  </a:srgbClr>
                </a:solidFill>
              </a:rPr>
              <a:t>数学课件：</a:t>
            </a:r>
            <a:r>
              <a:rPr lang="en-US" altLang="zh-CN" sz="900" smtClean="0">
                <a:solidFill>
                  <a:srgbClr val="EEECE1">
                    <a:lumMod val="25000"/>
                  </a:srgbClr>
                </a:solidFill>
                <a:hlinkClick r:id="rId16"/>
              </a:rPr>
              <a:t>www.1ppt.com/kejian/shuxue/</a:t>
            </a:r>
            <a:r>
              <a:rPr lang="en-US" altLang="zh-CN" sz="900" smtClean="0">
                <a:solidFill>
                  <a:srgbClr val="EEECE1">
                    <a:lumMod val="25000"/>
                  </a:srgbClr>
                </a:solidFill>
              </a:rPr>
              <a:t> </a:t>
            </a:r>
          </a:p>
          <a:p>
            <a:r>
              <a:rPr lang="zh-CN" altLang="en-US" sz="900" smtClean="0">
                <a:solidFill>
                  <a:srgbClr val="EEECE1">
                    <a:lumMod val="25000"/>
                  </a:srgbClr>
                </a:solidFill>
              </a:rPr>
              <a:t>英语课件：</a:t>
            </a:r>
            <a:r>
              <a:rPr lang="en-US" altLang="zh-CN" sz="900" smtClean="0">
                <a:solidFill>
                  <a:srgbClr val="EEECE1">
                    <a:lumMod val="25000"/>
                  </a:srgbClr>
                </a:solidFill>
                <a:hlinkClick r:id="rId17"/>
              </a:rPr>
              <a:t>www.1ppt.com/kejian/yingyu/</a:t>
            </a:r>
            <a:r>
              <a:rPr lang="en-US" altLang="zh-CN" sz="900" smtClean="0">
                <a:solidFill>
                  <a:srgbClr val="EEECE1">
                    <a:lumMod val="25000"/>
                  </a:srgbClr>
                </a:solidFill>
              </a:rPr>
              <a:t>    </a:t>
            </a:r>
            <a:r>
              <a:rPr lang="zh-CN" altLang="en-US" sz="900" smtClean="0">
                <a:solidFill>
                  <a:srgbClr val="EEECE1">
                    <a:lumMod val="25000"/>
                  </a:srgbClr>
                </a:solidFill>
              </a:rPr>
              <a:t>美术课件：</a:t>
            </a:r>
            <a:r>
              <a:rPr lang="en-US" altLang="zh-CN" sz="900" smtClean="0">
                <a:solidFill>
                  <a:srgbClr val="EEECE1">
                    <a:lumMod val="25000"/>
                  </a:srgbClr>
                </a:solidFill>
                <a:hlinkClick r:id="rId18"/>
              </a:rPr>
              <a:t>www.1ppt.com/kejian/meishu/</a:t>
            </a:r>
            <a:r>
              <a:rPr lang="en-US" altLang="zh-CN" sz="900" smtClean="0">
                <a:solidFill>
                  <a:srgbClr val="EEECE1">
                    <a:lumMod val="25000"/>
                  </a:srgbClr>
                </a:solidFill>
              </a:rPr>
              <a:t> </a:t>
            </a:r>
          </a:p>
          <a:p>
            <a:r>
              <a:rPr lang="zh-CN" altLang="en-US" sz="900" smtClean="0">
                <a:solidFill>
                  <a:srgbClr val="EEECE1">
                    <a:lumMod val="25000"/>
                  </a:srgbClr>
                </a:solidFill>
              </a:rPr>
              <a:t>科学课件：</a:t>
            </a:r>
            <a:r>
              <a:rPr lang="en-US" altLang="zh-CN" sz="900" smtClean="0">
                <a:solidFill>
                  <a:srgbClr val="EEECE1">
                    <a:lumMod val="25000"/>
                  </a:srgbClr>
                </a:solidFill>
                <a:hlinkClick r:id="rId19"/>
              </a:rPr>
              <a:t>www.1ppt.com/kejian/kexue/</a:t>
            </a:r>
            <a:r>
              <a:rPr lang="en-US" altLang="zh-CN" sz="900" smtClean="0">
                <a:solidFill>
                  <a:srgbClr val="EEECE1">
                    <a:lumMod val="25000"/>
                  </a:srgbClr>
                </a:solidFill>
              </a:rPr>
              <a:t>     </a:t>
            </a:r>
            <a:r>
              <a:rPr lang="zh-CN" altLang="en-US" sz="900" smtClean="0">
                <a:solidFill>
                  <a:srgbClr val="EEECE1">
                    <a:lumMod val="25000"/>
                  </a:srgbClr>
                </a:solidFill>
              </a:rPr>
              <a:t>物理课件：</a:t>
            </a:r>
            <a:r>
              <a:rPr lang="en-US" altLang="zh-CN" sz="900" smtClean="0">
                <a:solidFill>
                  <a:srgbClr val="EEECE1">
                    <a:lumMod val="25000"/>
                  </a:srgbClr>
                </a:solidFill>
                <a:hlinkClick r:id="rId20"/>
              </a:rPr>
              <a:t>www.1ppt.com/kejian/wuli/</a:t>
            </a:r>
            <a:r>
              <a:rPr lang="en-US" altLang="zh-CN" sz="900" smtClean="0">
                <a:solidFill>
                  <a:srgbClr val="EEECE1">
                    <a:lumMod val="25000"/>
                  </a:srgbClr>
                </a:solidFill>
              </a:rPr>
              <a:t> </a:t>
            </a:r>
          </a:p>
          <a:p>
            <a:r>
              <a:rPr lang="zh-CN" altLang="en-US" sz="900" smtClean="0">
                <a:solidFill>
                  <a:srgbClr val="EEECE1">
                    <a:lumMod val="25000"/>
                  </a:srgbClr>
                </a:solidFill>
              </a:rPr>
              <a:t>化学课件：</a:t>
            </a:r>
            <a:r>
              <a:rPr lang="en-US" altLang="zh-CN" sz="900" smtClean="0">
                <a:solidFill>
                  <a:srgbClr val="EEECE1">
                    <a:lumMod val="25000"/>
                  </a:srgbClr>
                </a:solidFill>
                <a:hlinkClick r:id="rId21"/>
              </a:rPr>
              <a:t>www.1ppt.com/kejian/huaxue/</a:t>
            </a:r>
            <a:r>
              <a:rPr lang="en-US" altLang="zh-CN" sz="900" smtClean="0">
                <a:solidFill>
                  <a:srgbClr val="EEECE1">
                    <a:lumMod val="25000"/>
                  </a:srgbClr>
                </a:solidFill>
              </a:rPr>
              <a:t>  </a:t>
            </a:r>
            <a:r>
              <a:rPr lang="zh-CN" altLang="en-US" sz="900" smtClean="0">
                <a:solidFill>
                  <a:srgbClr val="EEECE1">
                    <a:lumMod val="25000"/>
                  </a:srgbClr>
                </a:solidFill>
              </a:rPr>
              <a:t>生物课件：</a:t>
            </a:r>
            <a:r>
              <a:rPr lang="en-US" altLang="zh-CN" sz="900" smtClean="0">
                <a:solidFill>
                  <a:srgbClr val="EEECE1">
                    <a:lumMod val="25000"/>
                  </a:srgbClr>
                </a:solidFill>
                <a:hlinkClick r:id="rId22"/>
              </a:rPr>
              <a:t>www.1ppt.com/kejian/shengwu/</a:t>
            </a:r>
            <a:r>
              <a:rPr lang="en-US" altLang="zh-CN" sz="900" smtClean="0">
                <a:solidFill>
                  <a:srgbClr val="EEECE1">
                    <a:lumMod val="25000"/>
                  </a:srgbClr>
                </a:solidFill>
              </a:rPr>
              <a:t> </a:t>
            </a:r>
          </a:p>
          <a:p>
            <a:r>
              <a:rPr lang="zh-CN" altLang="en-US" sz="900" smtClean="0">
                <a:solidFill>
                  <a:srgbClr val="EEECE1">
                    <a:lumMod val="25000"/>
                  </a:srgbClr>
                </a:solidFill>
              </a:rPr>
              <a:t>地理课件：</a:t>
            </a:r>
            <a:r>
              <a:rPr lang="en-US" altLang="zh-CN" sz="900" smtClean="0">
                <a:solidFill>
                  <a:srgbClr val="EEECE1">
                    <a:lumMod val="25000"/>
                  </a:srgbClr>
                </a:solidFill>
                <a:hlinkClick r:id="rId23"/>
              </a:rPr>
              <a:t>www.1ppt.com/kejian/dili/</a:t>
            </a:r>
            <a:r>
              <a:rPr lang="en-US" altLang="zh-CN" sz="900" smtClean="0">
                <a:solidFill>
                  <a:srgbClr val="EEECE1">
                    <a:lumMod val="25000"/>
                  </a:srgbClr>
                </a:solidFill>
              </a:rPr>
              <a:t>          </a:t>
            </a:r>
            <a:r>
              <a:rPr lang="zh-CN" altLang="en-US" sz="900" smtClean="0">
                <a:solidFill>
                  <a:srgbClr val="EEECE1">
                    <a:lumMod val="25000"/>
                  </a:srgbClr>
                </a:solidFill>
              </a:rPr>
              <a:t>历史课件：</a:t>
            </a:r>
            <a:r>
              <a:rPr lang="en-US" altLang="zh-CN" sz="900" smtClean="0">
                <a:solidFill>
                  <a:srgbClr val="EEECE1">
                    <a:lumMod val="25000"/>
                  </a:srgbClr>
                </a:solidFill>
                <a:hlinkClick r:id="rId24"/>
              </a:rPr>
              <a:t>www.1ppt.com/kejian/lishi/</a:t>
            </a:r>
            <a:r>
              <a:rPr lang="en-US" altLang="zh-CN" sz="900" smtClean="0">
                <a:solidFill>
                  <a:srgbClr val="EEECE1">
                    <a:lumMod val="25000"/>
                  </a:srgbClr>
                </a:solidFill>
              </a:rPr>
              <a:t>  </a:t>
            </a:r>
          </a:p>
          <a:p>
            <a:endParaRPr lang="zh-CN" altLang="en-US"/>
          </a:p>
        </p:txBody>
      </p:sp>
      <p:sp>
        <p:nvSpPr>
          <p:cNvPr id="4" name="灯片编号占位符 3"/>
          <p:cNvSpPr>
            <a:spLocks noGrp="1"/>
          </p:cNvSpPr>
          <p:nvPr>
            <p:ph type="sldNum" sz="quarter" idx="10"/>
          </p:nvPr>
        </p:nvSpPr>
        <p:spPr/>
        <p:txBody>
          <a:bodyPr/>
          <a:lstStyle/>
          <a:p>
            <a:fld id="{9E1CD010-A9A3-4117-BFBF-9C1583B3E142}" type="slidenum">
              <a:rPr lang="zh-CN" altLang="en-US" smtClean="0"/>
              <a:t>4</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143000" y="685800"/>
            <a:ext cx="4572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1CD010-A9A3-4117-BFBF-9C1583B3E142}" type="slidenum">
              <a:rPr lang="zh-CN" altLang="en-US" smtClean="0"/>
              <a:t>6</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143000" y="685800"/>
            <a:ext cx="4572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1CD010-A9A3-4117-BFBF-9C1583B3E142}" type="slidenum">
              <a:rPr lang="zh-CN" altLang="en-US" smtClean="0"/>
              <a:t>7</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143000" y="685800"/>
            <a:ext cx="4572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1CD010-A9A3-4117-BFBF-9C1583B3E142}" type="slidenum">
              <a:rPr lang="zh-CN" altLang="en-US" smtClean="0"/>
              <a:t>8</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143000" y="685800"/>
            <a:ext cx="4572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1CD010-A9A3-4117-BFBF-9C1583B3E142}" type="slidenum">
              <a:rPr lang="zh-CN" altLang="en-US" smtClean="0"/>
              <a:t>9</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143000" y="685800"/>
            <a:ext cx="4572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1CD010-A9A3-4117-BFBF-9C1583B3E142}" type="slidenum">
              <a:rPr lang="zh-CN" altLang="en-US" smtClean="0"/>
              <a:t>10</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143000" y="685800"/>
            <a:ext cx="4572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1CD010-A9A3-4117-BFBF-9C1583B3E142}" type="slidenum">
              <a:rPr lang="zh-CN" altLang="en-US" smtClean="0">
                <a:solidFill>
                  <a:prstClr val="black"/>
                </a:solidFill>
              </a:rPr>
              <a:t>11</a:t>
            </a:fld>
            <a:endParaRPr lang="zh-CN" altLang="en-US">
              <a:solidFill>
                <a:prstClr val="black"/>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1_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xmlns:p15="http://schemas.microsoft.com/office/powerpoint/2012/main">
      <p:transition spd="slow">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xmlns:p15="http://schemas.microsoft.com/office/powerpoint/2012/main">
      <p:transition spd="slow">
        <p:random/>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2000"/>
    </mc:Choice>
    <mc:Fallback xmlns="" xmlns:p15="http://schemas.microsoft.com/office/powerpoint/2012/main">
      <p:transition spd="slow"/>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_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2000"/>
    </mc:Choice>
    <mc:Fallback xmlns="" xmlns:p15="http://schemas.microsoft.com/office/powerpoint/2012/main">
      <p:transition spd="slow"/>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3_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2000"/>
    </mc:Choice>
    <mc:Fallback xmlns="" xmlns:p15="http://schemas.microsoft.com/office/powerpoint/2012/main">
      <p:transition spd="slow"/>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3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2000"/>
    </mc:Choice>
    <mc:Fallback xmlns="" xmlns:p15="http://schemas.microsoft.com/office/powerpoint/2012/main">
      <p:transition spd="slow"/>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t>2021-2-23</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t>‹#›</a:t>
            </a:fld>
            <a:endParaRPr lang="zh-CN" altLang="en-US">
              <a:solidFill>
                <a:prstClr val="black">
                  <a:tint val="75000"/>
                </a:prstClr>
              </a:solidFill>
            </a:endParaRPr>
          </a:p>
        </p:txBody>
      </p:sp>
    </p:spTree>
    <p:extLst>
      <p:ext uri="{BB962C8B-B14F-4D97-AF65-F5344CB8AC3E}">
        <p14:creationId xmlns:p14="http://schemas.microsoft.com/office/powerpoint/2010/main" val="754131294"/>
      </p:ext>
    </p:extLst>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t>2021-2-23</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t>‹#›</a:t>
            </a:fld>
            <a:endParaRPr lang="zh-CN" altLang="en-US">
              <a:solidFill>
                <a:prstClr val="black">
                  <a:tint val="75000"/>
                </a:prstClr>
              </a:solidFill>
            </a:endParaRPr>
          </a:p>
        </p:txBody>
      </p:sp>
    </p:spTree>
    <p:extLst>
      <p:ext uri="{BB962C8B-B14F-4D97-AF65-F5344CB8AC3E}">
        <p14:creationId xmlns:p14="http://schemas.microsoft.com/office/powerpoint/2010/main" val="3588655093"/>
      </p:ext>
    </p:extLst>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t>2021-2-23</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t>‹#›</a:t>
            </a:fld>
            <a:endParaRPr lang="zh-CN" altLang="en-US">
              <a:solidFill>
                <a:prstClr val="black">
                  <a:tint val="75000"/>
                </a:prstClr>
              </a:solidFill>
            </a:endParaRPr>
          </a:p>
        </p:txBody>
      </p:sp>
    </p:spTree>
    <p:extLst>
      <p:ext uri="{BB962C8B-B14F-4D97-AF65-F5344CB8AC3E}">
        <p14:creationId xmlns:p14="http://schemas.microsoft.com/office/powerpoint/2010/main" val="280159367"/>
      </p:ext>
    </p:extLst>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t>2021-2-23</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t>‹#›</a:t>
            </a:fld>
            <a:endParaRPr lang="zh-CN" altLang="en-US">
              <a:solidFill>
                <a:prstClr val="black">
                  <a:tint val="75000"/>
                </a:prstClr>
              </a:solidFill>
            </a:endParaRPr>
          </a:p>
        </p:txBody>
      </p:sp>
    </p:spTree>
    <p:extLst>
      <p:ext uri="{BB962C8B-B14F-4D97-AF65-F5344CB8AC3E}">
        <p14:creationId xmlns:p14="http://schemas.microsoft.com/office/powerpoint/2010/main" val="282238700"/>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空白">
    <p:spTree>
      <p:nvGrpSpPr>
        <p:cNvPr id="1" name=""/>
        <p:cNvGrpSpPr/>
        <p:nvPr/>
      </p:nvGrpSpPr>
      <p:grpSpPr>
        <a:xfrm>
          <a:off x="0" y="0"/>
          <a:ext cx="0" cy="0"/>
          <a:chOff x="0" y="0"/>
          <a:chExt cx="0" cy="0"/>
        </a:xfrm>
      </p:grpSpPr>
    </p:spTree>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t>2021-2-23</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t>‹#›</a:t>
            </a:fld>
            <a:endParaRPr lang="zh-CN" altLang="en-US">
              <a:solidFill>
                <a:prstClr val="black">
                  <a:tint val="75000"/>
                </a:prstClr>
              </a:solidFill>
            </a:endParaRPr>
          </a:p>
        </p:txBody>
      </p:sp>
    </p:spTree>
    <p:extLst>
      <p:ext uri="{BB962C8B-B14F-4D97-AF65-F5344CB8AC3E}">
        <p14:creationId xmlns:p14="http://schemas.microsoft.com/office/powerpoint/2010/main" val="204321395"/>
      </p:ext>
    </p:extLst>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t>2021-2-23</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t>‹#›</a:t>
            </a:fld>
            <a:endParaRPr lang="zh-CN" altLang="en-US">
              <a:solidFill>
                <a:prstClr val="black">
                  <a:tint val="75000"/>
                </a:prstClr>
              </a:solidFill>
            </a:endParaRPr>
          </a:p>
        </p:txBody>
      </p:sp>
    </p:spTree>
    <p:extLst>
      <p:ext uri="{BB962C8B-B14F-4D97-AF65-F5344CB8AC3E}">
        <p14:creationId xmlns:p14="http://schemas.microsoft.com/office/powerpoint/2010/main" val="1085730545"/>
      </p:ext>
    </p:extLst>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t>2021-2-23</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t>‹#›</a:t>
            </a:fld>
            <a:endParaRPr lang="zh-CN" altLang="en-US">
              <a:solidFill>
                <a:prstClr val="black">
                  <a:tint val="75000"/>
                </a:prstClr>
              </a:solidFill>
            </a:endParaRPr>
          </a:p>
        </p:txBody>
      </p:sp>
    </p:spTree>
    <p:extLst>
      <p:ext uri="{BB962C8B-B14F-4D97-AF65-F5344CB8AC3E}">
        <p14:creationId xmlns:p14="http://schemas.microsoft.com/office/powerpoint/2010/main" val="1633702310"/>
      </p:ext>
    </p:extLst>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t>2021-2-23</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t>‹#›</a:t>
            </a:fld>
            <a:endParaRPr lang="zh-CN" altLang="en-US">
              <a:solidFill>
                <a:prstClr val="black">
                  <a:tint val="75000"/>
                </a:prstClr>
              </a:solidFill>
            </a:endParaRPr>
          </a:p>
        </p:txBody>
      </p:sp>
    </p:spTree>
    <p:extLst>
      <p:ext uri="{BB962C8B-B14F-4D97-AF65-F5344CB8AC3E}">
        <p14:creationId xmlns:p14="http://schemas.microsoft.com/office/powerpoint/2010/main" val="1298003697"/>
      </p:ext>
    </p:extLst>
  </p:cSld>
  <p:clrMapOvr>
    <a:masterClrMapping/>
  </p:clrMapOv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t>2021-2-23</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t>‹#›</a:t>
            </a:fld>
            <a:endParaRPr lang="zh-CN" altLang="en-US">
              <a:solidFill>
                <a:prstClr val="black">
                  <a:tint val="75000"/>
                </a:prstClr>
              </a:solidFill>
            </a:endParaRPr>
          </a:p>
        </p:txBody>
      </p:sp>
    </p:spTree>
    <p:extLst>
      <p:ext uri="{BB962C8B-B14F-4D97-AF65-F5344CB8AC3E}">
        <p14:creationId xmlns:p14="http://schemas.microsoft.com/office/powerpoint/2010/main" val="2948007270"/>
      </p:ext>
    </p:extLst>
  </p:cSld>
  <p:clrMapOvr>
    <a:masterClrMapping/>
  </p:clrMapOvr>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t>2021-2-23</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t>‹#›</a:t>
            </a:fld>
            <a:endParaRPr lang="zh-CN" altLang="en-US">
              <a:solidFill>
                <a:prstClr val="black">
                  <a:tint val="75000"/>
                </a:prstClr>
              </a:solidFill>
            </a:endParaRPr>
          </a:p>
        </p:txBody>
      </p:sp>
    </p:spTree>
    <p:extLst>
      <p:ext uri="{BB962C8B-B14F-4D97-AF65-F5344CB8AC3E}">
        <p14:creationId xmlns:p14="http://schemas.microsoft.com/office/powerpoint/2010/main" val="621818142"/>
      </p:ext>
    </p:extLst>
  </p:cSld>
  <p:clrMapOvr>
    <a:masterClrMapping/>
  </p:clrMapOvr>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t>2021-2-23</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t>‹#›</a:t>
            </a:fld>
            <a:endParaRPr lang="zh-CN" altLang="en-US">
              <a:solidFill>
                <a:prstClr val="black">
                  <a:tint val="75000"/>
                </a:prstClr>
              </a:solidFill>
            </a:endParaRPr>
          </a:p>
        </p:txBody>
      </p:sp>
    </p:spTree>
    <p:extLst>
      <p:ext uri="{BB962C8B-B14F-4D97-AF65-F5344CB8AC3E}">
        <p14:creationId xmlns:p14="http://schemas.microsoft.com/office/powerpoint/2010/main" val="3239861843"/>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5_内页">
    <p:spTree>
      <p:nvGrpSpPr>
        <p:cNvPr id="1" name=""/>
        <p:cNvGrpSpPr/>
        <p:nvPr/>
      </p:nvGrpSpPr>
      <p:grpSpPr>
        <a:xfrm>
          <a:off x="0" y="0"/>
          <a:ext cx="0" cy="0"/>
          <a:chOff x="0" y="0"/>
          <a:chExt cx="0" cy="0"/>
        </a:xfrm>
      </p:grpSpPr>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6_内页">
    <p:spTree>
      <p:nvGrpSpPr>
        <p:cNvPr id="1" name=""/>
        <p:cNvGrpSpPr/>
        <p:nvPr/>
      </p:nvGrpSpPr>
      <p:grpSpPr>
        <a:xfrm>
          <a:off x="0" y="0"/>
          <a:ext cx="0" cy="0"/>
          <a:chOff x="0" y="0"/>
          <a:chExt cx="0" cy="0"/>
        </a:xfrm>
      </p:grpSpPr>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7_内页">
    <p:spTree>
      <p:nvGrpSpPr>
        <p:cNvPr id="1" name=""/>
        <p:cNvGrpSpPr/>
        <p:nvPr/>
      </p:nvGrpSpPr>
      <p:grpSpPr>
        <a:xfrm>
          <a:off x="0" y="0"/>
          <a:ext cx="0" cy="0"/>
          <a:chOff x="0" y="0"/>
          <a:chExt cx="0" cy="0"/>
        </a:xfrm>
      </p:grpSpPr>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Tree>
  </p:cSld>
  <p:clrMapOvr>
    <a:masterClrMapping/>
  </p:clrMapOvr>
  <p:transition spd="slow">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空白">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xmlns:p15="http://schemas.microsoft.com/office/powerpoint/2012/main">
      <p:transition spd="slow">
        <p:random/>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3.xml"/><Relationship Id="rId3" Type="http://schemas.openxmlformats.org/officeDocument/2006/relationships/slideLayout" Target="../slideLayouts/slideLayout18.xml"/><Relationship Id="rId7" Type="http://schemas.openxmlformats.org/officeDocument/2006/relationships/slideLayout" Target="../slideLayouts/slideLayout22.xml"/><Relationship Id="rId12" Type="http://schemas.openxmlformats.org/officeDocument/2006/relationships/theme" Target="../theme/theme2.xml"/><Relationship Id="rId2" Type="http://schemas.openxmlformats.org/officeDocument/2006/relationships/slideLayout" Target="../slideLayouts/slideLayout17.xml"/><Relationship Id="rId1" Type="http://schemas.openxmlformats.org/officeDocument/2006/relationships/slideLayout" Target="../slideLayouts/slideLayout16.xml"/><Relationship Id="rId6" Type="http://schemas.openxmlformats.org/officeDocument/2006/relationships/slideLayout" Target="../slideLayouts/slideLayout21.xml"/><Relationship Id="rId11" Type="http://schemas.openxmlformats.org/officeDocument/2006/relationships/slideLayout" Target="../slideLayouts/slideLayout26.xml"/><Relationship Id="rId5" Type="http://schemas.openxmlformats.org/officeDocument/2006/relationships/slideLayout" Target="../slideLayouts/slideLayout20.xml"/><Relationship Id="rId10" Type="http://schemas.openxmlformats.org/officeDocument/2006/relationships/slideLayout" Target="../slideLayouts/slideLayout25.xml"/><Relationship Id="rId4" Type="http://schemas.openxmlformats.org/officeDocument/2006/relationships/slideLayout" Target="../slideLayouts/slideLayout19.xml"/><Relationship Id="rId9" Type="http://schemas.openxmlformats.org/officeDocument/2006/relationships/slideLayout" Target="../slideLayouts/slideLayout2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8" name="组合 7"/>
          <p:cNvGrpSpPr/>
          <p:nvPr userDrawn="1"/>
        </p:nvGrpSpPr>
        <p:grpSpPr>
          <a:xfrm>
            <a:off x="0" y="-1"/>
            <a:ext cx="9144000" cy="6857999"/>
            <a:chOff x="0" y="-1"/>
            <a:chExt cx="9144000" cy="5143499"/>
          </a:xfrm>
        </p:grpSpPr>
        <p:pic>
          <p:nvPicPr>
            <p:cNvPr id="12" name="图片 11"/>
            <p:cNvPicPr>
              <a:picLocks noChangeAspect="1"/>
            </p:cNvPicPr>
            <p:nvPr userDrawn="1"/>
          </p:nvPicPr>
          <p:blipFill>
            <a:blip r:embed="rId17">
              <a:extLst>
                <a:ext uri="{28A0092B-C50C-407E-A947-70E740481C1C}">
                  <a14:useLocalDpi xmlns:a14="http://schemas.microsoft.com/office/drawing/2010/main"/>
                </a:ext>
              </a:extLst>
            </a:blip>
            <a:stretch>
              <a:fillRect/>
            </a:stretch>
          </p:blipFill>
          <p:spPr>
            <a:xfrm flipH="1" flipV="1">
              <a:off x="0" y="-1"/>
              <a:ext cx="9144000" cy="5143499"/>
            </a:xfrm>
            <a:prstGeom prst="rect">
              <a:avLst/>
            </a:prstGeom>
          </p:spPr>
        </p:pic>
        <p:pic>
          <p:nvPicPr>
            <p:cNvPr id="7" name="图片 6"/>
            <p:cNvPicPr>
              <a:picLocks noChangeAspect="1"/>
            </p:cNvPicPr>
            <p:nvPr userDrawn="1"/>
          </p:nvPicPr>
          <p:blipFill>
            <a:blip r:embed="rId18">
              <a:extLst>
                <a:ext uri="{28A0092B-C50C-407E-A947-70E740481C1C}">
                  <a14:useLocalDpi xmlns:a14="http://schemas.microsoft.com/office/drawing/2010/main"/>
                </a:ext>
              </a:extLst>
            </a:blip>
            <a:stretch>
              <a:fillRect/>
            </a:stretch>
          </p:blipFill>
          <p:spPr>
            <a:xfrm>
              <a:off x="0" y="4514192"/>
              <a:ext cx="9144000" cy="629306"/>
            </a:xfrm>
            <a:prstGeom prst="rect">
              <a:avLst/>
            </a:prstGeom>
          </p:spPr>
        </p:pic>
      </p:grpSp>
    </p:spTree>
  </p:cSld>
  <p:clrMap bg1="lt1" tx1="dk1" bg2="lt2" tx2="dk2" accent1="accent1" accent2="accent2" accent3="accent3" accent4="accent4" accent5="accent5" accent6="accent6" hlink="hlink" folHlink="folHlink"/>
  <p:sldLayoutIdLst>
    <p:sldLayoutId id="2147483658" r:id="rId1"/>
    <p:sldLayoutId id="2147483659" r:id="rId2"/>
    <p:sldLayoutId id="2147483660" r:id="rId3"/>
    <p:sldLayoutId id="2147483661" r:id="rId4"/>
    <p:sldLayoutId id="2147483662" r:id="rId5"/>
    <p:sldLayoutId id="2147483663" r:id="rId6"/>
    <p:sldLayoutId id="2147483664" r:id="rId7"/>
    <p:sldLayoutId id="2147483665" r:id="rId8"/>
    <p:sldLayoutId id="2147483666" r:id="rId9"/>
    <p:sldLayoutId id="2147483667" r:id="rId10"/>
    <p:sldLayoutId id="2147483668" r:id="rId11"/>
    <p:sldLayoutId id="2147483650" r:id="rId12"/>
    <p:sldLayoutId id="2147483652" r:id="rId13"/>
    <p:sldLayoutId id="2147483654" r:id="rId14"/>
    <p:sldLayoutId id="2147483655" r:id="rId15"/>
  </p:sldLayoutIdLs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5" presetClass="entr" presetSubtype="0" fill="hold" nodeType="clickEffect">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ppt_w</p:attrName>
                                        </p:attrNameLst>
                                      </p:cBhvr>
                                      <p:tavLst>
                                        <p:tav tm="0">
                                          <p:val>
                                            <p:strVal val="#ppt_w*0.70"/>
                                          </p:val>
                                        </p:tav>
                                        <p:tav tm="100000">
                                          <p:val>
                                            <p:strVal val="#ppt_w"/>
                                          </p:val>
                                        </p:tav>
                                      </p:tavLst>
                                    </p:anim>
                                    <p:anim calcmode="lin" valueType="num">
                                      <p:cBhvr>
                                        <p:cTn id="8" dur="1000" fill="hold"/>
                                        <p:tgtEl>
                                          <p:spTgt spid="8"/>
                                        </p:tgtEl>
                                        <p:attrNameLst>
                                          <p:attrName>ppt_h</p:attrName>
                                        </p:attrNameLst>
                                      </p:cBhvr>
                                      <p:tavLst>
                                        <p:tav tm="0">
                                          <p:val>
                                            <p:strVal val="#ppt_h"/>
                                          </p:val>
                                        </p:tav>
                                        <p:tav tm="100000">
                                          <p:val>
                                            <p:strVal val="#ppt_h"/>
                                          </p:val>
                                        </p:tav>
                                      </p:tavLst>
                                    </p:anim>
                                    <p:animEffect transition="in" filter="fade">
                                      <p:cBhvr>
                                        <p:cTn id="9"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685165" rtl="0" eaLnBrk="1" latinLnBrk="0" hangingPunct="1">
        <a:spcBef>
          <a:spcPct val="0"/>
        </a:spcBef>
        <a:buNone/>
        <a:defRPr sz="3300" kern="1200">
          <a:solidFill>
            <a:schemeClr val="tx1"/>
          </a:solidFill>
          <a:latin typeface="+mj-lt"/>
          <a:ea typeface="+mj-ea"/>
          <a:cs typeface="+mj-cs"/>
        </a:defRPr>
      </a:lvl1pPr>
    </p:titleStyle>
    <p:bodyStyle>
      <a:lvl1pPr marL="257175" indent="-257175" algn="l" defTabSz="685165" rtl="0" eaLnBrk="1" latinLnBrk="0" hangingPunct="1">
        <a:spcBef>
          <a:spcPct val="20000"/>
        </a:spcBef>
        <a:buFont typeface="Arial" pitchFamily="34" charset="0"/>
        <a:buChar char="•"/>
        <a:defRPr sz="2400" kern="1200">
          <a:solidFill>
            <a:schemeClr val="tx1"/>
          </a:solidFill>
          <a:latin typeface="+mn-lt"/>
          <a:ea typeface="+mn-ea"/>
          <a:cs typeface="+mn-cs"/>
        </a:defRPr>
      </a:lvl1pPr>
      <a:lvl2pPr marL="556895" indent="-213995" algn="l" defTabSz="685165" rtl="0" eaLnBrk="1" latinLnBrk="0" hangingPunct="1">
        <a:spcBef>
          <a:spcPct val="20000"/>
        </a:spcBef>
        <a:buFont typeface="Arial" pitchFamily="34" charset="0"/>
        <a:buChar char="–"/>
        <a:defRPr sz="2100" kern="1200">
          <a:solidFill>
            <a:schemeClr val="tx1"/>
          </a:solidFill>
          <a:latin typeface="+mn-lt"/>
          <a:ea typeface="+mn-ea"/>
          <a:cs typeface="+mn-cs"/>
        </a:defRPr>
      </a:lvl2pPr>
      <a:lvl3pPr marL="857250" indent="-171450" algn="l" defTabSz="685165" rtl="0" eaLnBrk="1" latinLnBrk="0" hangingPunct="1">
        <a:spcBef>
          <a:spcPct val="20000"/>
        </a:spcBef>
        <a:buFont typeface="Arial" pitchFamily="34" charset="0"/>
        <a:buChar char="•"/>
        <a:defRPr sz="1800" kern="1200">
          <a:solidFill>
            <a:schemeClr val="tx1"/>
          </a:solidFill>
          <a:latin typeface="+mn-lt"/>
          <a:ea typeface="+mn-ea"/>
          <a:cs typeface="+mn-cs"/>
        </a:defRPr>
      </a:lvl3pPr>
      <a:lvl4pPr marL="1200150" indent="-171450" algn="l" defTabSz="685165" rtl="0" eaLnBrk="1" latinLnBrk="0" hangingPunct="1">
        <a:spcBef>
          <a:spcPct val="20000"/>
        </a:spcBef>
        <a:buFont typeface="Arial" pitchFamily="34" charset="0"/>
        <a:buChar char="–"/>
        <a:defRPr sz="1500" kern="1200">
          <a:solidFill>
            <a:schemeClr val="tx1"/>
          </a:solidFill>
          <a:latin typeface="+mn-lt"/>
          <a:ea typeface="+mn-ea"/>
          <a:cs typeface="+mn-cs"/>
        </a:defRPr>
      </a:lvl4pPr>
      <a:lvl5pPr marL="1543050" indent="-171450" algn="l" defTabSz="685165" rtl="0" eaLnBrk="1" latinLnBrk="0" hangingPunct="1">
        <a:spcBef>
          <a:spcPct val="20000"/>
        </a:spcBef>
        <a:buFont typeface="Arial" pitchFamily="34" charset="0"/>
        <a:buChar char="»"/>
        <a:defRPr sz="1500" kern="1200">
          <a:solidFill>
            <a:schemeClr val="tx1"/>
          </a:solidFill>
          <a:latin typeface="+mn-lt"/>
          <a:ea typeface="+mn-ea"/>
          <a:cs typeface="+mn-cs"/>
        </a:defRPr>
      </a:lvl5pPr>
      <a:lvl6pPr marL="1885950" indent="-171450" algn="l" defTabSz="685165"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850" indent="-171450" algn="l" defTabSz="685165"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750" indent="-171450" algn="l" defTabSz="685165"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650" indent="-171450" algn="l" defTabSz="685165"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zh-CN"/>
      </a:defPPr>
      <a:lvl1pPr marL="0" algn="l" defTabSz="685165" rtl="0" eaLnBrk="1" latinLnBrk="0" hangingPunct="1">
        <a:defRPr sz="1400" kern="1200">
          <a:solidFill>
            <a:schemeClr val="tx1"/>
          </a:solidFill>
          <a:latin typeface="+mn-lt"/>
          <a:ea typeface="+mn-ea"/>
          <a:cs typeface="+mn-cs"/>
        </a:defRPr>
      </a:lvl1pPr>
      <a:lvl2pPr marL="342900" algn="l" defTabSz="685165" rtl="0" eaLnBrk="1" latinLnBrk="0" hangingPunct="1">
        <a:defRPr sz="1400" kern="1200">
          <a:solidFill>
            <a:schemeClr val="tx1"/>
          </a:solidFill>
          <a:latin typeface="+mn-lt"/>
          <a:ea typeface="+mn-ea"/>
          <a:cs typeface="+mn-cs"/>
        </a:defRPr>
      </a:lvl2pPr>
      <a:lvl3pPr marL="685800" algn="l" defTabSz="685165" rtl="0" eaLnBrk="1" latinLnBrk="0" hangingPunct="1">
        <a:defRPr sz="1400" kern="1200">
          <a:solidFill>
            <a:schemeClr val="tx1"/>
          </a:solidFill>
          <a:latin typeface="+mn-lt"/>
          <a:ea typeface="+mn-ea"/>
          <a:cs typeface="+mn-cs"/>
        </a:defRPr>
      </a:lvl3pPr>
      <a:lvl4pPr marL="1028700" algn="l" defTabSz="685165" rtl="0" eaLnBrk="1" latinLnBrk="0" hangingPunct="1">
        <a:defRPr sz="1400" kern="1200">
          <a:solidFill>
            <a:schemeClr val="tx1"/>
          </a:solidFill>
          <a:latin typeface="+mn-lt"/>
          <a:ea typeface="+mn-ea"/>
          <a:cs typeface="+mn-cs"/>
        </a:defRPr>
      </a:lvl4pPr>
      <a:lvl5pPr marL="1371600" algn="l" defTabSz="685165" rtl="0" eaLnBrk="1" latinLnBrk="0" hangingPunct="1">
        <a:defRPr sz="1400" kern="1200">
          <a:solidFill>
            <a:schemeClr val="tx1"/>
          </a:solidFill>
          <a:latin typeface="+mn-lt"/>
          <a:ea typeface="+mn-ea"/>
          <a:cs typeface="+mn-cs"/>
        </a:defRPr>
      </a:lvl5pPr>
      <a:lvl6pPr marL="1714500" algn="l" defTabSz="685165" rtl="0" eaLnBrk="1" latinLnBrk="0" hangingPunct="1">
        <a:defRPr sz="1400" kern="1200">
          <a:solidFill>
            <a:schemeClr val="tx1"/>
          </a:solidFill>
          <a:latin typeface="+mn-lt"/>
          <a:ea typeface="+mn-ea"/>
          <a:cs typeface="+mn-cs"/>
        </a:defRPr>
      </a:lvl6pPr>
      <a:lvl7pPr marL="2057400" algn="l" defTabSz="685165" rtl="0" eaLnBrk="1" latinLnBrk="0" hangingPunct="1">
        <a:defRPr sz="1400" kern="1200">
          <a:solidFill>
            <a:schemeClr val="tx1"/>
          </a:solidFill>
          <a:latin typeface="+mn-lt"/>
          <a:ea typeface="+mn-ea"/>
          <a:cs typeface="+mn-cs"/>
        </a:defRPr>
      </a:lvl7pPr>
      <a:lvl8pPr marL="2400300" algn="l" defTabSz="685165" rtl="0" eaLnBrk="1" latinLnBrk="0" hangingPunct="1">
        <a:defRPr sz="1400" kern="1200">
          <a:solidFill>
            <a:schemeClr val="tx1"/>
          </a:solidFill>
          <a:latin typeface="+mn-lt"/>
          <a:ea typeface="+mn-ea"/>
          <a:cs typeface="+mn-cs"/>
        </a:defRPr>
      </a:lvl8pPr>
      <a:lvl9pPr marL="2743200" algn="l" defTabSz="685165" rtl="0" eaLnBrk="1" latinLnBrk="0" hangingPunct="1">
        <a:defRPr sz="1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defTabSz="914400"/>
            <a:fld id="{530820CF-B880-4189-942D-D702A7CBA730}" type="datetimeFigureOut">
              <a:rPr lang="zh-CN" altLang="en-US" smtClean="0">
                <a:solidFill>
                  <a:prstClr val="black">
                    <a:tint val="75000"/>
                  </a:prstClr>
                </a:solidFill>
              </a:rPr>
              <a:pPr defTabSz="914400"/>
              <a:t>2021-2-23</a:t>
            </a:fld>
            <a:endParaRPr lang="zh-CN" altLang="en-US">
              <a:solidFill>
                <a:prstClr val="black">
                  <a:tint val="75000"/>
                </a:prstClr>
              </a:solidFill>
            </a:endParaRPr>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defTabSz="914400"/>
            <a:endParaRPr lang="zh-CN" altLang="en-US">
              <a:solidFill>
                <a:prstClr val="black">
                  <a:tint val="75000"/>
                </a:prstClr>
              </a:solidFill>
            </a:endParaRPr>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defTabSz="914400"/>
            <a:fld id="{0C913308-F349-4B6D-A68A-DD1791B4A57B}" type="slidenum">
              <a:rPr lang="zh-CN" altLang="en-US" smtClean="0">
                <a:solidFill>
                  <a:prstClr val="black">
                    <a:tint val="75000"/>
                  </a:prstClr>
                </a:solidFill>
              </a:rPr>
              <a:pPr defTabSz="914400"/>
              <a:t>‹#›</a:t>
            </a:fld>
            <a:endParaRPr lang="zh-CN" altLang="en-US">
              <a:solidFill>
                <a:prstClr val="black">
                  <a:tint val="75000"/>
                </a:prstClr>
              </a:solidFill>
            </a:endParaRPr>
          </a:p>
        </p:txBody>
      </p:sp>
    </p:spTree>
    <p:extLst>
      <p:ext uri="{BB962C8B-B14F-4D97-AF65-F5344CB8AC3E}">
        <p14:creationId xmlns:p14="http://schemas.microsoft.com/office/powerpoint/2010/main" val="1285979408"/>
      </p:ext>
    </p:extLst>
  </p:cSld>
  <p:clrMap bg1="lt1" tx1="dk1" bg2="lt2" tx2="dk2" accent1="accent1" accent2="accent2" accent3="accent3" accent4="accent4" accent5="accent5" accent6="accent6" hlink="hlink" folHlink="folHlink"/>
  <p:sldLayoutIdLst>
    <p:sldLayoutId id="2147483670" r:id="rId1"/>
    <p:sldLayoutId id="2147483671" r:id="rId2"/>
    <p:sldLayoutId id="2147483672" r:id="rId3"/>
    <p:sldLayoutId id="2147483673" r:id="rId4"/>
    <p:sldLayoutId id="2147483674" r:id="rId5"/>
    <p:sldLayoutId id="2147483675" r:id="rId6"/>
    <p:sldLayoutId id="2147483676" r:id="rId7"/>
    <p:sldLayoutId id="2147483677" r:id="rId8"/>
    <p:sldLayoutId id="2147483678" r:id="rId9"/>
    <p:sldLayoutId id="2147483679" r:id="rId10"/>
    <p:sldLayoutId id="2147483680" r:id="rId11"/>
  </p:sldLayoutIdLst>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8.xml"/></Relationships>
</file>

<file path=ppt/slides/_rels/slide10.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8.xml"/><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9.xml"/><Relationship Id="rId1" Type="http://schemas.openxmlformats.org/officeDocument/2006/relationships/slideLayout" Target="../slideLayouts/slideLayout10.xml"/><Relationship Id="rId5" Type="http://schemas.openxmlformats.org/officeDocument/2006/relationships/image" Target="../media/image17.png"/><Relationship Id="rId4" Type="http://schemas.openxmlformats.org/officeDocument/2006/relationships/image" Target="../media/image16.jpeg"/></Relationships>
</file>

<file path=ppt/slides/_rels/slide12.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3.jpeg"/><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3.jpeg"/><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3.jpeg"/><Relationship Id="rId1" Type="http://schemas.openxmlformats.org/officeDocument/2006/relationships/slideLayout" Target="../slideLayouts/slideLayout11.xml"/></Relationships>
</file>

<file path=ppt/slides/_rels/slide1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1.xml"/></Relationships>
</file>

<file path=ppt/slides/_rels/slide1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3.jpeg"/><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1.xml"/></Relationships>
</file>

<file path=ppt/slides/_rels/slide1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1.xml"/></Relationships>
</file>

<file path=ppt/slides/_rels/slide1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3.jpeg"/><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9.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s>
</file>

<file path=ppt/slides/_rels/slide2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3.jpeg"/><Relationship Id="rId1" Type="http://schemas.openxmlformats.org/officeDocument/2006/relationships/slideLayout" Target="../slideLayouts/slideLayout11.xml"/><Relationship Id="rId4" Type="http://schemas.openxmlformats.org/officeDocument/2006/relationships/image" Target="../media/image23.png"/></Relationships>
</file>

<file path=ppt/slides/_rels/slide2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0.xml"/><Relationship Id="rId1" Type="http://schemas.openxmlformats.org/officeDocument/2006/relationships/slideLayout" Target="../slideLayouts/slideLayout11.xml"/><Relationship Id="rId4" Type="http://schemas.openxmlformats.org/officeDocument/2006/relationships/image" Target="../media/image24.png"/></Relationships>
</file>

<file path=ppt/slides/_rels/slide2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1.xml"/><Relationship Id="rId1" Type="http://schemas.openxmlformats.org/officeDocument/2006/relationships/slideLayout" Target="../slideLayouts/slideLayout11.xml"/><Relationship Id="rId4" Type="http://schemas.openxmlformats.org/officeDocument/2006/relationships/image" Target="../media/image25.png"/></Relationships>
</file>

<file path=ppt/slides/_rels/slide2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1.xml"/></Relationships>
</file>

<file path=ppt/slides/_rels/slide24.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3.jpeg"/><Relationship Id="rId1" Type="http://schemas.openxmlformats.org/officeDocument/2006/relationships/slideLayout" Target="../slideLayouts/slideLayout11.xml"/><Relationship Id="rId4" Type="http://schemas.openxmlformats.org/officeDocument/2006/relationships/image" Target="../media/image27.png"/></Relationships>
</file>

<file path=ppt/slides/_rels/slide2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2.xml"/><Relationship Id="rId1" Type="http://schemas.openxmlformats.org/officeDocument/2006/relationships/slideLayout" Target="../slideLayouts/slideLayout11.xml"/><Relationship Id="rId4" Type="http://schemas.openxmlformats.org/officeDocument/2006/relationships/image" Target="../media/image25.png"/></Relationships>
</file>

<file path=ppt/slides/_rels/slide2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1.xml"/></Relationships>
</file>

<file path=ppt/slides/_rels/slide2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1.xml"/></Relationships>
</file>

<file path=ppt/slides/_rels/slide2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1.xml"/></Relationships>
</file>

<file path=ppt/slides/_rels/slide2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3.jpeg"/><Relationship Id="rId1" Type="http://schemas.openxmlformats.org/officeDocument/2006/relationships/slideLayout" Target="../slideLayouts/slideLayout10.xml"/><Relationship Id="rId4" Type="http://schemas.openxmlformats.org/officeDocument/2006/relationships/image" Target="../media/image8.jpeg"/></Relationships>
</file>

<file path=ppt/slides/_rels/slide3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3.jpeg"/><Relationship Id="rId1" Type="http://schemas.openxmlformats.org/officeDocument/2006/relationships/slideLayout" Target="../slideLayouts/slideLayout11.xml"/></Relationships>
</file>

<file path=ppt/slides/_rels/slide31.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3.jpeg"/><Relationship Id="rId1" Type="http://schemas.openxmlformats.org/officeDocument/2006/relationships/slideLayout" Target="../slideLayouts/slideLayout11.xml"/></Relationships>
</file>

<file path=ppt/slides/_rels/slide3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3.xml"/><Relationship Id="rId1" Type="http://schemas.openxmlformats.org/officeDocument/2006/relationships/slideLayout" Target="../slideLayouts/slideLayout11.xml"/><Relationship Id="rId4" Type="http://schemas.openxmlformats.org/officeDocument/2006/relationships/image" Target="../media/image22.png"/></Relationships>
</file>

<file path=ppt/slides/_rels/slide33.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3.jpeg"/><Relationship Id="rId1" Type="http://schemas.openxmlformats.org/officeDocument/2006/relationships/slideLayout" Target="../slideLayouts/slideLayout11.xml"/></Relationships>
</file>

<file path=ppt/slides/_rels/slide34.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3.jpeg"/><Relationship Id="rId1" Type="http://schemas.openxmlformats.org/officeDocument/2006/relationships/slideLayout" Target="../slideLayouts/slideLayout11.xml"/></Relationships>
</file>

<file path=ppt/slides/_rels/slide35.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jpeg"/><Relationship Id="rId1" Type="http://schemas.openxmlformats.org/officeDocument/2006/relationships/slideLayout" Target="../slideLayouts/slideLayout11.xml"/></Relationships>
</file>

<file path=ppt/slides/_rels/slide3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4.xml"/><Relationship Id="rId1" Type="http://schemas.openxmlformats.org/officeDocument/2006/relationships/slideLayout" Target="../slideLayouts/slideLayout11.xml"/><Relationship Id="rId4" Type="http://schemas.openxmlformats.org/officeDocument/2006/relationships/image" Target="../media/image22.png"/></Relationships>
</file>

<file path=ppt/slides/_rels/slide3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1.xml"/></Relationships>
</file>

<file path=ppt/slides/_rels/slide3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1.xml"/></Relationships>
</file>

<file path=ppt/slides/_rels/slide3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jpeg"/><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10.xml"/><Relationship Id="rId5" Type="http://schemas.openxmlformats.org/officeDocument/2006/relationships/image" Target="../media/image9.png"/><Relationship Id="rId4" Type="http://schemas.openxmlformats.org/officeDocument/2006/relationships/hyperlink" Target="&#19971;&#24425;-&#35199;&#24072;&#29256;-&#19977;&#19979;-3-&#19977;&#26376;&#26691;&#33457;&#27700;.mp4" TargetMode="External"/></Relationships>
</file>

<file path=ppt/slides/_rels/slide40.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jpeg"/><Relationship Id="rId1" Type="http://schemas.openxmlformats.org/officeDocument/2006/relationships/slideLayout" Target="../slideLayouts/slideLayout11.xml"/></Relationships>
</file>

<file path=ppt/slides/_rels/slide41.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jpeg"/><Relationship Id="rId1" Type="http://schemas.openxmlformats.org/officeDocument/2006/relationships/slideLayout" Target="../slideLayouts/slideLayout11.xml"/></Relationships>
</file>

<file path=ppt/slides/_rels/slide4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jpeg"/><Relationship Id="rId1" Type="http://schemas.openxmlformats.org/officeDocument/2006/relationships/slideLayout" Target="../slideLayouts/slideLayout11.xml"/></Relationships>
</file>

<file path=ppt/slides/_rels/slide4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1.xml"/></Relationships>
</file>

<file path=ppt/slides/_rels/slide4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1.xml"/></Relationships>
</file>

<file path=ppt/slides/_rels/slide4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xml"/><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5.xml"/><Relationship Id="rId1" Type="http://schemas.openxmlformats.org/officeDocument/2006/relationships/slideLayout" Target="../slideLayouts/slideLayout10.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6.xml"/><Relationship Id="rId1" Type="http://schemas.openxmlformats.org/officeDocument/2006/relationships/slideLayout" Target="../slideLayouts/slideLayout10.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jpeg"/></Relationships>
</file>

<file path=ppt/slides/_rels/slide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7.xml"/><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a:blip r:embed="rId3"/>
          <a:stretch>
            <a:fillRect/>
          </a:stretch>
        </a:blipFill>
        <a:effectLst/>
      </p:bgPr>
    </p:bg>
    <p:spTree>
      <p:nvGrpSpPr>
        <p:cNvPr id="1" name=""/>
        <p:cNvGrpSpPr/>
        <p:nvPr/>
      </p:nvGrpSpPr>
      <p:grpSpPr>
        <a:xfrm>
          <a:off x="0" y="0"/>
          <a:ext cx="0" cy="0"/>
          <a:chOff x="0" y="0"/>
          <a:chExt cx="0" cy="0"/>
        </a:xfrm>
      </p:grpSpPr>
      <p:sp>
        <p:nvSpPr>
          <p:cNvPr id="9" name="矩形 8"/>
          <p:cNvSpPr/>
          <p:nvPr/>
        </p:nvSpPr>
        <p:spPr>
          <a:xfrm flipH="1">
            <a:off x="323528" y="548680"/>
            <a:ext cx="2771800" cy="336000"/>
          </a:xfrm>
          <a:prstGeom prst="rect">
            <a:avLst/>
          </a:prstGeom>
          <a:gradFill flip="none" rotWithShape="1">
            <a:gsLst>
              <a:gs pos="40000">
                <a:schemeClr val="bg1"/>
              </a:gs>
              <a:gs pos="99000">
                <a:schemeClr val="bg1">
                  <a:alpha val="0"/>
                </a:schemeClr>
              </a:gs>
              <a:gs pos="77000">
                <a:schemeClr val="bg1">
                  <a:alpha val="59000"/>
                </a:schemeClr>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TextBox 48"/>
          <p:cNvSpPr txBox="1"/>
          <p:nvPr/>
        </p:nvSpPr>
        <p:spPr>
          <a:xfrm>
            <a:off x="0" y="2194976"/>
            <a:ext cx="9144000" cy="1084912"/>
          </a:xfrm>
          <a:prstGeom prst="rect">
            <a:avLst/>
          </a:prstGeom>
          <a:noFill/>
          <a:ln w="19050">
            <a:noFill/>
          </a:ln>
          <a:effectLst>
            <a:outerShdw blurRad="50800" dist="38100" dir="5400000" algn="t" rotWithShape="0">
              <a:prstClr val="black">
                <a:alpha val="40000"/>
              </a:prstClr>
            </a:outerShdw>
            <a:softEdge rad="31750"/>
          </a:effectLst>
        </p:spPr>
        <p:txBody>
          <a:bodyPr wrap="square" lIns="68580" tIns="34290" rIns="68580" bIns="34290" rtlCol="0">
            <a:spAutoFit/>
          </a:bodyPr>
          <a:lstStyle/>
          <a:p>
            <a:pPr algn="ctr"/>
            <a:r>
              <a:rPr lang="zh-CN" altLang="en-US" sz="6600" b="1" smtClean="0">
                <a:ln w="0"/>
                <a:solidFill>
                  <a:srgbClr val="FF0000"/>
                </a:solidFill>
                <a:effectLst>
                  <a:outerShdw blurRad="38100" dist="19050" dir="2700000" algn="tl" rotWithShape="0">
                    <a:schemeClr val="dk1">
                      <a:alpha val="40000"/>
                    </a:schemeClr>
                  </a:outerShdw>
                </a:effectLst>
                <a:latin typeface="微软雅黑" pitchFamily="34" charset="-122"/>
                <a:ea typeface="微软雅黑" pitchFamily="34" charset="-122"/>
              </a:rPr>
              <a:t>三月桃花水</a:t>
            </a:r>
            <a:endParaRPr lang="zh-CN" altLang="en-US" sz="6600" b="1">
              <a:ln w="0"/>
              <a:solidFill>
                <a:srgbClr val="FF0000"/>
              </a:solidFill>
              <a:effectLst>
                <a:outerShdw blurRad="38100" dist="19050" dir="2700000" algn="tl" rotWithShape="0">
                  <a:schemeClr val="dk1">
                    <a:alpha val="40000"/>
                  </a:schemeClr>
                </a:outerShdw>
              </a:effectLst>
              <a:latin typeface="微软雅黑" pitchFamily="34" charset="-122"/>
              <a:ea typeface="微软雅黑"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xmlns:p15="http://schemas.microsoft.com/office/powerpoint/2012/main">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8" fill="hold" grpId="0" nodeType="clickEffec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a:blip r:embed="rId3"/>
          <a:stretch>
            <a:fillRect/>
          </a:stretch>
        </a:blipFill>
        <a:effectLst/>
      </p:bgPr>
    </p:bg>
    <p:spTree>
      <p:nvGrpSpPr>
        <p:cNvPr id="1" name=""/>
        <p:cNvGrpSpPr/>
        <p:nvPr/>
      </p:nvGrpSpPr>
      <p:grpSpPr>
        <a:xfrm>
          <a:off x="0" y="0"/>
          <a:ext cx="0" cy="0"/>
          <a:chOff x="0" y="0"/>
          <a:chExt cx="0" cy="0"/>
        </a:xfrm>
      </p:grpSpPr>
      <p:graphicFrame>
        <p:nvGraphicFramePr>
          <p:cNvPr id="20" name="Group 12"/>
          <p:cNvGraphicFramePr>
            <a:graphicFrameLocks noGrp="1"/>
          </p:cNvGraphicFramePr>
          <p:nvPr/>
        </p:nvGraphicFramePr>
        <p:xfrm>
          <a:off x="2120167" y="2530053"/>
          <a:ext cx="1481202" cy="2038181"/>
        </p:xfrm>
        <a:graphic>
          <a:graphicData uri="http://schemas.openxmlformats.org/drawingml/2006/table">
            <a:tbl>
              <a:tblPr/>
              <a:tblGrid>
                <a:gridCol w="740601">
                  <a:extLst>
                    <a:ext uri="{9D8B030D-6E8A-4147-A177-3AD203B41FA5}">
                      <a16:colId xmlns:a16="http://schemas.microsoft.com/office/drawing/2014/main" xmlns="" val="20000"/>
                    </a:ext>
                  </a:extLst>
                </a:gridCol>
                <a:gridCol w="740601">
                  <a:extLst>
                    <a:ext uri="{9D8B030D-6E8A-4147-A177-3AD203B41FA5}">
                      <a16:colId xmlns:a16="http://schemas.microsoft.com/office/drawing/2014/main" xmlns="" val="20001"/>
                    </a:ext>
                  </a:extLst>
                </a:gridCol>
              </a:tblGrid>
              <a:tr h="1038712">
                <a:tc>
                  <a:txBody>
                    <a:bodyPr/>
                    <a:lstStyle/>
                    <a:p>
                      <a:pPr marL="0" marR="0" lvl="0" indent="0" algn="l" defTabSz="914400" rtl="0" eaLnBrk="0" fontAlgn="base" latinLnBrk="0" hangingPunct="0">
                        <a:lnSpc>
                          <a:spcPct val="100000"/>
                        </a:lnSpc>
                        <a:spcBef>
                          <a:spcPct val="0"/>
                        </a:spcBef>
                        <a:spcAft>
                          <a:spcPct val="0"/>
                        </a:spcAft>
                        <a:buClrTx/>
                        <a:buSzTx/>
                        <a:buFontTx/>
                        <a:buNone/>
                      </a:pPr>
                      <a:endParaRPr kumimoji="0" lang="zh-CN" altLang="zh-CN" sz="2000" b="0" i="0" u="none" strike="noStrike" cap="none" normalizeH="0" baseline="0">
                        <a:ln>
                          <a:noFill/>
                        </a:ln>
                        <a:solidFill>
                          <a:schemeClr val="tx1"/>
                        </a:solidFill>
                        <a:effectLst/>
                        <a:latin typeface="华文楷体" panose="02010600040101010101" pitchFamily="2" charset="-122"/>
                        <a:ea typeface="宋体" pitchFamily="2" charset="-122"/>
                      </a:endParaRPr>
                    </a:p>
                  </a:txBody>
                  <a:tcPr marL="58027" marR="58027" marT="38613" marB="3861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pPr>
                      <a:endParaRPr kumimoji="0" lang="zh-CN" altLang="zh-CN" sz="2000" b="0" i="0" u="none" strike="noStrike" cap="none" normalizeH="0" baseline="0">
                        <a:ln>
                          <a:noFill/>
                        </a:ln>
                        <a:solidFill>
                          <a:schemeClr val="tx1"/>
                        </a:solidFill>
                        <a:effectLst/>
                        <a:latin typeface="华文楷体" panose="02010600040101010101" pitchFamily="2" charset="-122"/>
                        <a:ea typeface="宋体" pitchFamily="2" charset="-122"/>
                      </a:endParaRPr>
                    </a:p>
                  </a:txBody>
                  <a:tcPr marL="58027" marR="58027" marT="38613" marB="38613" horzOverflow="overflow">
                    <a:lnL w="1270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xmlns="" val="10000"/>
                  </a:ext>
                </a:extLst>
              </a:tr>
              <a:tr h="999469">
                <a:tc>
                  <a:txBody>
                    <a:bodyPr/>
                    <a:lstStyle/>
                    <a:p>
                      <a:pPr marL="0" marR="0" lvl="0" indent="0" algn="l" defTabSz="914400" rtl="0" eaLnBrk="0" fontAlgn="base" latinLnBrk="0" hangingPunct="0">
                        <a:lnSpc>
                          <a:spcPct val="100000"/>
                        </a:lnSpc>
                        <a:spcBef>
                          <a:spcPct val="0"/>
                        </a:spcBef>
                        <a:spcAft>
                          <a:spcPct val="0"/>
                        </a:spcAft>
                        <a:buClrTx/>
                        <a:buSzTx/>
                        <a:buFontTx/>
                        <a:buNone/>
                      </a:pPr>
                      <a:endParaRPr kumimoji="0" lang="zh-CN" altLang="zh-CN" sz="2000" b="0" i="0" u="none" strike="noStrike" cap="none" normalizeH="0" baseline="0">
                        <a:ln>
                          <a:noFill/>
                        </a:ln>
                        <a:solidFill>
                          <a:schemeClr val="tx1"/>
                        </a:solidFill>
                        <a:effectLst/>
                        <a:latin typeface="华文楷体" panose="02010600040101010101" pitchFamily="2" charset="-122"/>
                        <a:ea typeface="宋体" pitchFamily="2" charset="-122"/>
                      </a:endParaRPr>
                    </a:p>
                  </a:txBody>
                  <a:tcPr marL="58027" marR="58027" marT="38613" marB="3861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pPr>
                      <a:endParaRPr kumimoji="0" lang="zh-CN" altLang="zh-CN" sz="2000" b="0" i="0" u="none" strike="noStrike" cap="none" normalizeH="0" baseline="0">
                        <a:ln>
                          <a:noFill/>
                        </a:ln>
                        <a:solidFill>
                          <a:schemeClr val="tx1"/>
                        </a:solidFill>
                        <a:effectLst/>
                        <a:latin typeface="华文楷体" panose="02010600040101010101" pitchFamily="2" charset="-122"/>
                        <a:ea typeface="宋体" pitchFamily="2" charset="-122"/>
                      </a:endParaRPr>
                    </a:p>
                  </a:txBody>
                  <a:tcPr marL="58027" marR="58027" marT="38613" marB="38613" horzOverflow="overflow">
                    <a:lnL w="1270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xmlns="" val="10001"/>
                  </a:ext>
                </a:extLst>
              </a:tr>
            </a:tbl>
          </a:graphicData>
        </a:graphic>
      </p:graphicFrame>
      <p:sp>
        <p:nvSpPr>
          <p:cNvPr id="22" name="TextBox 23"/>
          <p:cNvSpPr txBox="1"/>
          <p:nvPr/>
        </p:nvSpPr>
        <p:spPr>
          <a:xfrm>
            <a:off x="2158002" y="2398441"/>
            <a:ext cx="1420517" cy="1669688"/>
          </a:xfrm>
          <a:prstGeom prst="rect">
            <a:avLst/>
          </a:prstGeom>
          <a:noFill/>
        </p:spPr>
        <p:txBody>
          <a:bodyPr wrap="square" lIns="68580" tIns="34290" rIns="68580" bIns="34290" rtlCol="0">
            <a:spAutoFit/>
          </a:bodyPr>
          <a:lstStyle/>
          <a:p>
            <a:pPr fontAlgn="base">
              <a:spcBef>
                <a:spcPct val="0"/>
              </a:spcBef>
              <a:spcAft>
                <a:spcPct val="0"/>
              </a:spcAft>
            </a:pPr>
            <a:r>
              <a:rPr lang="zh-CN" altLang="en-US" sz="10400" smtClean="0">
                <a:solidFill>
                  <a:prstClr val="black"/>
                </a:solidFill>
                <a:latin typeface="楷体" panose="02010609060101010101" pitchFamily="49" charset="-122"/>
                <a:ea typeface="楷体" pitchFamily="49" charset="-122"/>
              </a:rPr>
              <a:t>轰</a:t>
            </a:r>
            <a:endParaRPr lang="zh-CN" altLang="en-US" sz="10400">
              <a:solidFill>
                <a:prstClr val="black"/>
              </a:solidFill>
              <a:latin typeface="楷体" panose="02010609060101010101" pitchFamily="49" charset="-122"/>
              <a:ea typeface="楷体" pitchFamily="49" charset="-122"/>
            </a:endParaRPr>
          </a:p>
        </p:txBody>
      </p:sp>
      <p:sp>
        <p:nvSpPr>
          <p:cNvPr id="23" name="TextBox 24"/>
          <p:cNvSpPr txBox="1"/>
          <p:nvPr/>
        </p:nvSpPr>
        <p:spPr>
          <a:xfrm>
            <a:off x="2104437" y="1220755"/>
            <a:ext cx="1545520" cy="838691"/>
          </a:xfrm>
          <a:prstGeom prst="rect">
            <a:avLst/>
          </a:prstGeom>
          <a:noFill/>
        </p:spPr>
        <p:txBody>
          <a:bodyPr wrap="square" lIns="68580" tIns="34290" rIns="68580" bIns="34290" rtlCol="0">
            <a:spAutoFit/>
          </a:bodyPr>
          <a:lstStyle/>
          <a:p>
            <a:pPr fontAlgn="base">
              <a:spcBef>
                <a:spcPct val="0"/>
              </a:spcBef>
              <a:spcAft>
                <a:spcPct val="0"/>
              </a:spcAft>
            </a:pPr>
            <a:r>
              <a:rPr lang="en-US" altLang="zh-CN" sz="5000" err="1" smtClean="0">
                <a:solidFill>
                  <a:prstClr val="black"/>
                </a:solidFill>
                <a:latin typeface="黑体" pitchFamily="49" charset="-122"/>
                <a:ea typeface="黑体" pitchFamily="49" charset="-122"/>
                <a:cs typeface="汉语拼音" panose="02010600030101010101" pitchFamily="34" charset="0"/>
              </a:rPr>
              <a:t>hōng</a:t>
            </a:r>
            <a:endParaRPr lang="zh-CN" altLang="en-US" sz="5000">
              <a:solidFill>
                <a:prstClr val="black"/>
              </a:solidFill>
              <a:latin typeface="黑体" pitchFamily="49" charset="-122"/>
              <a:ea typeface="黑体" pitchFamily="49" charset="-122"/>
              <a:cs typeface="汉语拼音" panose="02010600030101010101" pitchFamily="34" charset="0"/>
            </a:endParaRPr>
          </a:p>
        </p:txBody>
      </p:sp>
      <p:sp>
        <p:nvSpPr>
          <p:cNvPr id="4" name="线形标注 2 3"/>
          <p:cNvSpPr/>
          <p:nvPr/>
        </p:nvSpPr>
        <p:spPr>
          <a:xfrm>
            <a:off x="3740672" y="1220755"/>
            <a:ext cx="3160876" cy="720559"/>
          </a:xfrm>
          <a:prstGeom prst="borderCallout2">
            <a:avLst>
              <a:gd name="adj1" fmla="val 96561"/>
              <a:gd name="adj2" fmla="val 49860"/>
              <a:gd name="adj3" fmla="val 96896"/>
              <a:gd name="adj4" fmla="val 50822"/>
              <a:gd name="adj5" fmla="val 300217"/>
              <a:gd name="adj6" fmla="val -12376"/>
            </a:avLst>
          </a:prstGeom>
          <a:grpFill/>
          <a:ln w="31750">
            <a:solidFill>
              <a:srgbClr val="FF0000"/>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2800" smtClean="0">
                <a:solidFill>
                  <a:srgbClr val="FF0000"/>
                </a:solidFill>
                <a:latin typeface="黑体" pitchFamily="49" charset="-122"/>
                <a:ea typeface="黑体" pitchFamily="49" charset="-122"/>
              </a:rPr>
              <a:t>不要少写“一”</a:t>
            </a:r>
            <a:r>
              <a:rPr lang="zh-CN" altLang="en-US" sz="2800">
                <a:solidFill>
                  <a:srgbClr val="FF0000"/>
                </a:solidFill>
                <a:latin typeface="黑体" pitchFamily="49" charset="-122"/>
                <a:ea typeface="黑体" pitchFamily="49" charset="-122"/>
              </a:rPr>
              <a:t>。</a:t>
            </a:r>
          </a:p>
        </p:txBody>
      </p:sp>
      <p:sp>
        <p:nvSpPr>
          <p:cNvPr id="7" name="TextBox 6"/>
          <p:cNvSpPr txBox="1"/>
          <p:nvPr/>
        </p:nvSpPr>
        <p:spPr>
          <a:xfrm>
            <a:off x="4355976" y="2955052"/>
            <a:ext cx="3500462" cy="931024"/>
          </a:xfrm>
          <a:prstGeom prst="rect">
            <a:avLst/>
          </a:prstGeom>
          <a:noFill/>
        </p:spPr>
        <p:txBody>
          <a:bodyPr wrap="square" lIns="68580" tIns="34290" rIns="68580" bIns="34290" rtlCol="0">
            <a:spAutoFit/>
          </a:bodyPr>
          <a:lstStyle/>
          <a:p>
            <a:pPr algn="just"/>
            <a:r>
              <a:rPr lang="zh-CN" altLang="en-US" sz="2800">
                <a:solidFill>
                  <a:srgbClr val="0000FF"/>
                </a:solidFill>
                <a:latin typeface="黑体" pitchFamily="49" charset="-122"/>
                <a:ea typeface="黑体" pitchFamily="49" charset="-122"/>
              </a:rPr>
              <a:t>巧</a:t>
            </a:r>
            <a:r>
              <a:rPr lang="zh-CN" altLang="en-US" sz="2800" smtClean="0">
                <a:solidFill>
                  <a:srgbClr val="0000FF"/>
                </a:solidFill>
                <a:latin typeface="黑体" pitchFamily="49" charset="-122"/>
                <a:ea typeface="黑体" pitchFamily="49" charset="-122"/>
              </a:rPr>
              <a:t>记：</a:t>
            </a:r>
            <a:r>
              <a:rPr lang="en-US" altLang="zh-CN" sz="2800" smtClean="0">
                <a:latin typeface="黑体" pitchFamily="49" charset="-122"/>
                <a:ea typeface="黑体" pitchFamily="49" charset="-122"/>
              </a:rPr>
              <a:t>“</a:t>
            </a:r>
            <a:r>
              <a:rPr lang="zh-CN" altLang="en-US" sz="2800" smtClean="0">
                <a:latin typeface="黑体" pitchFamily="49" charset="-122"/>
                <a:ea typeface="黑体" pitchFamily="49" charset="-122"/>
              </a:rPr>
              <a:t>车</a:t>
            </a:r>
            <a:r>
              <a:rPr lang="en-US" altLang="zh-CN" sz="2800" smtClean="0">
                <a:latin typeface="黑体" pitchFamily="49" charset="-122"/>
                <a:ea typeface="黑体" pitchFamily="49" charset="-122"/>
              </a:rPr>
              <a:t>”</a:t>
            </a:r>
            <a:r>
              <a:rPr lang="zh-CN" altLang="en-US" sz="2800" smtClean="0">
                <a:latin typeface="黑体" pitchFamily="49" charset="-122"/>
                <a:ea typeface="黑体" pitchFamily="49" charset="-122"/>
              </a:rPr>
              <a:t>下加</a:t>
            </a:r>
            <a:r>
              <a:rPr lang="en-US" altLang="zh-CN" sz="2800" smtClean="0">
                <a:latin typeface="黑体" pitchFamily="49" charset="-122"/>
                <a:ea typeface="黑体" pitchFamily="49" charset="-122"/>
              </a:rPr>
              <a:t>“</a:t>
            </a:r>
            <a:r>
              <a:rPr lang="zh-CN" altLang="en-US" sz="2800" smtClean="0">
                <a:latin typeface="黑体" pitchFamily="49" charset="-122"/>
                <a:ea typeface="黑体" pitchFamily="49" charset="-122"/>
              </a:rPr>
              <a:t>双</a:t>
            </a:r>
            <a:r>
              <a:rPr lang="en-US" altLang="zh-CN" sz="2800" smtClean="0">
                <a:latin typeface="黑体" pitchFamily="49" charset="-122"/>
                <a:ea typeface="黑体" pitchFamily="49" charset="-122"/>
              </a:rPr>
              <a:t>”</a:t>
            </a:r>
            <a:r>
              <a:rPr lang="zh-CN" altLang="en-US" sz="2800" smtClean="0">
                <a:latin typeface="黑体" pitchFamily="49" charset="-122"/>
                <a:ea typeface="黑体" pitchFamily="49" charset="-122"/>
              </a:rPr>
              <a:t>变为</a:t>
            </a:r>
            <a:r>
              <a:rPr lang="en-US" altLang="zh-CN" sz="2800" smtClean="0">
                <a:latin typeface="黑体" pitchFamily="49" charset="-122"/>
                <a:ea typeface="黑体" pitchFamily="49" charset="-122"/>
              </a:rPr>
              <a:t>“</a:t>
            </a:r>
            <a:r>
              <a:rPr lang="zh-CN" altLang="en-US" sz="2800" smtClean="0">
                <a:latin typeface="黑体" pitchFamily="49" charset="-122"/>
                <a:ea typeface="黑体" pitchFamily="49" charset="-122"/>
              </a:rPr>
              <a:t>轰</a:t>
            </a:r>
            <a:r>
              <a:rPr lang="en-US" altLang="zh-CN" sz="2800" smtClean="0">
                <a:latin typeface="黑体" pitchFamily="49" charset="-122"/>
                <a:ea typeface="黑体" pitchFamily="49" charset="-122"/>
              </a:rPr>
              <a:t>”</a:t>
            </a:r>
            <a:r>
              <a:rPr lang="zh-CN" altLang="en-US" sz="2800" smtClean="0">
                <a:latin typeface="黑体" pitchFamily="49" charset="-122"/>
                <a:ea typeface="黑体" pitchFamily="49" charset="-122"/>
              </a:rPr>
              <a:t>。</a:t>
            </a:r>
            <a:endParaRPr lang="zh-CN" altLang="en-US" sz="2800">
              <a:latin typeface="黑体" pitchFamily="49" charset="-122"/>
              <a:ea typeface="黑体" pitchFamily="49" charset="-122"/>
            </a:endParaRPr>
          </a:p>
        </p:txBody>
      </p:sp>
      <p:sp>
        <p:nvSpPr>
          <p:cNvPr id="8" name="矩形 7"/>
          <p:cNvSpPr/>
          <p:nvPr/>
        </p:nvSpPr>
        <p:spPr>
          <a:xfrm>
            <a:off x="2390189" y="3385233"/>
            <a:ext cx="1000132" cy="381003"/>
          </a:xfrm>
          <a:prstGeom prst="rect">
            <a:avLst/>
          </a:prstGeom>
          <a:noFill/>
          <a:ln w="34925">
            <a:solidFill>
              <a:srgbClr val="FF0000"/>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xmlns:p15="http://schemas.microsoft.com/office/powerpoint/2012/main">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9" presetClass="entr" presetSubtype="0" fill="hold" grpId="4" nodeType="clickEffect">
                                  <p:childTnLst>
                                    <p:set>
                                      <p:cBhvr>
                                        <p:cTn id="12" dur="1" fill="hold">
                                          <p:stCondLst>
                                            <p:cond delay="0"/>
                                          </p:stCondLst>
                                        </p:cTn>
                                        <p:tgtEl>
                                          <p:spTgt spid="8"/>
                                        </p:tgtEl>
                                        <p:attrNameLst>
                                          <p:attrName>style.visibility</p:attrName>
                                        </p:attrNameLst>
                                      </p:cBhvr>
                                      <p:to>
                                        <p:strVal val="visible"/>
                                      </p:to>
                                    </p:set>
                                    <p:animEffect transition="in" filter="dissolve">
                                      <p:cBhvr>
                                        <p:cTn id="13" dur="500"/>
                                        <p:tgtEl>
                                          <p:spTgt spid="8"/>
                                        </p:tgtEl>
                                      </p:cBhvr>
                                    </p:animEffect>
                                  </p:childTnLst>
                                </p:cTn>
                              </p:par>
                              <p:par>
                                <p:cTn id="14" presetID="42" presetClass="entr" presetSubtype="0" fill="hold" grpId="1" nodeType="withEffect">
                                  <p:childTnLst>
                                    <p:set>
                                      <p:cBhvr>
                                        <p:cTn id="15" dur="1" fill="hold">
                                          <p:stCondLst>
                                            <p:cond delay="0"/>
                                          </p:stCondLst>
                                        </p:cTn>
                                        <p:tgtEl>
                                          <p:spTgt spid="23"/>
                                        </p:tgtEl>
                                        <p:attrNameLst>
                                          <p:attrName>style.visibility</p:attrName>
                                        </p:attrNameLst>
                                      </p:cBhvr>
                                      <p:to>
                                        <p:strVal val="visible"/>
                                      </p:to>
                                    </p:set>
                                    <p:animEffect transition="in" filter="fade">
                                      <p:cBhvr>
                                        <p:cTn id="16" dur="1000"/>
                                        <p:tgtEl>
                                          <p:spTgt spid="23"/>
                                        </p:tgtEl>
                                      </p:cBhvr>
                                    </p:animEffect>
                                    <p:anim calcmode="lin" valueType="num">
                                      <p:cBhvr>
                                        <p:cTn id="17" dur="1000" fill="hold"/>
                                        <p:tgtEl>
                                          <p:spTgt spid="23"/>
                                        </p:tgtEl>
                                        <p:attrNameLst>
                                          <p:attrName>ppt_x</p:attrName>
                                        </p:attrNameLst>
                                      </p:cBhvr>
                                      <p:tavLst>
                                        <p:tav tm="0">
                                          <p:val>
                                            <p:strVal val="#ppt_x"/>
                                          </p:val>
                                        </p:tav>
                                        <p:tav tm="100000">
                                          <p:val>
                                            <p:strVal val="#ppt_x"/>
                                          </p:val>
                                        </p:tav>
                                      </p:tavLst>
                                    </p:anim>
                                    <p:anim calcmode="lin" valueType="num">
                                      <p:cBhvr>
                                        <p:cTn id="18" dur="1000" fill="hold"/>
                                        <p:tgtEl>
                                          <p:spTgt spid="23"/>
                                        </p:tgtEl>
                                        <p:attrNameLst>
                                          <p:attrName>ppt_y</p:attrName>
                                        </p:attrNameLst>
                                      </p:cBhvr>
                                      <p:tavLst>
                                        <p:tav tm="0">
                                          <p:val>
                                            <p:strVal val="#ppt_y+.1"/>
                                          </p:val>
                                        </p:tav>
                                        <p:tav tm="100000">
                                          <p:val>
                                            <p:strVal val="#ppt_y"/>
                                          </p:val>
                                        </p:tav>
                                      </p:tavLst>
                                    </p:anim>
                                  </p:childTnLst>
                                </p:cTn>
                              </p:par>
                              <p:par>
                                <p:cTn id="19" presetID="10" presetClass="entr" presetSubtype="0" fill="hold" nodeType="withEffect">
                                  <p:childTnLst>
                                    <p:set>
                                      <p:cBhvr>
                                        <p:cTn id="20" dur="1" fill="hold">
                                          <p:stCondLst>
                                            <p:cond delay="0"/>
                                          </p:stCondLst>
                                        </p:cTn>
                                        <p:tgtEl>
                                          <p:spTgt spid="20"/>
                                        </p:tgtEl>
                                        <p:attrNameLst>
                                          <p:attrName>style.visibility</p:attrName>
                                        </p:attrNameLst>
                                      </p:cBhvr>
                                      <p:to>
                                        <p:strVal val="visible"/>
                                      </p:to>
                                    </p:set>
                                    <p:animEffect transition="in" filter="fade">
                                      <p:cBhvr>
                                        <p:cTn id="21" dur="500"/>
                                        <p:tgtEl>
                                          <p:spTgt spid="20"/>
                                        </p:tgtEl>
                                      </p:cBhvr>
                                    </p:animEffect>
                                  </p:childTnLst>
                                </p:cTn>
                              </p:par>
                            </p:childTnLst>
                          </p:cTn>
                        </p:par>
                      </p:childTnLst>
                    </p:cTn>
                  </p:par>
                  <p:par>
                    <p:cTn id="22" fill="hold" nodeType="clickPar">
                      <p:stCondLst>
                        <p:cond delay="indefinite"/>
                      </p:stCondLst>
                      <p:childTnLst>
                        <p:par>
                          <p:cTn id="23" fill="hold" nodeType="withGroup">
                            <p:stCondLst>
                              <p:cond delay="indefinite"/>
                            </p:stCondLst>
                          </p:cTn>
                        </p:par>
                        <p:par>
                          <p:cTn id="24" fill="hold" nodeType="afterGroup">
                            <p:stCondLst>
                              <p:cond delay="0"/>
                            </p:stCondLst>
                            <p:childTnLst>
                              <p:par>
                                <p:cTn id="25" presetID="2" presetClass="entr" presetSubtype="4" fill="hold" grpId="2" nodeType="clickEffect">
                                  <p:childTnLst>
                                    <p:set>
                                      <p:cBhvr>
                                        <p:cTn id="26" dur="1" fill="hold">
                                          <p:stCondLst>
                                            <p:cond delay="0"/>
                                          </p:stCondLst>
                                        </p:cTn>
                                        <p:tgtEl>
                                          <p:spTgt spid="4"/>
                                        </p:tgtEl>
                                        <p:attrNameLst>
                                          <p:attrName>style.visibility</p:attrName>
                                        </p:attrNameLst>
                                      </p:cBhvr>
                                      <p:to>
                                        <p:strVal val="visible"/>
                                      </p:to>
                                    </p:set>
                                    <p:anim calcmode="lin" valueType="num">
                                      <p:cBhvr additive="base">
                                        <p:cTn id="27" dur="500" fill="hold"/>
                                        <p:tgtEl>
                                          <p:spTgt spid="4"/>
                                        </p:tgtEl>
                                        <p:attrNameLst>
                                          <p:attrName>ppt_x</p:attrName>
                                        </p:attrNameLst>
                                      </p:cBhvr>
                                      <p:tavLst>
                                        <p:tav tm="0">
                                          <p:val>
                                            <p:strVal val="#ppt_x"/>
                                          </p:val>
                                        </p:tav>
                                        <p:tav tm="100000">
                                          <p:val>
                                            <p:strVal val="#ppt_x"/>
                                          </p:val>
                                        </p:tav>
                                      </p:tavLst>
                                    </p:anim>
                                    <p:anim calcmode="lin" valueType="num">
                                      <p:cBhvr additive="base">
                                        <p:cTn id="2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9" fill="hold" nodeType="clickPar">
                      <p:stCondLst>
                        <p:cond delay="indefinite"/>
                      </p:stCondLst>
                      <p:childTnLst>
                        <p:par>
                          <p:cTn id="30" fill="hold" nodeType="withGroup">
                            <p:stCondLst>
                              <p:cond delay="indefinite"/>
                            </p:stCondLst>
                          </p:cTn>
                        </p:par>
                        <p:par>
                          <p:cTn id="31" fill="hold" nodeType="afterGroup">
                            <p:stCondLst>
                              <p:cond delay="0"/>
                            </p:stCondLst>
                            <p:childTnLst>
                              <p:par>
                                <p:cTn id="32" presetID="10" presetClass="entr" presetSubtype="0" fill="hold" grpId="3" nodeType="clickEffect">
                                  <p:childTnLst>
                                    <p:set>
                                      <p:cBhvr>
                                        <p:cTn id="33" dur="1" fill="hold">
                                          <p:stCondLst>
                                            <p:cond delay="0"/>
                                          </p:stCondLst>
                                        </p:cTn>
                                        <p:tgtEl>
                                          <p:spTgt spid="7"/>
                                        </p:tgtEl>
                                        <p:attrNameLst>
                                          <p:attrName>style.visibility</p:attrName>
                                        </p:attrNameLst>
                                      </p:cBhvr>
                                      <p:to>
                                        <p:strVal val="visible"/>
                                      </p:to>
                                    </p:set>
                                    <p:animEffect transition="in" filter="fade">
                                      <p:cBhvr>
                                        <p:cTn id="34"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1"/>
      <p:bldP spid="4" grpId="2" animBg="1"/>
      <p:bldP spid="7" grpId="3"/>
      <p:bldP spid="8" grpId="4" animBg="1"/>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a:blip r:embed="rId3"/>
          <a:stretch>
            <a:fillRect/>
          </a:stretch>
        </a:blipFill>
        <a:effectLst/>
      </p:bgPr>
    </p:bg>
    <p:spTree>
      <p:nvGrpSpPr>
        <p:cNvPr id="1" name=""/>
        <p:cNvGrpSpPr/>
        <p:nvPr/>
      </p:nvGrpSpPr>
      <p:grpSpPr>
        <a:xfrm>
          <a:off x="0" y="0"/>
          <a:ext cx="0" cy="0"/>
          <a:chOff x="0" y="0"/>
          <a:chExt cx="0" cy="0"/>
        </a:xfrm>
      </p:grpSpPr>
      <p:pic>
        <p:nvPicPr>
          <p:cNvPr id="113666" name="Picture 2" descr="http://i3.bbs.fd.zol-img.com.cn/t_s1200x5000/g1/M08/03/0E/Cg-4jVMGKwWIAZz4AB8VWXnk8WoAAIPegNKea0AHxVx519.jpg"/>
          <p:cNvPicPr>
            <a:picLocks noChangeAspect="1" noChangeArrowheads="1"/>
          </p:cNvPicPr>
          <p:nvPr/>
        </p:nvPicPr>
        <p:blipFill>
          <a:blip r:embed="rId4">
            <a:lum contrast="40000"/>
            <a:extLst>
              <a:ext uri="{28A0092B-C50C-407E-A947-70E740481C1C}">
                <a14:useLocalDpi xmlns:a14="http://schemas.microsoft.com/office/drawing/2010/main"/>
              </a:ext>
            </a:extLst>
          </a:blip>
          <a:stretch>
            <a:fillRect/>
          </a:stretch>
        </p:blipFill>
        <p:spPr bwMode="auto">
          <a:xfrm>
            <a:off x="5852856" y="3213470"/>
            <a:ext cx="2978142" cy="2242799"/>
          </a:xfrm>
          <a:prstGeom prst="rect">
            <a:avLst/>
          </a:prstGeom>
          <a:noFill/>
        </p:spPr>
      </p:pic>
      <p:sp>
        <p:nvSpPr>
          <p:cNvPr id="7" name="Rectangle 2"/>
          <p:cNvSpPr>
            <a:spLocks noChangeArrowheads="1"/>
          </p:cNvSpPr>
          <p:nvPr/>
        </p:nvSpPr>
        <p:spPr bwMode="auto">
          <a:xfrm>
            <a:off x="0" y="-323165"/>
            <a:ext cx="184731"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defTabSz="914400" fontAlgn="base">
              <a:spcBef>
                <a:spcPct val="0"/>
              </a:spcBef>
              <a:spcAft>
                <a:spcPct val="0"/>
              </a:spcAft>
            </a:pPr>
            <a:r>
              <a:rPr lang="zh-CN" altLang="zh-CN" sz="1800" smtClean="0">
                <a:solidFill>
                  <a:prstClr val="black"/>
                </a:solidFill>
                <a:latin typeface="Arial" pitchFamily="34" charset="0"/>
                <a:ea typeface="宋体" pitchFamily="2" charset="-122"/>
                <a:cs typeface="宋体" panose="02010600030101010101" pitchFamily="2" charset="-122"/>
              </a:rPr>
              <a:t/>
            </a:r>
            <a:br>
              <a:rPr lang="zh-CN" altLang="zh-CN" sz="1800" smtClean="0">
                <a:solidFill>
                  <a:prstClr val="black"/>
                </a:solidFill>
                <a:latin typeface="Arial" pitchFamily="34" charset="0"/>
                <a:ea typeface="宋体" pitchFamily="2" charset="-122"/>
                <a:cs typeface="宋体" panose="02010600030101010101" pitchFamily="2" charset="-122"/>
              </a:rPr>
            </a:br>
            <a:endParaRPr lang="zh-CN" altLang="zh-CN" sz="1800" smtClean="0">
              <a:solidFill>
                <a:prstClr val="black"/>
              </a:solidFill>
              <a:latin typeface="Arial" pitchFamily="34" charset="0"/>
              <a:ea typeface="宋体" pitchFamily="2" charset="-122"/>
              <a:cs typeface="宋体" panose="02010600030101010101" pitchFamily="2" charset="-122"/>
            </a:endParaRPr>
          </a:p>
        </p:txBody>
      </p:sp>
      <p:sp>
        <p:nvSpPr>
          <p:cNvPr id="10" name="Rectangle 4"/>
          <p:cNvSpPr>
            <a:spLocks noChangeArrowheads="1"/>
          </p:cNvSpPr>
          <p:nvPr/>
        </p:nvSpPr>
        <p:spPr bwMode="auto">
          <a:xfrm>
            <a:off x="152400" y="-119965"/>
            <a:ext cx="184731"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defTabSz="914400" fontAlgn="base">
              <a:spcBef>
                <a:spcPct val="0"/>
              </a:spcBef>
              <a:spcAft>
                <a:spcPct val="0"/>
              </a:spcAft>
            </a:pPr>
            <a:r>
              <a:rPr lang="zh-CN" altLang="zh-CN" sz="1800" smtClean="0">
                <a:solidFill>
                  <a:prstClr val="black"/>
                </a:solidFill>
                <a:latin typeface="Arial" pitchFamily="34" charset="0"/>
                <a:ea typeface="宋体" pitchFamily="2" charset="-122"/>
                <a:cs typeface="宋体" panose="02010600030101010101" pitchFamily="2" charset="-122"/>
              </a:rPr>
              <a:t/>
            </a:r>
            <a:br>
              <a:rPr lang="zh-CN" altLang="zh-CN" sz="1800" smtClean="0">
                <a:solidFill>
                  <a:prstClr val="black"/>
                </a:solidFill>
                <a:latin typeface="Arial" pitchFamily="34" charset="0"/>
                <a:ea typeface="宋体" pitchFamily="2" charset="-122"/>
                <a:cs typeface="宋体" panose="02010600030101010101" pitchFamily="2" charset="-122"/>
              </a:rPr>
            </a:br>
            <a:endParaRPr lang="zh-CN" altLang="zh-CN" sz="1800" smtClean="0">
              <a:solidFill>
                <a:prstClr val="black"/>
              </a:solidFill>
              <a:latin typeface="Arial" pitchFamily="34" charset="0"/>
              <a:ea typeface="宋体" pitchFamily="2" charset="-122"/>
              <a:cs typeface="宋体" panose="02010600030101010101" pitchFamily="2" charset="-122"/>
            </a:endParaRPr>
          </a:p>
        </p:txBody>
      </p:sp>
      <p:grpSp>
        <p:nvGrpSpPr>
          <p:cNvPr id="2" name="组合 49"/>
          <p:cNvGrpSpPr/>
          <p:nvPr/>
        </p:nvGrpSpPr>
        <p:grpSpPr>
          <a:xfrm>
            <a:off x="3394382" y="538791"/>
            <a:ext cx="456833" cy="608488"/>
            <a:chOff x="631825" y="5181600"/>
            <a:chExt cx="1554163" cy="1552575"/>
          </a:xfrm>
        </p:grpSpPr>
        <p:sp>
          <p:nvSpPr>
            <p:cNvPr id="51" name="Oval 10"/>
            <p:cNvSpPr>
              <a:spLocks noChangeArrowheads="1"/>
            </p:cNvSpPr>
            <p:nvPr/>
          </p:nvSpPr>
          <p:spPr bwMode="auto">
            <a:xfrm>
              <a:off x="631825" y="5181600"/>
              <a:ext cx="1554163" cy="1552575"/>
            </a:xfrm>
            <a:prstGeom prst="ellipse">
              <a:avLst/>
            </a:prstGeom>
            <a:solidFill>
              <a:srgbClr val="FFCE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prstClr val="black"/>
                </a:solidFill>
              </a:endParaRPr>
            </a:p>
          </p:txBody>
        </p:sp>
        <p:sp>
          <p:nvSpPr>
            <p:cNvPr id="52" name="Freeform 11"/>
            <p:cNvSpPr/>
            <p:nvPr/>
          </p:nvSpPr>
          <p:spPr bwMode="auto">
            <a:xfrm>
              <a:off x="1468438" y="5353050"/>
              <a:ext cx="34925" cy="87313"/>
            </a:xfrm>
            <a:custGeom>
              <a:avLst/>
              <a:gdLst>
                <a:gd name="T0" fmla="*/ 4 w 12"/>
                <a:gd name="T1" fmla="*/ 30 h 31"/>
                <a:gd name="T2" fmla="*/ 12 w 12"/>
                <a:gd name="T3" fmla="*/ 3 h 31"/>
                <a:gd name="T4" fmla="*/ 11 w 12"/>
                <a:gd name="T5" fmla="*/ 0 h 31"/>
                <a:gd name="T6" fmla="*/ 0 w 12"/>
                <a:gd name="T7" fmla="*/ 31 h 31"/>
                <a:gd name="T8" fmla="*/ 4 w 12"/>
                <a:gd name="T9" fmla="*/ 30 h 31"/>
              </a:gdLst>
              <a:ahLst/>
              <a:cxnLst>
                <a:cxn ang="0">
                  <a:pos x="T0" y="T1"/>
                </a:cxn>
                <a:cxn ang="0">
                  <a:pos x="T2" y="T3"/>
                </a:cxn>
                <a:cxn ang="0">
                  <a:pos x="T4" y="T5"/>
                </a:cxn>
                <a:cxn ang="0">
                  <a:pos x="T6" y="T7"/>
                </a:cxn>
                <a:cxn ang="0">
                  <a:pos x="T8" y="T9"/>
                </a:cxn>
              </a:cxnLst>
              <a:rect l="0" t="0" r="r" b="b"/>
              <a:pathLst>
                <a:path w="12" h="31">
                  <a:moveTo>
                    <a:pt x="4" y="30"/>
                  </a:moveTo>
                  <a:cubicBezTo>
                    <a:pt x="4" y="20"/>
                    <a:pt x="7" y="7"/>
                    <a:pt x="12" y="3"/>
                  </a:cubicBezTo>
                  <a:cubicBezTo>
                    <a:pt x="11" y="0"/>
                    <a:pt x="11" y="0"/>
                    <a:pt x="11" y="0"/>
                  </a:cubicBezTo>
                  <a:cubicBezTo>
                    <a:pt x="2" y="6"/>
                    <a:pt x="0" y="21"/>
                    <a:pt x="0" y="31"/>
                  </a:cubicBezTo>
                  <a:lnTo>
                    <a:pt x="4" y="30"/>
                  </a:lnTo>
                  <a:close/>
                </a:path>
              </a:pathLst>
            </a:custGeom>
            <a:solidFill>
              <a:srgbClr val="4F2E2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prstClr val="black"/>
                </a:solidFill>
              </a:endParaRPr>
            </a:p>
          </p:txBody>
        </p:sp>
        <p:sp>
          <p:nvSpPr>
            <p:cNvPr id="53" name="Freeform 12"/>
            <p:cNvSpPr/>
            <p:nvPr/>
          </p:nvSpPr>
          <p:spPr bwMode="auto">
            <a:xfrm>
              <a:off x="1471613" y="5410200"/>
              <a:ext cx="204788" cy="358775"/>
            </a:xfrm>
            <a:custGeom>
              <a:avLst/>
              <a:gdLst>
                <a:gd name="T0" fmla="*/ 0 w 72"/>
                <a:gd name="T1" fmla="*/ 119 h 126"/>
                <a:gd name="T2" fmla="*/ 66 w 72"/>
                <a:gd name="T3" fmla="*/ 67 h 126"/>
                <a:gd name="T4" fmla="*/ 45 w 72"/>
                <a:gd name="T5" fmla="*/ 7 h 126"/>
                <a:gd name="T6" fmla="*/ 1 w 72"/>
                <a:gd name="T7" fmla="*/ 9 h 126"/>
                <a:gd name="T8" fmla="*/ 0 w 72"/>
                <a:gd name="T9" fmla="*/ 119 h 126"/>
              </a:gdLst>
              <a:ahLst/>
              <a:cxnLst>
                <a:cxn ang="0">
                  <a:pos x="T0" y="T1"/>
                </a:cxn>
                <a:cxn ang="0">
                  <a:pos x="T2" y="T3"/>
                </a:cxn>
                <a:cxn ang="0">
                  <a:pos x="T4" y="T5"/>
                </a:cxn>
                <a:cxn ang="0">
                  <a:pos x="T6" y="T7"/>
                </a:cxn>
                <a:cxn ang="0">
                  <a:pos x="T8" y="T9"/>
                </a:cxn>
              </a:cxnLst>
              <a:rect l="0" t="0" r="r" b="b"/>
              <a:pathLst>
                <a:path w="72" h="125">
                  <a:moveTo>
                    <a:pt x="0" y="119"/>
                  </a:moveTo>
                  <a:cubicBezTo>
                    <a:pt x="29" y="126"/>
                    <a:pt x="60" y="101"/>
                    <a:pt x="66" y="67"/>
                  </a:cubicBezTo>
                  <a:cubicBezTo>
                    <a:pt x="72" y="33"/>
                    <a:pt x="61" y="15"/>
                    <a:pt x="45" y="7"/>
                  </a:cubicBezTo>
                  <a:cubicBezTo>
                    <a:pt x="31" y="0"/>
                    <a:pt x="3" y="11"/>
                    <a:pt x="1" y="9"/>
                  </a:cubicBezTo>
                  <a:lnTo>
                    <a:pt x="0" y="119"/>
                  </a:lnTo>
                  <a:close/>
                </a:path>
              </a:pathLst>
            </a:custGeom>
            <a:solidFill>
              <a:srgbClr val="C90D2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prstClr val="black"/>
                </a:solidFill>
              </a:endParaRPr>
            </a:p>
          </p:txBody>
        </p:sp>
        <p:sp>
          <p:nvSpPr>
            <p:cNvPr id="54" name="Freeform 13"/>
            <p:cNvSpPr/>
            <p:nvPr/>
          </p:nvSpPr>
          <p:spPr bwMode="auto">
            <a:xfrm>
              <a:off x="1274763" y="5410200"/>
              <a:ext cx="200025" cy="355600"/>
            </a:xfrm>
            <a:custGeom>
              <a:avLst/>
              <a:gdLst>
                <a:gd name="T0" fmla="*/ 70 w 70"/>
                <a:gd name="T1" fmla="*/ 9 h 125"/>
                <a:gd name="T2" fmla="*/ 26 w 70"/>
                <a:gd name="T3" fmla="*/ 8 h 125"/>
                <a:gd name="T4" fmla="*/ 8 w 70"/>
                <a:gd name="T5" fmla="*/ 69 h 125"/>
                <a:gd name="T6" fmla="*/ 69 w 70"/>
                <a:gd name="T7" fmla="*/ 119 h 125"/>
                <a:gd name="T8" fmla="*/ 70 w 70"/>
                <a:gd name="T9" fmla="*/ 9 h 125"/>
              </a:gdLst>
              <a:ahLst/>
              <a:cxnLst>
                <a:cxn ang="0">
                  <a:pos x="T0" y="T1"/>
                </a:cxn>
                <a:cxn ang="0">
                  <a:pos x="T2" y="T3"/>
                </a:cxn>
                <a:cxn ang="0">
                  <a:pos x="T4" y="T5"/>
                </a:cxn>
                <a:cxn ang="0">
                  <a:pos x="T6" y="T7"/>
                </a:cxn>
                <a:cxn ang="0">
                  <a:pos x="T8" y="T9"/>
                </a:cxn>
              </a:cxnLst>
              <a:rect l="0" t="0" r="r" b="b"/>
              <a:pathLst>
                <a:path w="70" h="125">
                  <a:moveTo>
                    <a:pt x="70" y="9"/>
                  </a:moveTo>
                  <a:cubicBezTo>
                    <a:pt x="68" y="11"/>
                    <a:pt x="40" y="0"/>
                    <a:pt x="26" y="8"/>
                  </a:cubicBezTo>
                  <a:cubicBezTo>
                    <a:pt x="11" y="17"/>
                    <a:pt x="0" y="35"/>
                    <a:pt x="8" y="69"/>
                  </a:cubicBezTo>
                  <a:cubicBezTo>
                    <a:pt x="16" y="103"/>
                    <a:pt x="38" y="125"/>
                    <a:pt x="69" y="119"/>
                  </a:cubicBezTo>
                  <a:lnTo>
                    <a:pt x="70" y="9"/>
                  </a:lnTo>
                  <a:close/>
                </a:path>
              </a:pathLst>
            </a:custGeom>
            <a:solidFill>
              <a:srgbClr val="DB19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prstClr val="black"/>
                </a:solidFill>
              </a:endParaRPr>
            </a:p>
          </p:txBody>
        </p:sp>
        <p:sp>
          <p:nvSpPr>
            <p:cNvPr id="55" name="Freeform 14"/>
            <p:cNvSpPr/>
            <p:nvPr/>
          </p:nvSpPr>
          <p:spPr bwMode="auto">
            <a:xfrm>
              <a:off x="1374775" y="5313363"/>
              <a:ext cx="125413" cy="53975"/>
            </a:xfrm>
            <a:custGeom>
              <a:avLst/>
              <a:gdLst>
                <a:gd name="T0" fmla="*/ 44 w 44"/>
                <a:gd name="T1" fmla="*/ 19 h 19"/>
                <a:gd name="T2" fmla="*/ 27 w 44"/>
                <a:gd name="T3" fmla="*/ 4 h 19"/>
                <a:gd name="T4" fmla="*/ 0 w 44"/>
                <a:gd name="T5" fmla="*/ 1 h 19"/>
                <a:gd name="T6" fmla="*/ 0 w 44"/>
                <a:gd name="T7" fmla="*/ 2 h 19"/>
                <a:gd name="T8" fmla="*/ 44 w 44"/>
                <a:gd name="T9" fmla="*/ 19 h 19"/>
              </a:gdLst>
              <a:ahLst/>
              <a:cxnLst>
                <a:cxn ang="0">
                  <a:pos x="T0" y="T1"/>
                </a:cxn>
                <a:cxn ang="0">
                  <a:pos x="T2" y="T3"/>
                </a:cxn>
                <a:cxn ang="0">
                  <a:pos x="T4" y="T5"/>
                </a:cxn>
                <a:cxn ang="0">
                  <a:pos x="T6" y="T7"/>
                </a:cxn>
                <a:cxn ang="0">
                  <a:pos x="T8" y="T9"/>
                </a:cxn>
              </a:cxnLst>
              <a:rect l="0" t="0" r="r" b="b"/>
              <a:pathLst>
                <a:path w="44" h="19">
                  <a:moveTo>
                    <a:pt x="44" y="19"/>
                  </a:moveTo>
                  <a:cubicBezTo>
                    <a:pt x="44" y="19"/>
                    <a:pt x="40" y="9"/>
                    <a:pt x="27" y="4"/>
                  </a:cubicBezTo>
                  <a:cubicBezTo>
                    <a:pt x="15" y="0"/>
                    <a:pt x="0" y="1"/>
                    <a:pt x="0" y="1"/>
                  </a:cubicBezTo>
                  <a:cubicBezTo>
                    <a:pt x="0" y="1"/>
                    <a:pt x="0" y="2"/>
                    <a:pt x="0" y="2"/>
                  </a:cubicBezTo>
                  <a:cubicBezTo>
                    <a:pt x="12" y="10"/>
                    <a:pt x="28" y="14"/>
                    <a:pt x="44" y="19"/>
                  </a:cubicBezTo>
                  <a:close/>
                </a:path>
              </a:pathLst>
            </a:custGeom>
            <a:solidFill>
              <a:srgbClr val="1287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prstClr val="black"/>
                </a:solidFill>
              </a:endParaRPr>
            </a:p>
          </p:txBody>
        </p:sp>
        <p:sp>
          <p:nvSpPr>
            <p:cNvPr id="56" name="Freeform 15"/>
            <p:cNvSpPr/>
            <p:nvPr/>
          </p:nvSpPr>
          <p:spPr bwMode="auto">
            <a:xfrm>
              <a:off x="1374775" y="5318125"/>
              <a:ext cx="125413" cy="103188"/>
            </a:xfrm>
            <a:custGeom>
              <a:avLst/>
              <a:gdLst>
                <a:gd name="T0" fmla="*/ 0 w 44"/>
                <a:gd name="T1" fmla="*/ 0 h 36"/>
                <a:gd name="T2" fmla="*/ 6 w 44"/>
                <a:gd name="T3" fmla="*/ 12 h 36"/>
                <a:gd name="T4" fmla="*/ 44 w 44"/>
                <a:gd name="T5" fmla="*/ 17 h 36"/>
                <a:gd name="T6" fmla="*/ 0 w 44"/>
                <a:gd name="T7" fmla="*/ 0 h 36"/>
              </a:gdLst>
              <a:ahLst/>
              <a:cxnLst>
                <a:cxn ang="0">
                  <a:pos x="T0" y="T1"/>
                </a:cxn>
                <a:cxn ang="0">
                  <a:pos x="T2" y="T3"/>
                </a:cxn>
                <a:cxn ang="0">
                  <a:pos x="T4" y="T5"/>
                </a:cxn>
                <a:cxn ang="0">
                  <a:pos x="T6" y="T7"/>
                </a:cxn>
              </a:cxnLst>
              <a:rect l="0" t="0" r="r" b="b"/>
              <a:pathLst>
                <a:path w="44" h="36">
                  <a:moveTo>
                    <a:pt x="0" y="0"/>
                  </a:moveTo>
                  <a:cubicBezTo>
                    <a:pt x="0" y="2"/>
                    <a:pt x="2" y="7"/>
                    <a:pt x="6" y="12"/>
                  </a:cubicBezTo>
                  <a:cubicBezTo>
                    <a:pt x="30" y="36"/>
                    <a:pt x="43" y="18"/>
                    <a:pt x="44" y="17"/>
                  </a:cubicBezTo>
                  <a:cubicBezTo>
                    <a:pt x="28" y="12"/>
                    <a:pt x="12" y="8"/>
                    <a:pt x="0" y="0"/>
                  </a:cubicBezTo>
                  <a:close/>
                </a:path>
              </a:pathLst>
            </a:custGeom>
            <a:solidFill>
              <a:srgbClr val="0E77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prstClr val="black"/>
                </a:solidFill>
              </a:endParaRPr>
            </a:p>
          </p:txBody>
        </p:sp>
        <p:sp>
          <p:nvSpPr>
            <p:cNvPr id="58" name="Rectangle 16"/>
            <p:cNvSpPr>
              <a:spLocks noChangeArrowheads="1"/>
            </p:cNvSpPr>
            <p:nvPr/>
          </p:nvSpPr>
          <p:spPr bwMode="auto">
            <a:xfrm>
              <a:off x="908050" y="6238875"/>
              <a:ext cx="904875" cy="227013"/>
            </a:xfrm>
            <a:prstGeom prst="rect">
              <a:avLst/>
            </a:prstGeom>
            <a:solidFill>
              <a:srgbClr val="FF1D1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solidFill>
                  <a:prstClr val="black"/>
                </a:solidFill>
              </a:endParaRPr>
            </a:p>
          </p:txBody>
        </p:sp>
        <p:sp>
          <p:nvSpPr>
            <p:cNvPr id="59" name="Rectangle 17"/>
            <p:cNvSpPr>
              <a:spLocks noChangeArrowheads="1"/>
            </p:cNvSpPr>
            <p:nvPr/>
          </p:nvSpPr>
          <p:spPr bwMode="auto">
            <a:xfrm>
              <a:off x="1681163" y="6238875"/>
              <a:ext cx="17463" cy="227013"/>
            </a:xfrm>
            <a:prstGeom prst="rect">
              <a:avLst/>
            </a:prstGeom>
            <a:solidFill>
              <a:srgbClr val="BE1E2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solidFill>
                  <a:prstClr val="black"/>
                </a:solidFill>
              </a:endParaRPr>
            </a:p>
          </p:txBody>
        </p:sp>
        <p:sp>
          <p:nvSpPr>
            <p:cNvPr id="60" name="Rectangle 18"/>
            <p:cNvSpPr>
              <a:spLocks noChangeArrowheads="1"/>
            </p:cNvSpPr>
            <p:nvPr/>
          </p:nvSpPr>
          <p:spPr bwMode="auto">
            <a:xfrm>
              <a:off x="1651000" y="6238875"/>
              <a:ext cx="17463" cy="227013"/>
            </a:xfrm>
            <a:prstGeom prst="rect">
              <a:avLst/>
            </a:prstGeom>
            <a:solidFill>
              <a:srgbClr val="BE1E2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solidFill>
                  <a:prstClr val="black"/>
                </a:solidFill>
              </a:endParaRPr>
            </a:p>
          </p:txBody>
        </p:sp>
        <p:sp>
          <p:nvSpPr>
            <p:cNvPr id="61" name="Rectangle 19"/>
            <p:cNvSpPr>
              <a:spLocks noChangeArrowheads="1"/>
            </p:cNvSpPr>
            <p:nvPr/>
          </p:nvSpPr>
          <p:spPr bwMode="auto">
            <a:xfrm>
              <a:off x="1612900" y="6238875"/>
              <a:ext cx="17463" cy="227013"/>
            </a:xfrm>
            <a:prstGeom prst="rect">
              <a:avLst/>
            </a:prstGeom>
            <a:solidFill>
              <a:srgbClr val="BE1E2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solidFill>
                  <a:prstClr val="black"/>
                </a:solidFill>
              </a:endParaRPr>
            </a:p>
          </p:txBody>
        </p:sp>
        <p:sp>
          <p:nvSpPr>
            <p:cNvPr id="62" name="Rectangle 20"/>
            <p:cNvSpPr>
              <a:spLocks noChangeArrowheads="1"/>
            </p:cNvSpPr>
            <p:nvPr/>
          </p:nvSpPr>
          <p:spPr bwMode="auto">
            <a:xfrm>
              <a:off x="1030288" y="5924550"/>
              <a:ext cx="474663" cy="171450"/>
            </a:xfrm>
            <a:prstGeom prst="rect">
              <a:avLst/>
            </a:prstGeom>
            <a:solidFill>
              <a:srgbClr val="F9EEE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solidFill>
                  <a:prstClr val="black"/>
                </a:solidFill>
              </a:endParaRPr>
            </a:p>
          </p:txBody>
        </p:sp>
        <p:sp>
          <p:nvSpPr>
            <p:cNvPr id="63" name="Rectangle 21"/>
            <p:cNvSpPr>
              <a:spLocks noChangeArrowheads="1"/>
            </p:cNvSpPr>
            <p:nvPr/>
          </p:nvSpPr>
          <p:spPr bwMode="auto">
            <a:xfrm>
              <a:off x="1030288" y="5924550"/>
              <a:ext cx="474663" cy="171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solidFill>
                  <a:prstClr val="black"/>
                </a:solidFill>
              </a:endParaRPr>
            </a:p>
          </p:txBody>
        </p:sp>
        <p:sp>
          <p:nvSpPr>
            <p:cNvPr id="64" name="Rectangle 22"/>
            <p:cNvSpPr>
              <a:spLocks noChangeArrowheads="1"/>
            </p:cNvSpPr>
            <p:nvPr/>
          </p:nvSpPr>
          <p:spPr bwMode="auto">
            <a:xfrm>
              <a:off x="1030288" y="6002338"/>
              <a:ext cx="474663" cy="4763"/>
            </a:xfrm>
            <a:prstGeom prst="rect">
              <a:avLst/>
            </a:prstGeom>
            <a:solidFill>
              <a:srgbClr val="F3DE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solidFill>
                  <a:prstClr val="black"/>
                </a:solidFill>
              </a:endParaRPr>
            </a:p>
          </p:txBody>
        </p:sp>
        <p:sp>
          <p:nvSpPr>
            <p:cNvPr id="65" name="Rectangle 23"/>
            <p:cNvSpPr>
              <a:spLocks noChangeArrowheads="1"/>
            </p:cNvSpPr>
            <p:nvPr/>
          </p:nvSpPr>
          <p:spPr bwMode="auto">
            <a:xfrm>
              <a:off x="1030288" y="6002338"/>
              <a:ext cx="474663" cy="4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solidFill>
                  <a:prstClr val="black"/>
                </a:solidFill>
              </a:endParaRPr>
            </a:p>
          </p:txBody>
        </p:sp>
        <p:sp>
          <p:nvSpPr>
            <p:cNvPr id="66" name="Rectangle 24"/>
            <p:cNvSpPr>
              <a:spLocks noChangeArrowheads="1"/>
            </p:cNvSpPr>
            <p:nvPr/>
          </p:nvSpPr>
          <p:spPr bwMode="auto">
            <a:xfrm>
              <a:off x="1030288" y="6049963"/>
              <a:ext cx="474663" cy="6350"/>
            </a:xfrm>
            <a:prstGeom prst="rect">
              <a:avLst/>
            </a:prstGeom>
            <a:solidFill>
              <a:srgbClr val="F3DE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solidFill>
                  <a:prstClr val="black"/>
                </a:solidFill>
              </a:endParaRPr>
            </a:p>
          </p:txBody>
        </p:sp>
        <p:sp>
          <p:nvSpPr>
            <p:cNvPr id="67" name="Rectangle 25"/>
            <p:cNvSpPr>
              <a:spLocks noChangeArrowheads="1"/>
            </p:cNvSpPr>
            <p:nvPr/>
          </p:nvSpPr>
          <p:spPr bwMode="auto">
            <a:xfrm>
              <a:off x="1030288" y="6049963"/>
              <a:ext cx="474663" cy="6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solidFill>
                  <a:prstClr val="black"/>
                </a:solidFill>
              </a:endParaRPr>
            </a:p>
          </p:txBody>
        </p:sp>
        <p:sp>
          <p:nvSpPr>
            <p:cNvPr id="68" name="Rectangle 26"/>
            <p:cNvSpPr>
              <a:spLocks noChangeArrowheads="1"/>
            </p:cNvSpPr>
            <p:nvPr/>
          </p:nvSpPr>
          <p:spPr bwMode="auto">
            <a:xfrm>
              <a:off x="1030288" y="6034088"/>
              <a:ext cx="474663" cy="1588"/>
            </a:xfrm>
            <a:prstGeom prst="rect">
              <a:avLst/>
            </a:prstGeom>
            <a:solidFill>
              <a:srgbClr val="F3DE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solidFill>
                  <a:prstClr val="black"/>
                </a:solidFill>
              </a:endParaRPr>
            </a:p>
          </p:txBody>
        </p:sp>
        <p:sp>
          <p:nvSpPr>
            <p:cNvPr id="69" name="Rectangle 27"/>
            <p:cNvSpPr>
              <a:spLocks noChangeArrowheads="1"/>
            </p:cNvSpPr>
            <p:nvPr/>
          </p:nvSpPr>
          <p:spPr bwMode="auto">
            <a:xfrm>
              <a:off x="1030288" y="6034088"/>
              <a:ext cx="474663"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solidFill>
                  <a:prstClr val="black"/>
                </a:solidFill>
              </a:endParaRPr>
            </a:p>
          </p:txBody>
        </p:sp>
        <p:sp>
          <p:nvSpPr>
            <p:cNvPr id="70" name="Rectangle 28"/>
            <p:cNvSpPr>
              <a:spLocks noChangeArrowheads="1"/>
            </p:cNvSpPr>
            <p:nvPr/>
          </p:nvSpPr>
          <p:spPr bwMode="auto">
            <a:xfrm>
              <a:off x="1030288" y="5984875"/>
              <a:ext cx="474663" cy="3175"/>
            </a:xfrm>
            <a:prstGeom prst="rect">
              <a:avLst/>
            </a:prstGeom>
            <a:solidFill>
              <a:srgbClr val="F3DE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solidFill>
                  <a:prstClr val="black"/>
                </a:solidFill>
              </a:endParaRPr>
            </a:p>
          </p:txBody>
        </p:sp>
        <p:sp>
          <p:nvSpPr>
            <p:cNvPr id="71" name="Rectangle 29"/>
            <p:cNvSpPr>
              <a:spLocks noChangeArrowheads="1"/>
            </p:cNvSpPr>
            <p:nvPr/>
          </p:nvSpPr>
          <p:spPr bwMode="auto">
            <a:xfrm>
              <a:off x="1030288" y="5984875"/>
              <a:ext cx="474663" cy="3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solidFill>
                  <a:prstClr val="black"/>
                </a:solidFill>
              </a:endParaRPr>
            </a:p>
          </p:txBody>
        </p:sp>
        <p:sp>
          <p:nvSpPr>
            <p:cNvPr id="72" name="Rectangle 30"/>
            <p:cNvSpPr>
              <a:spLocks noChangeArrowheads="1"/>
            </p:cNvSpPr>
            <p:nvPr/>
          </p:nvSpPr>
          <p:spPr bwMode="auto">
            <a:xfrm>
              <a:off x="1030288" y="5937250"/>
              <a:ext cx="474663" cy="1588"/>
            </a:xfrm>
            <a:prstGeom prst="rect">
              <a:avLst/>
            </a:prstGeom>
            <a:solidFill>
              <a:srgbClr val="F3DE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solidFill>
                  <a:prstClr val="black"/>
                </a:solidFill>
              </a:endParaRPr>
            </a:p>
          </p:txBody>
        </p:sp>
        <p:sp>
          <p:nvSpPr>
            <p:cNvPr id="73" name="Rectangle 31"/>
            <p:cNvSpPr>
              <a:spLocks noChangeArrowheads="1"/>
            </p:cNvSpPr>
            <p:nvPr/>
          </p:nvSpPr>
          <p:spPr bwMode="auto">
            <a:xfrm>
              <a:off x="1030288" y="5937250"/>
              <a:ext cx="474663"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solidFill>
                  <a:prstClr val="black"/>
                </a:solidFill>
              </a:endParaRPr>
            </a:p>
          </p:txBody>
        </p:sp>
        <p:sp>
          <p:nvSpPr>
            <p:cNvPr id="74" name="Rectangle 32"/>
            <p:cNvSpPr>
              <a:spLocks noChangeArrowheads="1"/>
            </p:cNvSpPr>
            <p:nvPr/>
          </p:nvSpPr>
          <p:spPr bwMode="auto">
            <a:xfrm>
              <a:off x="1030288" y="6084888"/>
              <a:ext cx="474663" cy="3175"/>
            </a:xfrm>
            <a:prstGeom prst="rect">
              <a:avLst/>
            </a:prstGeom>
            <a:solidFill>
              <a:srgbClr val="F3DE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solidFill>
                  <a:prstClr val="black"/>
                </a:solidFill>
              </a:endParaRPr>
            </a:p>
          </p:txBody>
        </p:sp>
        <p:sp>
          <p:nvSpPr>
            <p:cNvPr id="75" name="Rectangle 33"/>
            <p:cNvSpPr>
              <a:spLocks noChangeArrowheads="1"/>
            </p:cNvSpPr>
            <p:nvPr/>
          </p:nvSpPr>
          <p:spPr bwMode="auto">
            <a:xfrm>
              <a:off x="1030288" y="6084888"/>
              <a:ext cx="474663" cy="3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solidFill>
                  <a:prstClr val="black"/>
                </a:solidFill>
              </a:endParaRPr>
            </a:p>
          </p:txBody>
        </p:sp>
        <p:sp>
          <p:nvSpPr>
            <p:cNvPr id="76" name="Rectangle 34"/>
            <p:cNvSpPr>
              <a:spLocks noChangeArrowheads="1"/>
            </p:cNvSpPr>
            <p:nvPr/>
          </p:nvSpPr>
          <p:spPr bwMode="auto">
            <a:xfrm>
              <a:off x="1030288" y="5951538"/>
              <a:ext cx="474663" cy="1588"/>
            </a:xfrm>
            <a:prstGeom prst="rect">
              <a:avLst/>
            </a:prstGeom>
            <a:solidFill>
              <a:srgbClr val="F3DE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solidFill>
                  <a:prstClr val="black"/>
                </a:solidFill>
              </a:endParaRPr>
            </a:p>
          </p:txBody>
        </p:sp>
        <p:sp>
          <p:nvSpPr>
            <p:cNvPr id="77" name="Rectangle 35"/>
            <p:cNvSpPr>
              <a:spLocks noChangeArrowheads="1"/>
            </p:cNvSpPr>
            <p:nvPr/>
          </p:nvSpPr>
          <p:spPr bwMode="auto">
            <a:xfrm>
              <a:off x="1030288" y="5951538"/>
              <a:ext cx="474663"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solidFill>
                  <a:prstClr val="black"/>
                </a:solidFill>
              </a:endParaRPr>
            </a:p>
          </p:txBody>
        </p:sp>
        <p:sp>
          <p:nvSpPr>
            <p:cNvPr id="78" name="Rectangle 36"/>
            <p:cNvSpPr>
              <a:spLocks noChangeArrowheads="1"/>
            </p:cNvSpPr>
            <p:nvPr/>
          </p:nvSpPr>
          <p:spPr bwMode="auto">
            <a:xfrm>
              <a:off x="879475" y="6118225"/>
              <a:ext cx="1058863" cy="120650"/>
            </a:xfrm>
            <a:prstGeom prst="rect">
              <a:avLst/>
            </a:prstGeom>
            <a:solidFill>
              <a:srgbClr val="14B6E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solidFill>
                  <a:prstClr val="black"/>
                </a:solidFill>
              </a:endParaRPr>
            </a:p>
          </p:txBody>
        </p:sp>
        <p:sp>
          <p:nvSpPr>
            <p:cNvPr id="79" name="Rectangle 37"/>
            <p:cNvSpPr>
              <a:spLocks noChangeArrowheads="1"/>
            </p:cNvSpPr>
            <p:nvPr/>
          </p:nvSpPr>
          <p:spPr bwMode="auto">
            <a:xfrm>
              <a:off x="1835150" y="6118225"/>
              <a:ext cx="28575" cy="1206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solidFill>
                  <a:prstClr val="black"/>
                </a:solidFill>
              </a:endParaRPr>
            </a:p>
          </p:txBody>
        </p:sp>
        <p:sp>
          <p:nvSpPr>
            <p:cNvPr id="80" name="Rectangle 38"/>
            <p:cNvSpPr>
              <a:spLocks noChangeArrowheads="1"/>
            </p:cNvSpPr>
            <p:nvPr/>
          </p:nvSpPr>
          <p:spPr bwMode="auto">
            <a:xfrm>
              <a:off x="1101725" y="5751513"/>
              <a:ext cx="588963" cy="150813"/>
            </a:xfrm>
            <a:prstGeom prst="rect">
              <a:avLst/>
            </a:prstGeom>
            <a:solidFill>
              <a:srgbClr val="2B537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solidFill>
                  <a:prstClr val="black"/>
                </a:solidFill>
              </a:endParaRPr>
            </a:p>
          </p:txBody>
        </p:sp>
        <p:sp>
          <p:nvSpPr>
            <p:cNvPr id="81" name="Rectangle 39"/>
            <p:cNvSpPr>
              <a:spLocks noChangeArrowheads="1"/>
            </p:cNvSpPr>
            <p:nvPr/>
          </p:nvSpPr>
          <p:spPr bwMode="auto">
            <a:xfrm>
              <a:off x="1633538" y="5751513"/>
              <a:ext cx="14288" cy="150813"/>
            </a:xfrm>
            <a:prstGeom prst="rect">
              <a:avLst/>
            </a:prstGeom>
            <a:solidFill>
              <a:srgbClr val="14B6E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solidFill>
                  <a:prstClr val="black"/>
                </a:solidFill>
              </a:endParaRPr>
            </a:p>
          </p:txBody>
        </p:sp>
        <p:sp>
          <p:nvSpPr>
            <p:cNvPr id="82" name="Freeform 40"/>
            <p:cNvSpPr/>
            <p:nvPr/>
          </p:nvSpPr>
          <p:spPr bwMode="auto">
            <a:xfrm>
              <a:off x="1012825" y="5902325"/>
              <a:ext cx="530225" cy="215900"/>
            </a:xfrm>
            <a:custGeom>
              <a:avLst/>
              <a:gdLst>
                <a:gd name="T0" fmla="*/ 186 w 186"/>
                <a:gd name="T1" fmla="*/ 38 h 76"/>
                <a:gd name="T2" fmla="*/ 183 w 186"/>
                <a:gd name="T3" fmla="*/ 0 h 76"/>
                <a:gd name="T4" fmla="*/ 183 w 186"/>
                <a:gd name="T5" fmla="*/ 0 h 76"/>
                <a:gd name="T6" fmla="*/ 182 w 186"/>
                <a:gd name="T7" fmla="*/ 0 h 76"/>
                <a:gd name="T8" fmla="*/ 182 w 186"/>
                <a:gd name="T9" fmla="*/ 0 h 76"/>
                <a:gd name="T10" fmla="*/ 182 w 186"/>
                <a:gd name="T11" fmla="*/ 0 h 76"/>
                <a:gd name="T12" fmla="*/ 0 w 186"/>
                <a:gd name="T13" fmla="*/ 0 h 76"/>
                <a:gd name="T14" fmla="*/ 0 w 186"/>
                <a:gd name="T15" fmla="*/ 8 h 76"/>
                <a:gd name="T16" fmla="*/ 173 w 186"/>
                <a:gd name="T17" fmla="*/ 8 h 76"/>
                <a:gd name="T18" fmla="*/ 173 w 186"/>
                <a:gd name="T19" fmla="*/ 68 h 76"/>
                <a:gd name="T20" fmla="*/ 0 w 186"/>
                <a:gd name="T21" fmla="*/ 68 h 76"/>
                <a:gd name="T22" fmla="*/ 0 w 186"/>
                <a:gd name="T23" fmla="*/ 76 h 76"/>
                <a:gd name="T24" fmla="*/ 183 w 186"/>
                <a:gd name="T25" fmla="*/ 76 h 76"/>
                <a:gd name="T26" fmla="*/ 183 w 186"/>
                <a:gd name="T27" fmla="*/ 76 h 76"/>
                <a:gd name="T28" fmla="*/ 186 w 186"/>
                <a:gd name="T29" fmla="*/ 38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86" h="76">
                  <a:moveTo>
                    <a:pt x="186" y="38"/>
                  </a:moveTo>
                  <a:cubicBezTo>
                    <a:pt x="186" y="19"/>
                    <a:pt x="184" y="3"/>
                    <a:pt x="183" y="0"/>
                  </a:cubicBezTo>
                  <a:cubicBezTo>
                    <a:pt x="183" y="0"/>
                    <a:pt x="183" y="0"/>
                    <a:pt x="183" y="0"/>
                  </a:cubicBezTo>
                  <a:cubicBezTo>
                    <a:pt x="182" y="0"/>
                    <a:pt x="182" y="0"/>
                    <a:pt x="182" y="0"/>
                  </a:cubicBezTo>
                  <a:cubicBezTo>
                    <a:pt x="182" y="0"/>
                    <a:pt x="182" y="0"/>
                    <a:pt x="182" y="0"/>
                  </a:cubicBezTo>
                  <a:cubicBezTo>
                    <a:pt x="182" y="0"/>
                    <a:pt x="182" y="0"/>
                    <a:pt x="182" y="0"/>
                  </a:cubicBezTo>
                  <a:cubicBezTo>
                    <a:pt x="0" y="0"/>
                    <a:pt x="0" y="0"/>
                    <a:pt x="0" y="0"/>
                  </a:cubicBezTo>
                  <a:cubicBezTo>
                    <a:pt x="0" y="8"/>
                    <a:pt x="0" y="8"/>
                    <a:pt x="0" y="8"/>
                  </a:cubicBezTo>
                  <a:cubicBezTo>
                    <a:pt x="173" y="8"/>
                    <a:pt x="173" y="8"/>
                    <a:pt x="173" y="8"/>
                  </a:cubicBezTo>
                  <a:cubicBezTo>
                    <a:pt x="173" y="68"/>
                    <a:pt x="173" y="68"/>
                    <a:pt x="173" y="68"/>
                  </a:cubicBezTo>
                  <a:cubicBezTo>
                    <a:pt x="0" y="68"/>
                    <a:pt x="0" y="68"/>
                    <a:pt x="0" y="68"/>
                  </a:cubicBezTo>
                  <a:cubicBezTo>
                    <a:pt x="0" y="76"/>
                    <a:pt x="0" y="76"/>
                    <a:pt x="0" y="76"/>
                  </a:cubicBezTo>
                  <a:cubicBezTo>
                    <a:pt x="183" y="76"/>
                    <a:pt x="183" y="76"/>
                    <a:pt x="183" y="76"/>
                  </a:cubicBezTo>
                  <a:cubicBezTo>
                    <a:pt x="183" y="76"/>
                    <a:pt x="183" y="76"/>
                    <a:pt x="183" y="76"/>
                  </a:cubicBezTo>
                  <a:cubicBezTo>
                    <a:pt x="184" y="73"/>
                    <a:pt x="186" y="57"/>
                    <a:pt x="186" y="38"/>
                  </a:cubicBezTo>
                  <a:close/>
                </a:path>
              </a:pathLst>
            </a:custGeom>
            <a:solidFill>
              <a:srgbClr val="5D93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prstClr val="black"/>
                </a:solidFill>
              </a:endParaRPr>
            </a:p>
          </p:txBody>
        </p:sp>
        <p:sp>
          <p:nvSpPr>
            <p:cNvPr id="83" name="Freeform 41"/>
            <p:cNvSpPr/>
            <p:nvPr/>
          </p:nvSpPr>
          <p:spPr bwMode="auto">
            <a:xfrm>
              <a:off x="1425575" y="6034088"/>
              <a:ext cx="42863" cy="122238"/>
            </a:xfrm>
            <a:custGeom>
              <a:avLst/>
              <a:gdLst>
                <a:gd name="T0" fmla="*/ 0 w 27"/>
                <a:gd name="T1" fmla="*/ 0 h 77"/>
                <a:gd name="T2" fmla="*/ 0 w 27"/>
                <a:gd name="T3" fmla="*/ 77 h 77"/>
                <a:gd name="T4" fmla="*/ 13 w 27"/>
                <a:gd name="T5" fmla="*/ 64 h 77"/>
                <a:gd name="T6" fmla="*/ 27 w 27"/>
                <a:gd name="T7" fmla="*/ 77 h 77"/>
                <a:gd name="T8" fmla="*/ 27 w 27"/>
                <a:gd name="T9" fmla="*/ 0 h 77"/>
                <a:gd name="T10" fmla="*/ 0 w 27"/>
                <a:gd name="T11" fmla="*/ 0 h 77"/>
              </a:gdLst>
              <a:ahLst/>
              <a:cxnLst>
                <a:cxn ang="0">
                  <a:pos x="T0" y="T1"/>
                </a:cxn>
                <a:cxn ang="0">
                  <a:pos x="T2" y="T3"/>
                </a:cxn>
                <a:cxn ang="0">
                  <a:pos x="T4" y="T5"/>
                </a:cxn>
                <a:cxn ang="0">
                  <a:pos x="T6" y="T7"/>
                </a:cxn>
                <a:cxn ang="0">
                  <a:pos x="T8" y="T9"/>
                </a:cxn>
                <a:cxn ang="0">
                  <a:pos x="T10" y="T11"/>
                </a:cxn>
              </a:cxnLst>
              <a:rect l="0" t="0" r="r" b="b"/>
              <a:pathLst>
                <a:path w="27" h="77">
                  <a:moveTo>
                    <a:pt x="0" y="0"/>
                  </a:moveTo>
                  <a:lnTo>
                    <a:pt x="0" y="77"/>
                  </a:lnTo>
                  <a:lnTo>
                    <a:pt x="13" y="64"/>
                  </a:lnTo>
                  <a:lnTo>
                    <a:pt x="27" y="77"/>
                  </a:lnTo>
                  <a:lnTo>
                    <a:pt x="27" y="0"/>
                  </a:lnTo>
                  <a:lnTo>
                    <a:pt x="0" y="0"/>
                  </a:lnTo>
                  <a:close/>
                </a:path>
              </a:pathLst>
            </a:custGeom>
            <a:solidFill>
              <a:srgbClr val="DB22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prstClr val="black"/>
                </a:solidFill>
              </a:endParaRPr>
            </a:p>
          </p:txBody>
        </p:sp>
      </p:grpSp>
      <p:sp>
        <p:nvSpPr>
          <p:cNvPr id="46" name="TextBox 11"/>
          <p:cNvSpPr txBox="1">
            <a:spLocks noChangeArrowheads="1"/>
          </p:cNvSpPr>
          <p:nvPr/>
        </p:nvSpPr>
        <p:spPr bwMode="auto">
          <a:xfrm>
            <a:off x="3883827" y="442939"/>
            <a:ext cx="1936685" cy="5770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sz="1600">
                <a:solidFill>
                  <a:schemeClr val="tx1"/>
                </a:solidFill>
                <a:latin typeface="Arial" pitchFamily="34" charset="0"/>
                <a:ea typeface="宋体" pitchFamily="2" charset="-122"/>
              </a:defRPr>
            </a:lvl1pPr>
            <a:lvl2pPr marL="742950" indent="-285750">
              <a:defRPr sz="1600">
                <a:solidFill>
                  <a:schemeClr val="tx1"/>
                </a:solidFill>
                <a:latin typeface="Arial" pitchFamily="34" charset="0"/>
                <a:ea typeface="宋体" pitchFamily="2" charset="-122"/>
              </a:defRPr>
            </a:lvl2pPr>
            <a:lvl3pPr marL="1143000" indent="-228600">
              <a:defRPr sz="1600">
                <a:solidFill>
                  <a:schemeClr val="tx1"/>
                </a:solidFill>
                <a:latin typeface="Arial" pitchFamily="34" charset="0"/>
                <a:ea typeface="宋体" pitchFamily="2" charset="-122"/>
              </a:defRPr>
            </a:lvl3pPr>
            <a:lvl4pPr marL="1600200" indent="-228600">
              <a:defRPr sz="1600">
                <a:solidFill>
                  <a:schemeClr val="tx1"/>
                </a:solidFill>
                <a:latin typeface="Arial" pitchFamily="34" charset="0"/>
                <a:ea typeface="宋体" pitchFamily="2" charset="-122"/>
              </a:defRPr>
            </a:lvl4pPr>
            <a:lvl5pPr marL="2057400" indent="-228600">
              <a:defRPr sz="1600">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sz="1600">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sz="1600">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sz="1600">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sz="1600">
                <a:solidFill>
                  <a:schemeClr val="tx1"/>
                </a:solidFill>
                <a:latin typeface="Arial" pitchFamily="34" charset="0"/>
                <a:ea typeface="宋体" pitchFamily="2" charset="-122"/>
              </a:defRPr>
            </a:lvl9pPr>
          </a:lstStyle>
          <a:p>
            <a:pPr fontAlgn="base">
              <a:spcBef>
                <a:spcPct val="0"/>
              </a:spcBef>
              <a:spcAft>
                <a:spcPct val="0"/>
              </a:spcAft>
              <a:defRPr/>
            </a:pPr>
            <a:r>
              <a:rPr lang="zh-CN" altLang="en-US" sz="3300" b="1" smtClean="0">
                <a:latin typeface="楷体" panose="02010609060101010101" pitchFamily="49" charset="-122"/>
                <a:ea typeface="楷体" pitchFamily="49" charset="-122"/>
              </a:rPr>
              <a:t>识字游戏</a:t>
            </a:r>
            <a:endParaRPr lang="zh-CN" altLang="en-US" sz="3300" b="1">
              <a:latin typeface="楷体" panose="02010609060101010101" pitchFamily="49" charset="-122"/>
              <a:ea typeface="楷体" pitchFamily="49" charset="-122"/>
            </a:endParaRPr>
          </a:p>
        </p:txBody>
      </p:sp>
      <p:pic>
        <p:nvPicPr>
          <p:cNvPr id="2050" name="Picture 2"/>
          <p:cNvPicPr>
            <a:picLocks noChangeAspect="1" noChangeArrowheads="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bwMode="auto">
          <a:xfrm>
            <a:off x="3641726" y="3913077"/>
            <a:ext cx="1276667" cy="19824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3" name="矩形 48"/>
          <p:cNvSpPr>
            <a:spLocks noChangeArrowheads="1"/>
          </p:cNvSpPr>
          <p:nvPr/>
        </p:nvSpPr>
        <p:spPr bwMode="auto">
          <a:xfrm>
            <a:off x="3748088" y="4533949"/>
            <a:ext cx="1111202" cy="646331"/>
          </a:xfrm>
          <a:prstGeom prst="rect">
            <a:avLst/>
          </a:prstGeom>
          <a:solidFill>
            <a:schemeClr val="bg1">
              <a:alpha val="28000"/>
            </a:schemeClr>
          </a:solidFill>
          <a:ln>
            <a:noFill/>
          </a:ln>
        </p:spPr>
        <p:txBody>
          <a:bodyPr wrap="none">
            <a:spAutoFit/>
          </a:bodyPr>
          <a:lstStyle/>
          <a:p>
            <a:pPr eaLnBrk="1" hangingPunct="1"/>
            <a:r>
              <a:rPr lang="zh-CN" altLang="en-US" sz="3600" b="1" smtClean="0">
                <a:solidFill>
                  <a:srgbClr val="FF0000"/>
                </a:solidFill>
                <a:latin typeface="楷体" panose="02010609060101010101" pitchFamily="49" charset="-122"/>
                <a:ea typeface="楷体" pitchFamily="49" charset="-122"/>
              </a:rPr>
              <a:t>轰鸣</a:t>
            </a:r>
            <a:endParaRPr lang="zh-CN" altLang="en-US" sz="3600" b="1">
              <a:solidFill>
                <a:srgbClr val="FF0000"/>
              </a:solidFill>
              <a:latin typeface="楷体" panose="02010609060101010101" pitchFamily="49" charset="-122"/>
              <a:ea typeface="楷体" pitchFamily="49" charset="-122"/>
            </a:endParaRPr>
          </a:p>
        </p:txBody>
      </p:sp>
      <p:pic>
        <p:nvPicPr>
          <p:cNvPr id="44" name="Picture 2"/>
          <p:cNvPicPr>
            <a:picLocks noChangeAspect="1" noChangeArrowheads="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bwMode="auto">
          <a:xfrm>
            <a:off x="2471422" y="3413299"/>
            <a:ext cx="1276667" cy="19824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5" name="矩形 48"/>
          <p:cNvSpPr>
            <a:spLocks noChangeArrowheads="1"/>
          </p:cNvSpPr>
          <p:nvPr/>
        </p:nvSpPr>
        <p:spPr bwMode="auto">
          <a:xfrm>
            <a:off x="2577784" y="4034170"/>
            <a:ext cx="1111202" cy="646331"/>
          </a:xfrm>
          <a:prstGeom prst="rect">
            <a:avLst/>
          </a:prstGeom>
          <a:solidFill>
            <a:schemeClr val="bg1">
              <a:alpha val="28000"/>
            </a:schemeClr>
          </a:solidFill>
          <a:ln>
            <a:noFill/>
          </a:ln>
        </p:spPr>
        <p:txBody>
          <a:bodyPr wrap="none">
            <a:spAutoFit/>
          </a:bodyPr>
          <a:lstStyle/>
          <a:p>
            <a:pPr eaLnBrk="1" hangingPunct="1"/>
            <a:r>
              <a:rPr lang="zh-CN" altLang="en-US" sz="3600" b="1" smtClean="0">
                <a:solidFill>
                  <a:srgbClr val="FF0000"/>
                </a:solidFill>
                <a:latin typeface="楷体" panose="02010609060101010101" pitchFamily="49" charset="-122"/>
                <a:ea typeface="楷体" pitchFamily="49" charset="-122"/>
              </a:rPr>
              <a:t>竖琴</a:t>
            </a:r>
            <a:endParaRPr lang="zh-CN" altLang="en-US" sz="3600" b="1">
              <a:solidFill>
                <a:srgbClr val="FF0000"/>
              </a:solidFill>
              <a:latin typeface="楷体" panose="02010609060101010101" pitchFamily="49" charset="-122"/>
              <a:ea typeface="楷体" pitchFamily="49" charset="-122"/>
            </a:endParaRPr>
          </a:p>
        </p:txBody>
      </p:sp>
      <p:pic>
        <p:nvPicPr>
          <p:cNvPr id="47" name="Picture 2"/>
          <p:cNvPicPr>
            <a:picLocks noChangeAspect="1" noChangeArrowheads="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bwMode="auto">
          <a:xfrm>
            <a:off x="1194755" y="3677044"/>
            <a:ext cx="1276667" cy="19824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8" name="矩形 48"/>
          <p:cNvSpPr>
            <a:spLocks noChangeArrowheads="1"/>
          </p:cNvSpPr>
          <p:nvPr/>
        </p:nvSpPr>
        <p:spPr bwMode="auto">
          <a:xfrm>
            <a:off x="1301117" y="4297915"/>
            <a:ext cx="1111202" cy="646331"/>
          </a:xfrm>
          <a:prstGeom prst="rect">
            <a:avLst/>
          </a:prstGeom>
          <a:solidFill>
            <a:schemeClr val="bg1">
              <a:alpha val="28000"/>
            </a:schemeClr>
          </a:solidFill>
          <a:ln>
            <a:noFill/>
          </a:ln>
        </p:spPr>
        <p:txBody>
          <a:bodyPr wrap="none">
            <a:spAutoFit/>
          </a:bodyPr>
          <a:lstStyle/>
          <a:p>
            <a:pPr eaLnBrk="1" hangingPunct="1"/>
            <a:r>
              <a:rPr lang="zh-CN" altLang="en-US" sz="3600" b="1" smtClean="0">
                <a:solidFill>
                  <a:srgbClr val="FF0000"/>
                </a:solidFill>
                <a:latin typeface="楷体" panose="02010609060101010101" pitchFamily="49" charset="-122"/>
                <a:ea typeface="楷体" pitchFamily="49" charset="-122"/>
              </a:rPr>
              <a:t>丝绸</a:t>
            </a:r>
            <a:endParaRPr lang="zh-CN" altLang="en-US" sz="3600" b="1">
              <a:solidFill>
                <a:srgbClr val="FF0000"/>
              </a:solidFill>
              <a:latin typeface="楷体" panose="02010609060101010101" pitchFamily="49" charset="-122"/>
              <a:ea typeface="楷体" pitchFamily="49" charset="-122"/>
            </a:endParaRPr>
          </a:p>
        </p:txBody>
      </p:sp>
      <p:pic>
        <p:nvPicPr>
          <p:cNvPr id="49" name="Picture 2"/>
          <p:cNvPicPr>
            <a:picLocks noChangeAspect="1" noChangeArrowheads="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bwMode="auto">
          <a:xfrm>
            <a:off x="-84995" y="3473844"/>
            <a:ext cx="1276667" cy="19824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7" name="矩形 48"/>
          <p:cNvSpPr>
            <a:spLocks noChangeArrowheads="1"/>
          </p:cNvSpPr>
          <p:nvPr/>
        </p:nvSpPr>
        <p:spPr bwMode="auto">
          <a:xfrm>
            <a:off x="21368" y="4094715"/>
            <a:ext cx="1111202" cy="646331"/>
          </a:xfrm>
          <a:prstGeom prst="rect">
            <a:avLst/>
          </a:prstGeom>
          <a:solidFill>
            <a:schemeClr val="bg1">
              <a:alpha val="28000"/>
            </a:schemeClr>
          </a:solidFill>
          <a:ln>
            <a:noFill/>
          </a:ln>
        </p:spPr>
        <p:txBody>
          <a:bodyPr wrap="none">
            <a:spAutoFit/>
          </a:bodyPr>
          <a:lstStyle/>
          <a:p>
            <a:pPr eaLnBrk="1" hangingPunct="1"/>
            <a:r>
              <a:rPr lang="zh-CN" altLang="en-US" sz="3600" b="1" smtClean="0">
                <a:solidFill>
                  <a:srgbClr val="FF0000"/>
                </a:solidFill>
                <a:latin typeface="楷体" panose="02010609060101010101" pitchFamily="49" charset="-122"/>
                <a:ea typeface="楷体" pitchFamily="49" charset="-122"/>
              </a:rPr>
              <a:t>一匹</a:t>
            </a:r>
            <a:endParaRPr lang="zh-CN" altLang="en-US" sz="3600" b="1">
              <a:solidFill>
                <a:srgbClr val="FF0000"/>
              </a:solidFill>
              <a:latin typeface="楷体" panose="02010609060101010101" pitchFamily="49" charset="-122"/>
              <a:ea typeface="楷体" pitchFamily="49" charset="-122"/>
            </a:endParaRPr>
          </a:p>
        </p:txBody>
      </p:sp>
      <p:pic>
        <p:nvPicPr>
          <p:cNvPr id="84" name="Picture 2"/>
          <p:cNvPicPr>
            <a:picLocks noChangeAspect="1" noChangeArrowheads="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bwMode="auto">
          <a:xfrm>
            <a:off x="1939451" y="4648623"/>
            <a:ext cx="1276667" cy="19824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5" name="矩形 48"/>
          <p:cNvSpPr>
            <a:spLocks noChangeArrowheads="1"/>
          </p:cNvSpPr>
          <p:nvPr/>
        </p:nvSpPr>
        <p:spPr bwMode="auto">
          <a:xfrm>
            <a:off x="2045813" y="5269494"/>
            <a:ext cx="1111202" cy="646331"/>
          </a:xfrm>
          <a:prstGeom prst="rect">
            <a:avLst/>
          </a:prstGeom>
          <a:solidFill>
            <a:schemeClr val="bg1">
              <a:alpha val="28000"/>
            </a:schemeClr>
          </a:solidFill>
          <a:ln>
            <a:noFill/>
          </a:ln>
        </p:spPr>
        <p:txBody>
          <a:bodyPr wrap="none">
            <a:spAutoFit/>
          </a:bodyPr>
          <a:lstStyle/>
          <a:p>
            <a:pPr eaLnBrk="1" hangingPunct="1"/>
            <a:r>
              <a:rPr lang="zh-CN" altLang="en-US" sz="3600" b="1" smtClean="0">
                <a:solidFill>
                  <a:srgbClr val="FF0000"/>
                </a:solidFill>
                <a:latin typeface="楷体" panose="02010609060101010101" pitchFamily="49" charset="-122"/>
                <a:ea typeface="楷体" pitchFamily="49" charset="-122"/>
              </a:rPr>
              <a:t>酒窝</a:t>
            </a:r>
            <a:endParaRPr lang="zh-CN" altLang="en-US" sz="3600" b="1">
              <a:solidFill>
                <a:srgbClr val="FF0000"/>
              </a:solidFill>
              <a:latin typeface="楷体" panose="02010609060101010101" pitchFamily="49" charset="-122"/>
              <a:ea typeface="楷体" pitchFamily="49" charset="-122"/>
            </a:endParaRPr>
          </a:p>
        </p:txBody>
      </p:sp>
      <p:sp>
        <p:nvSpPr>
          <p:cNvPr id="86" name="矩形 3"/>
          <p:cNvSpPr>
            <a:spLocks noChangeArrowheads="1"/>
          </p:cNvSpPr>
          <p:nvPr/>
        </p:nvSpPr>
        <p:spPr bwMode="auto">
          <a:xfrm>
            <a:off x="311921" y="1042133"/>
            <a:ext cx="223651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zh-CN" altLang="en-US" sz="3200" b="1" smtClean="0">
                <a:solidFill>
                  <a:srgbClr val="0000FF"/>
                </a:solidFill>
                <a:latin typeface="宋体" pitchFamily="2" charset="-122"/>
              </a:rPr>
              <a:t>划船看桃花</a:t>
            </a:r>
            <a:endParaRPr lang="zh-CN" altLang="en-US" sz="3200">
              <a:solidFill>
                <a:srgbClr val="0000FF"/>
              </a:solidFill>
            </a:endParaRPr>
          </a:p>
        </p:txBody>
      </p:sp>
    </p:spTree>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xmlns:p15="http://schemas.microsoft.com/office/powerpoint/2012/main">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3" presetClass="path" presetSubtype="0" accel="50000" decel="50000" fill="hold" grpId="0" nodeType="clickEffect">
                                  <p:childTnLst>
                                    <p:animMotion origin="layout" path="M 2.22222E-06 -1.23457E-06 L 0.43975 -0.00494" pathEditMode="relative" rAng="0" ptsTypes="AA">
                                      <p:cBhvr>
                                        <p:cTn id="6" dur="2000" fill="hold"/>
                                        <p:tgtEl>
                                          <p:spTgt spid="43"/>
                                        </p:tgtEl>
                                        <p:attrNameLst>
                                          <p:attrName>ppt_x</p:attrName>
                                          <p:attrName>ppt_y</p:attrName>
                                        </p:attrNameLst>
                                      </p:cBhvr>
                                      <p:rCtr x="21979" y="-247"/>
                                    </p:animMotion>
                                  </p:childTnLst>
                                </p:cTn>
                              </p:par>
                              <p:par>
                                <p:cTn id="7" presetID="63" presetClass="path" presetSubtype="0" accel="50000" decel="50000" fill="hold" nodeType="withEffect">
                                  <p:childTnLst>
                                    <p:animMotion origin="layout" path="M 2.22222E-06 -1.85185E-06 L 0.4342 0.00401" pathEditMode="relative" rAng="0" ptsTypes="AA">
                                      <p:cBhvr>
                                        <p:cTn id="8" dur="2000" fill="hold"/>
                                        <p:tgtEl>
                                          <p:spTgt spid="2050"/>
                                        </p:tgtEl>
                                        <p:attrNameLst>
                                          <p:attrName>ppt_x</p:attrName>
                                          <p:attrName>ppt_y</p:attrName>
                                        </p:attrNameLst>
                                      </p:cBhvr>
                                      <p:rCtr x="21701" y="185"/>
                                    </p:animMotion>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63" presetClass="path" presetSubtype="0" accel="50000" decel="50000" fill="hold" grpId="1" nodeType="clickEffect">
                                  <p:childTnLst>
                                    <p:animMotion origin="layout" path="M -0.03212 -6.17284E-07 L 0.44896 -0.01605" pathEditMode="relative" rAng="0" ptsTypes="AA">
                                      <p:cBhvr>
                                        <p:cTn id="13" dur="2000" fill="hold"/>
                                        <p:tgtEl>
                                          <p:spTgt spid="45"/>
                                        </p:tgtEl>
                                        <p:attrNameLst>
                                          <p:attrName>ppt_x</p:attrName>
                                          <p:attrName>ppt_y</p:attrName>
                                        </p:attrNameLst>
                                      </p:cBhvr>
                                      <p:rCtr x="24045" y="-802"/>
                                    </p:animMotion>
                                  </p:childTnLst>
                                </p:cTn>
                              </p:par>
                              <p:par>
                                <p:cTn id="14" presetID="63" presetClass="path" presetSubtype="0" accel="50000" decel="50000" fill="hold" nodeType="withEffect">
                                  <p:childTnLst>
                                    <p:animMotion origin="layout" path="M -0.0283 0.0071 L 0.47378 -0.01605" pathEditMode="relative" rAng="0" ptsTypes="AA">
                                      <p:cBhvr>
                                        <p:cTn id="15" dur="2000" fill="hold"/>
                                        <p:tgtEl>
                                          <p:spTgt spid="44"/>
                                        </p:tgtEl>
                                        <p:attrNameLst>
                                          <p:attrName>ppt_x</p:attrName>
                                          <p:attrName>ppt_y</p:attrName>
                                        </p:attrNameLst>
                                      </p:cBhvr>
                                      <p:rCtr x="25104" y="-1173"/>
                                    </p:animMotion>
                                  </p:childTnLst>
                                </p:cTn>
                              </p:par>
                            </p:childTnLst>
                          </p:cTn>
                        </p:par>
                      </p:childTnLst>
                    </p:cTn>
                  </p:par>
                  <p:par>
                    <p:cTn id="16" fill="hold" nodeType="clickPar">
                      <p:stCondLst>
                        <p:cond delay="indefinite"/>
                      </p:stCondLst>
                      <p:childTnLst>
                        <p:par>
                          <p:cTn id="17" fill="hold" nodeType="withGroup">
                            <p:stCondLst>
                              <p:cond delay="indefinite"/>
                            </p:stCondLst>
                          </p:cTn>
                        </p:par>
                        <p:par>
                          <p:cTn id="18" fill="hold" nodeType="afterGroup">
                            <p:stCondLst>
                              <p:cond delay="0"/>
                            </p:stCondLst>
                            <p:childTnLst>
                              <p:par>
                                <p:cTn id="19" presetID="63" presetClass="path" presetSubtype="0" accel="50000" decel="50000" fill="hold" grpId="2" nodeType="clickEffect">
                                  <p:childTnLst>
                                    <p:animMotion origin="layout" path="M -1.94444E-06 -2.22222E-06 L 0.41736 -0.01234" pathEditMode="relative" rAng="0" ptsTypes="AA">
                                      <p:cBhvr>
                                        <p:cTn id="20" dur="2000" fill="hold"/>
                                        <p:tgtEl>
                                          <p:spTgt spid="48"/>
                                        </p:tgtEl>
                                        <p:attrNameLst>
                                          <p:attrName>ppt_x</p:attrName>
                                          <p:attrName>ppt_y</p:attrName>
                                        </p:attrNameLst>
                                      </p:cBhvr>
                                      <p:rCtr x="20868" y="-617"/>
                                    </p:animMotion>
                                  </p:childTnLst>
                                </p:cTn>
                              </p:par>
                              <p:par>
                                <p:cTn id="21" presetID="63" presetClass="path" presetSubtype="0" accel="50000" decel="50000" fill="hold" nodeType="withEffect">
                                  <p:childTnLst>
                                    <p:animMotion origin="layout" path="M -0.01458 -0.0037 L 0.41059 -0.0037" pathEditMode="relative" rAng="0" ptsTypes="AA">
                                      <p:cBhvr>
                                        <p:cTn id="22" dur="2000" fill="hold"/>
                                        <p:tgtEl>
                                          <p:spTgt spid="47"/>
                                        </p:tgtEl>
                                        <p:attrNameLst>
                                          <p:attrName>ppt_x</p:attrName>
                                          <p:attrName>ppt_y</p:attrName>
                                        </p:attrNameLst>
                                      </p:cBhvr>
                                      <p:rCtr x="21250" y="0"/>
                                    </p:animMotion>
                                  </p:childTnLst>
                                </p:cTn>
                              </p:par>
                            </p:childTnLst>
                          </p:cTn>
                        </p:par>
                      </p:childTnLst>
                    </p:cTn>
                  </p:par>
                  <p:par>
                    <p:cTn id="23" fill="hold" nodeType="clickPar">
                      <p:stCondLst>
                        <p:cond delay="indefinite"/>
                      </p:stCondLst>
                      <p:childTnLst>
                        <p:par>
                          <p:cTn id="24" fill="hold" nodeType="withGroup">
                            <p:stCondLst>
                              <p:cond delay="indefinite"/>
                            </p:stCondLst>
                          </p:cTn>
                        </p:par>
                        <p:par>
                          <p:cTn id="25" fill="hold" nodeType="afterGroup">
                            <p:stCondLst>
                              <p:cond delay="0"/>
                            </p:stCondLst>
                            <p:childTnLst>
                              <p:par>
                                <p:cTn id="26" presetID="63" presetClass="path" presetSubtype="0" accel="50000" decel="50000" fill="hold" grpId="3" nodeType="clickEffect">
                                  <p:childTnLst>
                                    <p:animMotion origin="layout" path="M 3.61111E-06 -2.59259E-06 L 0.46909 -0.01049" pathEditMode="relative" rAng="0" ptsTypes="AA">
                                      <p:cBhvr>
                                        <p:cTn id="27" dur="2000" fill="hold"/>
                                        <p:tgtEl>
                                          <p:spTgt spid="57"/>
                                        </p:tgtEl>
                                        <p:attrNameLst>
                                          <p:attrName>ppt_x</p:attrName>
                                          <p:attrName>ppt_y</p:attrName>
                                        </p:attrNameLst>
                                      </p:cBhvr>
                                      <p:rCtr x="23455" y="-525"/>
                                    </p:animMotion>
                                  </p:childTnLst>
                                </p:cTn>
                              </p:par>
                              <p:par>
                                <p:cTn id="28" presetID="63" presetClass="path" presetSubtype="0" accel="50000" decel="50000" fill="hold" nodeType="withEffect">
                                  <p:childTnLst>
                                    <p:animMotion origin="layout" path="M -2.22222E-06 -6.17284E-07 L 0.46389 -0.00185" pathEditMode="relative" rAng="0" ptsTypes="AA">
                                      <p:cBhvr>
                                        <p:cTn id="29" dur="2000" fill="hold"/>
                                        <p:tgtEl>
                                          <p:spTgt spid="49"/>
                                        </p:tgtEl>
                                        <p:attrNameLst>
                                          <p:attrName>ppt_x</p:attrName>
                                          <p:attrName>ppt_y</p:attrName>
                                        </p:attrNameLst>
                                      </p:cBhvr>
                                      <p:rCtr x="23194" y="-93"/>
                                    </p:animMotion>
                                  </p:childTnLst>
                                </p:cTn>
                              </p:par>
                            </p:childTnLst>
                          </p:cTn>
                        </p:par>
                      </p:childTnLst>
                    </p:cTn>
                  </p:par>
                  <p:par>
                    <p:cTn id="30" fill="hold" nodeType="clickPar">
                      <p:stCondLst>
                        <p:cond delay="indefinite"/>
                      </p:stCondLst>
                      <p:childTnLst>
                        <p:par>
                          <p:cTn id="31" fill="hold" nodeType="withGroup">
                            <p:stCondLst>
                              <p:cond delay="indefinite"/>
                            </p:stCondLst>
                          </p:cTn>
                        </p:par>
                        <p:par>
                          <p:cTn id="32" fill="hold" nodeType="afterGroup">
                            <p:stCondLst>
                              <p:cond delay="0"/>
                            </p:stCondLst>
                            <p:childTnLst>
                              <p:par>
                                <p:cTn id="33" presetID="63" presetClass="path" presetSubtype="0" accel="50000" decel="50000" fill="hold" grpId="4" nodeType="clickEffect">
                                  <p:childTnLst>
                                    <p:animMotion origin="layout" path="M -5.55556E-07 1.11111E-06 L 0.43681 1.11111E-06" pathEditMode="relative" rAng="0" ptsTypes="AA">
                                      <p:cBhvr>
                                        <p:cTn id="34" dur="2000" fill="hold"/>
                                        <p:tgtEl>
                                          <p:spTgt spid="85"/>
                                        </p:tgtEl>
                                        <p:attrNameLst>
                                          <p:attrName>ppt_x</p:attrName>
                                          <p:attrName>ppt_y</p:attrName>
                                        </p:attrNameLst>
                                      </p:cBhvr>
                                      <p:rCtr x="21840" y="0"/>
                                    </p:animMotion>
                                  </p:childTnLst>
                                </p:cTn>
                              </p:par>
                              <p:par>
                                <p:cTn id="35" presetID="63" presetClass="path" presetSubtype="0" accel="50000" decel="50000" fill="hold" nodeType="withEffect">
                                  <p:childTnLst>
                                    <p:animMotion origin="layout" path="M 3.61111E-06 3.08642E-06 L 0.43159 0.00864" pathEditMode="relative" rAng="0" ptsTypes="AA">
                                      <p:cBhvr>
                                        <p:cTn id="36" dur="2000" fill="hold"/>
                                        <p:tgtEl>
                                          <p:spTgt spid="84"/>
                                        </p:tgtEl>
                                        <p:attrNameLst>
                                          <p:attrName>ppt_x</p:attrName>
                                          <p:attrName>ppt_y</p:attrName>
                                        </p:attrNameLst>
                                      </p:cBhvr>
                                      <p:rCtr x="21580" y="432"/>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animBg="1"/>
      <p:bldP spid="45" grpId="1" animBg="1"/>
      <p:bldP spid="48" grpId="2" animBg="1"/>
      <p:bldP spid="57" grpId="3" animBg="1"/>
      <p:bldP spid="85" grpId="4" animBg="1"/>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sp>
        <p:nvSpPr>
          <p:cNvPr id="50" name="TextBox 11"/>
          <p:cNvSpPr txBox="1">
            <a:spLocks noChangeArrowheads="1"/>
          </p:cNvSpPr>
          <p:nvPr/>
        </p:nvSpPr>
        <p:spPr bwMode="auto">
          <a:xfrm>
            <a:off x="683568" y="855876"/>
            <a:ext cx="1944216" cy="500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sz="1600">
                <a:solidFill>
                  <a:schemeClr val="tx1"/>
                </a:solidFill>
                <a:latin typeface="Arial" pitchFamily="34" charset="0"/>
                <a:ea typeface="宋体" pitchFamily="2" charset="-122"/>
              </a:defRPr>
            </a:lvl1pPr>
            <a:lvl2pPr marL="742950" indent="-285750">
              <a:defRPr sz="1600">
                <a:solidFill>
                  <a:schemeClr val="tx1"/>
                </a:solidFill>
                <a:latin typeface="Arial" pitchFamily="34" charset="0"/>
                <a:ea typeface="宋体" pitchFamily="2" charset="-122"/>
              </a:defRPr>
            </a:lvl2pPr>
            <a:lvl3pPr marL="1143000" indent="-228600">
              <a:defRPr sz="1600">
                <a:solidFill>
                  <a:schemeClr val="tx1"/>
                </a:solidFill>
                <a:latin typeface="Arial" pitchFamily="34" charset="0"/>
                <a:ea typeface="宋体" pitchFamily="2" charset="-122"/>
              </a:defRPr>
            </a:lvl3pPr>
            <a:lvl4pPr marL="1600200" indent="-228600">
              <a:defRPr sz="1600">
                <a:solidFill>
                  <a:schemeClr val="tx1"/>
                </a:solidFill>
                <a:latin typeface="Arial" pitchFamily="34" charset="0"/>
                <a:ea typeface="宋体" pitchFamily="2" charset="-122"/>
              </a:defRPr>
            </a:lvl4pPr>
            <a:lvl5pPr marL="2057400" indent="-228600">
              <a:defRPr sz="1600">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sz="1600">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sz="1600">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sz="1600">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sz="1600">
                <a:solidFill>
                  <a:schemeClr val="tx1"/>
                </a:solidFill>
                <a:latin typeface="Arial" pitchFamily="34" charset="0"/>
                <a:ea typeface="宋体" pitchFamily="2" charset="-122"/>
              </a:defRPr>
            </a:lvl9pPr>
          </a:lstStyle>
          <a:p>
            <a:pPr fontAlgn="base">
              <a:spcBef>
                <a:spcPct val="0"/>
              </a:spcBef>
              <a:spcAft>
                <a:spcPct val="0"/>
              </a:spcAft>
              <a:defRPr/>
            </a:pPr>
            <a:r>
              <a:rPr lang="zh-CN" altLang="en-US" sz="2800" b="1" smtClean="0">
                <a:effectLst>
                  <a:outerShdw blurRad="38100" dist="25400" dir="5400000" algn="ctr" rotWithShape="0">
                    <a:srgbClr val="6E747A">
                      <a:alpha val="43000"/>
                    </a:srgbClr>
                  </a:outerShdw>
                </a:effectLst>
                <a:latin typeface="楷体" panose="02010609060101010101" pitchFamily="49" charset="-122"/>
                <a:ea typeface="楷体" pitchFamily="49" charset="-122"/>
              </a:rPr>
              <a:t>词语解释</a:t>
            </a:r>
            <a:endParaRPr lang="zh-CN" altLang="en-US" sz="2800" b="1">
              <a:effectLst>
                <a:outerShdw blurRad="38100" dist="25400" dir="5400000" algn="ctr" rotWithShape="0">
                  <a:srgbClr val="6E747A">
                    <a:alpha val="43000"/>
                  </a:srgbClr>
                </a:outerShdw>
              </a:effectLst>
              <a:latin typeface="楷体" panose="02010609060101010101" pitchFamily="49" charset="-122"/>
              <a:ea typeface="楷体" pitchFamily="49" charset="-122"/>
            </a:endParaRPr>
          </a:p>
        </p:txBody>
      </p:sp>
      <p:sp>
        <p:nvSpPr>
          <p:cNvPr id="9" name="矩形 8"/>
          <p:cNvSpPr/>
          <p:nvPr/>
        </p:nvSpPr>
        <p:spPr>
          <a:xfrm>
            <a:off x="2429136" y="1014336"/>
            <a:ext cx="36000" cy="432000"/>
          </a:xfrm>
          <a:prstGeom prst="rect">
            <a:avLst/>
          </a:prstGeom>
          <a:gradFill flip="none" rotWithShape="1">
            <a:gsLst>
              <a:gs pos="14000">
                <a:schemeClr val="bg1"/>
              </a:gs>
              <a:gs pos="76000">
                <a:schemeClr val="bg1"/>
              </a:gs>
              <a:gs pos="50000">
                <a:schemeClr val="accent2">
                  <a:lumMod val="60000"/>
                </a:schemeClr>
              </a:gs>
            </a:gsLst>
            <a:path path="circle">
              <a:fillToRect l="50000" t="130000" r="50000" b="-30000"/>
            </a:path>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0" name="矩形 9"/>
          <p:cNvSpPr/>
          <p:nvPr/>
        </p:nvSpPr>
        <p:spPr>
          <a:xfrm>
            <a:off x="692678" y="1010533"/>
            <a:ext cx="36000" cy="432000"/>
          </a:xfrm>
          <a:prstGeom prst="rect">
            <a:avLst/>
          </a:prstGeom>
          <a:gradFill flip="none" rotWithShape="1">
            <a:gsLst>
              <a:gs pos="14000">
                <a:schemeClr val="bg1"/>
              </a:gs>
              <a:gs pos="76000">
                <a:schemeClr val="bg1"/>
              </a:gs>
              <a:gs pos="50000">
                <a:schemeClr val="accent2">
                  <a:lumMod val="60000"/>
                </a:schemeClr>
              </a:gs>
            </a:gsLst>
            <a:path path="circle">
              <a:fillToRect l="50000" t="130000" r="50000" b="-30000"/>
            </a:path>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1" name="矩形 10"/>
          <p:cNvSpPr/>
          <p:nvPr/>
        </p:nvSpPr>
        <p:spPr>
          <a:xfrm>
            <a:off x="362702" y="1619910"/>
            <a:ext cx="3724899" cy="1200329"/>
          </a:xfrm>
          <a:prstGeom prst="rect">
            <a:avLst/>
          </a:prstGeom>
        </p:spPr>
        <p:txBody>
          <a:bodyPr wrap="square">
            <a:spAutoFit/>
          </a:bodyPr>
          <a:lstStyle/>
          <a:p>
            <a:pPr fontAlgn="base">
              <a:spcBef>
                <a:spcPct val="0"/>
              </a:spcBef>
              <a:spcAft>
                <a:spcPct val="0"/>
              </a:spcAft>
            </a:pPr>
            <a:r>
              <a:rPr lang="zh-CN" altLang="en-US" sz="2400" b="1" smtClean="0">
                <a:solidFill>
                  <a:srgbClr val="FF0000"/>
                </a:solidFill>
                <a:latin typeface="黑体" pitchFamily="49" charset="-122"/>
                <a:ea typeface="黑体" pitchFamily="49" charset="-122"/>
                <a:cs typeface="Times New Roman" panose="02020603050405020304" charset="0"/>
              </a:rPr>
              <a:t>绮丽：</a:t>
            </a:r>
            <a:r>
              <a:rPr lang="zh-CN" altLang="en-US" sz="2400" b="1" smtClean="0">
                <a:latin typeface="楷体" panose="02010609060101010101" pitchFamily="49" charset="-122"/>
                <a:ea typeface="楷体" pitchFamily="49" charset="-122"/>
                <a:cs typeface="Times New Roman" panose="02020603050405020304" charset="0"/>
              </a:rPr>
              <a:t>鲜艳美丽（多用来形容风景） 。</a:t>
            </a:r>
            <a:r>
              <a:rPr lang="zh-CN" altLang="en-US" sz="2400" b="1">
                <a:solidFill>
                  <a:srgbClr val="0066FF"/>
                </a:solidFill>
                <a:latin typeface="楷体" panose="02010609060101010101" pitchFamily="49" charset="-122"/>
                <a:ea typeface="楷体" pitchFamily="49" charset="-122"/>
                <a:cs typeface="Times New Roman" panose="02020603050405020304" charset="0"/>
              </a:rPr>
              <a:t>本</a:t>
            </a:r>
            <a:r>
              <a:rPr lang="zh-CN" altLang="en-US" sz="2400" b="1" smtClean="0">
                <a:solidFill>
                  <a:srgbClr val="0066FF"/>
                </a:solidFill>
                <a:latin typeface="楷体" panose="02010609060101010101" pitchFamily="49" charset="-122"/>
                <a:ea typeface="楷体" pitchFamily="49" charset="-122"/>
                <a:cs typeface="Times New Roman" panose="02020603050405020304" charset="0"/>
              </a:rPr>
              <a:t>课的意思是非常美丽。</a:t>
            </a:r>
            <a:endParaRPr lang="zh-CN" altLang="en-US" sz="2400" b="1">
              <a:solidFill>
                <a:srgbClr val="0066FF"/>
              </a:solidFill>
              <a:latin typeface="楷体" panose="02010609060101010101" pitchFamily="49" charset="-122"/>
              <a:ea typeface="楷体" pitchFamily="49" charset="-122"/>
              <a:cs typeface="Times New Roman" panose="02020603050405020304" charset="0"/>
            </a:endParaRPr>
          </a:p>
        </p:txBody>
      </p:sp>
      <p:sp>
        <p:nvSpPr>
          <p:cNvPr id="13" name="TextBox 12"/>
          <p:cNvSpPr txBox="1"/>
          <p:nvPr/>
        </p:nvSpPr>
        <p:spPr>
          <a:xfrm>
            <a:off x="467544" y="3466570"/>
            <a:ext cx="3456384" cy="830997"/>
          </a:xfrm>
          <a:prstGeom prst="rect">
            <a:avLst/>
          </a:prstGeom>
          <a:solidFill>
            <a:schemeClr val="bg2">
              <a:alpha val="13000"/>
            </a:schemeClr>
          </a:solidFill>
        </p:spPr>
        <p:txBody>
          <a:bodyPr wrap="square" rtlCol="0">
            <a:spAutoFit/>
          </a:bodyPr>
          <a:lstStyle/>
          <a:p>
            <a:r>
              <a:rPr lang="zh-CN" altLang="en-US" sz="2400" b="1" smtClean="0">
                <a:latin typeface="楷体" panose="02010609060101010101" pitchFamily="49" charset="-122"/>
                <a:ea typeface="楷体" pitchFamily="49" charset="-122"/>
              </a:rPr>
              <a:t>山间</a:t>
            </a:r>
            <a:r>
              <a:rPr lang="zh-CN" altLang="en-US" sz="2400" b="1" smtClean="0">
                <a:solidFill>
                  <a:srgbClr val="FF0000"/>
                </a:solidFill>
                <a:latin typeface="楷体" panose="02010609060101010101" pitchFamily="49" charset="-122"/>
                <a:ea typeface="楷体" pitchFamily="49" charset="-122"/>
              </a:rPr>
              <a:t>绮丽</a:t>
            </a:r>
            <a:r>
              <a:rPr lang="zh-CN" altLang="en-US" sz="2400" b="1" smtClean="0">
                <a:latin typeface="楷体" panose="02010609060101010101" pitchFamily="49" charset="-122"/>
                <a:ea typeface="楷体" pitchFamily="49" charset="-122"/>
              </a:rPr>
              <a:t>的风光吸引了很多游人。</a:t>
            </a:r>
            <a:endParaRPr lang="zh-CN" altLang="en-US" sz="2400" b="1">
              <a:latin typeface="楷体" panose="02010609060101010101" pitchFamily="49" charset="-122"/>
              <a:ea typeface="楷体" pitchFamily="49" charset="-122"/>
            </a:endParaRPr>
          </a:p>
        </p:txBody>
      </p:sp>
      <p:pic>
        <p:nvPicPr>
          <p:cNvPr id="35842" name="Picture 2" descr="http://pic1.win4000.com/wallpaper/2017-11-17/5a0e70898470a.jpg"/>
          <p:cNvPicPr>
            <a:picLocks noChangeAspect="1" noChangeArrowheads="1"/>
          </p:cNvPicPr>
          <p:nvPr/>
        </p:nvPicPr>
        <p:blipFill>
          <a:blip r:embed="rId3">
            <a:lum contrast="40000"/>
            <a:extLst>
              <a:ext uri="{28A0092B-C50C-407E-A947-70E740481C1C}">
                <a14:useLocalDpi xmlns:a14="http://schemas.microsoft.com/office/drawing/2010/main"/>
              </a:ext>
            </a:extLst>
          </a:blip>
          <a:stretch>
            <a:fillRect/>
          </a:stretch>
        </p:blipFill>
        <p:spPr bwMode="auto">
          <a:xfrm>
            <a:off x="4139952" y="1522725"/>
            <a:ext cx="4457076" cy="3345759"/>
          </a:xfrm>
          <a:prstGeom prst="rect">
            <a:avLst/>
          </a:prstGeom>
          <a:noFill/>
          <a:effectLst>
            <a:outerShdw blurRad="50800" dist="38100" dir="5400000" algn="t" rotWithShape="0">
              <a:prstClr val="black">
                <a:alpha val="40000"/>
              </a:prstClr>
            </a:outerShdw>
          </a:effectLst>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xmlns:p15="http://schemas.microsoft.com/office/powerpoint/2012/main">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3" presetClass="entr" presetSubtype="0" fill="hold" grpId="0" nodeType="clickEffec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childTnLst>
                    </p:cTn>
                  </p:par>
                  <p:par>
                    <p:cTn id="10" fill="hold" nodeType="clickPar">
                      <p:stCondLst>
                        <p:cond delay="indefinite"/>
                      </p:stCondLst>
                      <p:childTnLst>
                        <p:par>
                          <p:cTn id="11" fill="hold" nodeType="withGroup">
                            <p:stCondLst>
                              <p:cond delay="indefinite"/>
                            </p:stCondLst>
                          </p:cTn>
                        </p:par>
                        <p:par>
                          <p:cTn id="12" fill="hold" nodeType="afterGroup">
                            <p:stCondLst>
                              <p:cond delay="0"/>
                            </p:stCondLst>
                            <p:childTnLst>
                              <p:par>
                                <p:cTn id="13" presetID="42" presetClass="entr" presetSubtype="0" fill="hold" grpId="1" nodeType="clickEffect">
                                  <p:childTnLst>
                                    <p:set>
                                      <p:cBhvr>
                                        <p:cTn id="14" dur="1" fill="hold">
                                          <p:stCondLst>
                                            <p:cond delay="0"/>
                                          </p:stCondLst>
                                        </p:cTn>
                                        <p:tgtEl>
                                          <p:spTgt spid="13"/>
                                        </p:tgtEl>
                                        <p:attrNameLst>
                                          <p:attrName>style.visibility</p:attrName>
                                        </p:attrNameLst>
                                      </p:cBhvr>
                                      <p:to>
                                        <p:strVal val="visible"/>
                                      </p:to>
                                    </p:set>
                                    <p:animEffect transition="in" filter="fade">
                                      <p:cBhvr>
                                        <p:cTn id="15" dur="1000"/>
                                        <p:tgtEl>
                                          <p:spTgt spid="13"/>
                                        </p:tgtEl>
                                      </p:cBhvr>
                                    </p:animEffect>
                                    <p:anim calcmode="lin" valueType="num">
                                      <p:cBhvr>
                                        <p:cTn id="16" dur="1000" fill="hold"/>
                                        <p:tgtEl>
                                          <p:spTgt spid="13"/>
                                        </p:tgtEl>
                                        <p:attrNameLst>
                                          <p:attrName>ppt_x</p:attrName>
                                        </p:attrNameLst>
                                      </p:cBhvr>
                                      <p:tavLst>
                                        <p:tav tm="0">
                                          <p:val>
                                            <p:strVal val="#ppt_x"/>
                                          </p:val>
                                        </p:tav>
                                        <p:tav tm="100000">
                                          <p:val>
                                            <p:strVal val="#ppt_x"/>
                                          </p:val>
                                        </p:tav>
                                      </p:tavLst>
                                    </p:anim>
                                    <p:anim calcmode="lin" valueType="num">
                                      <p:cBhvr>
                                        <p:cTn id="17"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8" fill="hold" nodeType="clickPar">
                      <p:stCondLst>
                        <p:cond delay="indefinite"/>
                      </p:stCondLst>
                      <p:childTnLst>
                        <p:par>
                          <p:cTn id="19" fill="hold" nodeType="withGroup">
                            <p:stCondLst>
                              <p:cond delay="indefinite"/>
                            </p:stCondLst>
                          </p:cTn>
                        </p:par>
                        <p:par>
                          <p:cTn id="20" fill="hold" nodeType="afterGroup">
                            <p:stCondLst>
                              <p:cond delay="0"/>
                            </p:stCondLst>
                            <p:childTnLst>
                              <p:par>
                                <p:cTn id="21" presetID="4" presetClass="entr" presetSubtype="16" fill="hold" nodeType="clickEffect">
                                  <p:childTnLst>
                                    <p:set>
                                      <p:cBhvr>
                                        <p:cTn id="22" dur="1" fill="hold">
                                          <p:stCondLst>
                                            <p:cond delay="0"/>
                                          </p:stCondLst>
                                        </p:cTn>
                                        <p:tgtEl>
                                          <p:spTgt spid="35842"/>
                                        </p:tgtEl>
                                        <p:attrNameLst>
                                          <p:attrName>style.visibility</p:attrName>
                                        </p:attrNameLst>
                                      </p:cBhvr>
                                      <p:to>
                                        <p:strVal val="visible"/>
                                      </p:to>
                                    </p:set>
                                    <p:animEffect transition="in" filter="box(in)">
                                      <p:cBhvr>
                                        <p:cTn id="23" dur="500"/>
                                        <p:tgtEl>
                                          <p:spTgt spid="358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3" grpId="1" animBg="1"/>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sp>
        <p:nvSpPr>
          <p:cNvPr id="6" name="矩形 5"/>
          <p:cNvSpPr/>
          <p:nvPr/>
        </p:nvSpPr>
        <p:spPr>
          <a:xfrm>
            <a:off x="467544" y="1316766"/>
            <a:ext cx="3565374" cy="1200329"/>
          </a:xfrm>
          <a:prstGeom prst="rect">
            <a:avLst/>
          </a:prstGeom>
        </p:spPr>
        <p:txBody>
          <a:bodyPr wrap="square">
            <a:spAutoFit/>
          </a:bodyPr>
          <a:lstStyle/>
          <a:p>
            <a:pPr fontAlgn="base">
              <a:spcBef>
                <a:spcPct val="0"/>
              </a:spcBef>
              <a:spcAft>
                <a:spcPct val="0"/>
              </a:spcAft>
            </a:pPr>
            <a:r>
              <a:rPr lang="zh-CN" altLang="en-US" sz="2400" b="1" smtClean="0">
                <a:solidFill>
                  <a:srgbClr val="FF0000"/>
                </a:solidFill>
                <a:latin typeface="黑体" pitchFamily="49" charset="-122"/>
                <a:ea typeface="黑体" pitchFamily="49" charset="-122"/>
                <a:cs typeface="Times New Roman" panose="02020603050405020304" charset="0"/>
              </a:rPr>
              <a:t>袅袅：</a:t>
            </a:r>
            <a:r>
              <a:rPr lang="zh-CN" altLang="en-US" sz="2400" b="1" smtClean="0">
                <a:latin typeface="楷体" panose="02010609060101010101" pitchFamily="49" charset="-122"/>
                <a:ea typeface="楷体" pitchFamily="49" charset="-122"/>
                <a:cs typeface="Times New Roman" panose="02020603050405020304" charset="0"/>
              </a:rPr>
              <a:t>形容烟气缭绕上升。</a:t>
            </a:r>
            <a:r>
              <a:rPr lang="zh-CN" altLang="en-US" sz="2400" b="1" smtClean="0">
                <a:solidFill>
                  <a:srgbClr val="0066FF"/>
                </a:solidFill>
                <a:latin typeface="楷体" panose="02010609060101010101" pitchFamily="49" charset="-122"/>
                <a:ea typeface="楷体" pitchFamily="49" charset="-122"/>
                <a:cs typeface="Times New Roman" panose="02020603050405020304" charset="0"/>
              </a:rPr>
              <a:t>本课形容村庄内的炊烟缭绕上升。</a:t>
            </a:r>
            <a:endParaRPr lang="zh-CN" altLang="en-US" sz="2400" b="1">
              <a:solidFill>
                <a:srgbClr val="0066FF"/>
              </a:solidFill>
              <a:latin typeface="楷体" panose="02010609060101010101" pitchFamily="49" charset="-122"/>
              <a:ea typeface="楷体" pitchFamily="49" charset="-122"/>
              <a:cs typeface="Times New Roman" panose="02020603050405020304" charset="0"/>
            </a:endParaRPr>
          </a:p>
        </p:txBody>
      </p:sp>
      <p:sp>
        <p:nvSpPr>
          <p:cNvPr id="8" name="矩形 7"/>
          <p:cNvSpPr/>
          <p:nvPr/>
        </p:nvSpPr>
        <p:spPr>
          <a:xfrm>
            <a:off x="459215" y="3235458"/>
            <a:ext cx="3571074" cy="830997"/>
          </a:xfrm>
          <a:prstGeom prst="rect">
            <a:avLst/>
          </a:prstGeom>
          <a:solidFill>
            <a:schemeClr val="bg2">
              <a:alpha val="12000"/>
            </a:schemeClr>
          </a:solidFill>
        </p:spPr>
        <p:txBody>
          <a:bodyPr wrap="square">
            <a:spAutoFit/>
          </a:bodyPr>
          <a:lstStyle/>
          <a:p>
            <a:r>
              <a:rPr lang="zh-CN" altLang="en-US" sz="2400" b="1" smtClean="0">
                <a:latin typeface="楷体" panose="02010609060101010101" pitchFamily="49" charset="-122"/>
                <a:ea typeface="楷体" pitchFamily="49" charset="-122"/>
              </a:rPr>
              <a:t>奶奶说难忘故乡</a:t>
            </a:r>
            <a:r>
              <a:rPr lang="zh-CN" altLang="en-US" sz="2400" b="1" smtClean="0">
                <a:solidFill>
                  <a:srgbClr val="FF0000"/>
                </a:solidFill>
                <a:latin typeface="楷体" panose="02010609060101010101" pitchFamily="49" charset="-122"/>
                <a:ea typeface="楷体" pitchFamily="49" charset="-122"/>
              </a:rPr>
              <a:t>袅袅</a:t>
            </a:r>
            <a:r>
              <a:rPr lang="zh-CN" altLang="en-US" sz="2400" b="1" smtClean="0">
                <a:latin typeface="楷体" panose="02010609060101010101" pitchFamily="49" charset="-122"/>
                <a:ea typeface="楷体" pitchFamily="49" charset="-122"/>
              </a:rPr>
              <a:t>的炊烟。</a:t>
            </a:r>
            <a:endParaRPr lang="zh-CN" altLang="en-US" sz="2400" b="1">
              <a:latin typeface="楷体" panose="02010609060101010101" pitchFamily="49" charset="-122"/>
              <a:ea typeface="楷体" pitchFamily="49" charset="-122"/>
            </a:endParaRPr>
          </a:p>
        </p:txBody>
      </p:sp>
      <p:pic>
        <p:nvPicPr>
          <p:cNvPr id="34818" name="Picture 2" descr="http://imgsrc.baidu.com/image/c0%3Dpixel_huitu%2C0%2C0%2C294%2C40/sign=3d13dc1a0ae93901420f857e1294318b/bd315c6034a85edfcc7b9a1942540923dd547510.jpg"/>
          <p:cNvPicPr>
            <a:picLocks noChangeAspect="1" noChangeArrowheads="1"/>
          </p:cNvPicPr>
          <p:nvPr/>
        </p:nvPicPr>
        <p:blipFill>
          <a:blip r:embed="rId3">
            <a:lum contrast="40000"/>
            <a:extLst>
              <a:ext uri="{28A0092B-C50C-407E-A947-70E740481C1C}">
                <a14:useLocalDpi xmlns:a14="http://schemas.microsoft.com/office/drawing/2010/main"/>
              </a:ext>
            </a:extLst>
          </a:blip>
          <a:stretch>
            <a:fillRect/>
          </a:stretch>
        </p:blipFill>
        <p:spPr bwMode="auto">
          <a:xfrm>
            <a:off x="4355977" y="1412775"/>
            <a:ext cx="4185837" cy="3587860"/>
          </a:xfrm>
          <a:prstGeom prst="rect">
            <a:avLst/>
          </a:prstGeom>
          <a:noFill/>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xmlns:p15="http://schemas.microsoft.com/office/powerpoint/2012/main">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3" presetClass="entr" presetSubtype="0" fill="hold" grpId="0" nodeType="clickEffec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childTnLst>
                    </p:cTn>
                  </p:par>
                  <p:par>
                    <p:cTn id="10" fill="hold" nodeType="clickPar">
                      <p:stCondLst>
                        <p:cond delay="indefinite"/>
                      </p:stCondLst>
                      <p:childTnLst>
                        <p:par>
                          <p:cTn id="11" fill="hold" nodeType="withGroup">
                            <p:stCondLst>
                              <p:cond delay="indefinite"/>
                            </p:stCondLst>
                          </p:cTn>
                        </p:par>
                        <p:par>
                          <p:cTn id="12" fill="hold" nodeType="afterGroup">
                            <p:stCondLst>
                              <p:cond delay="0"/>
                            </p:stCondLst>
                            <p:childTnLst>
                              <p:par>
                                <p:cTn id="13" presetID="42" presetClass="entr" presetSubtype="0" fill="hold" grpId="1" nodeType="clickEffect">
                                  <p:childTnLst>
                                    <p:set>
                                      <p:cBhvr>
                                        <p:cTn id="14" dur="1" fill="hold">
                                          <p:stCondLst>
                                            <p:cond delay="0"/>
                                          </p:stCondLst>
                                        </p:cTn>
                                        <p:tgtEl>
                                          <p:spTgt spid="8"/>
                                        </p:tgtEl>
                                        <p:attrNameLst>
                                          <p:attrName>style.visibility</p:attrName>
                                        </p:attrNameLst>
                                      </p:cBhvr>
                                      <p:to>
                                        <p:strVal val="visible"/>
                                      </p:to>
                                    </p:set>
                                    <p:animEffect transition="in" filter="fade">
                                      <p:cBhvr>
                                        <p:cTn id="15" dur="1000"/>
                                        <p:tgtEl>
                                          <p:spTgt spid="8"/>
                                        </p:tgtEl>
                                      </p:cBhvr>
                                    </p:animEffect>
                                    <p:anim calcmode="lin" valueType="num">
                                      <p:cBhvr>
                                        <p:cTn id="16" dur="1000" fill="hold"/>
                                        <p:tgtEl>
                                          <p:spTgt spid="8"/>
                                        </p:tgtEl>
                                        <p:attrNameLst>
                                          <p:attrName>ppt_x</p:attrName>
                                        </p:attrNameLst>
                                      </p:cBhvr>
                                      <p:tavLst>
                                        <p:tav tm="0">
                                          <p:val>
                                            <p:strVal val="#ppt_x"/>
                                          </p:val>
                                        </p:tav>
                                        <p:tav tm="100000">
                                          <p:val>
                                            <p:strVal val="#ppt_x"/>
                                          </p:val>
                                        </p:tav>
                                      </p:tavLst>
                                    </p:anim>
                                    <p:anim calcmode="lin" valueType="num">
                                      <p:cBhvr>
                                        <p:cTn id="17"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8" fill="hold" nodeType="clickPar">
                      <p:stCondLst>
                        <p:cond delay="indefinite"/>
                      </p:stCondLst>
                      <p:childTnLst>
                        <p:par>
                          <p:cTn id="19" fill="hold" nodeType="withGroup">
                            <p:stCondLst>
                              <p:cond delay="indefinite"/>
                            </p:stCondLst>
                          </p:cTn>
                        </p:par>
                        <p:par>
                          <p:cTn id="20" fill="hold" nodeType="afterGroup">
                            <p:stCondLst>
                              <p:cond delay="0"/>
                            </p:stCondLst>
                            <p:childTnLst>
                              <p:par>
                                <p:cTn id="21" presetID="25" presetClass="entr" presetSubtype="0" fill="hold" nodeType="clickEffect">
                                  <p:childTnLst>
                                    <p:set>
                                      <p:cBhvr>
                                        <p:cTn id="22" dur="1" fill="hold">
                                          <p:stCondLst>
                                            <p:cond delay="0"/>
                                          </p:stCondLst>
                                        </p:cTn>
                                        <p:tgtEl>
                                          <p:spTgt spid="34818"/>
                                        </p:tgtEl>
                                        <p:attrNameLst>
                                          <p:attrName>style.visibility</p:attrName>
                                        </p:attrNameLst>
                                      </p:cBhvr>
                                      <p:to>
                                        <p:strVal val="visible"/>
                                      </p:to>
                                    </p:set>
                                    <p:anim calcmode="lin" valueType="num">
                                      <p:cBhvr>
                                        <p:cTn id="23" dur="500" decel="50000" fill="hold">
                                          <p:stCondLst>
                                            <p:cond delay="0"/>
                                          </p:stCondLst>
                                        </p:cTn>
                                        <p:tgtEl>
                                          <p:spTgt spid="34818"/>
                                        </p:tgtEl>
                                        <p:attrNameLst>
                                          <p:attrName>style.rotation</p:attrName>
                                        </p:attrNameLst>
                                      </p:cBhvr>
                                      <p:tavLst>
                                        <p:tav tm="0">
                                          <p:val>
                                            <p:fltVal val="-90"/>
                                          </p:val>
                                        </p:tav>
                                        <p:tav tm="100000">
                                          <p:val>
                                            <p:fltVal val="0"/>
                                          </p:val>
                                        </p:tav>
                                      </p:tavLst>
                                    </p:anim>
                                    <p:anim calcmode="lin" valueType="num">
                                      <p:cBhvr>
                                        <p:cTn id="24" dur="500" decel="50000" fill="hold">
                                          <p:stCondLst>
                                            <p:cond delay="0"/>
                                          </p:stCondLst>
                                        </p:cTn>
                                        <p:tgtEl>
                                          <p:spTgt spid="34818"/>
                                        </p:tgtEl>
                                        <p:attrNameLst>
                                          <p:attrName>ppt_w</p:attrName>
                                        </p:attrNameLst>
                                      </p:cBhvr>
                                      <p:tavLst>
                                        <p:tav tm="0">
                                          <p:val>
                                            <p:strVal val="#ppt_w"/>
                                          </p:val>
                                        </p:tav>
                                        <p:tav tm="100000">
                                          <p:val>
                                            <p:strVal val="#ppt_w*.05"/>
                                          </p:val>
                                        </p:tav>
                                      </p:tavLst>
                                    </p:anim>
                                    <p:anim calcmode="lin" valueType="num">
                                      <p:cBhvr>
                                        <p:cTn id="25" dur="500" accel="50000" fill="hold">
                                          <p:stCondLst>
                                            <p:cond delay="500"/>
                                          </p:stCondLst>
                                        </p:cTn>
                                        <p:tgtEl>
                                          <p:spTgt spid="34818"/>
                                        </p:tgtEl>
                                        <p:attrNameLst>
                                          <p:attrName>ppt_w</p:attrName>
                                        </p:attrNameLst>
                                      </p:cBhvr>
                                      <p:tavLst>
                                        <p:tav tm="0">
                                          <p:val>
                                            <p:strVal val="#ppt_w*.05"/>
                                          </p:val>
                                        </p:tav>
                                        <p:tav tm="100000">
                                          <p:val>
                                            <p:strVal val="#ppt_w"/>
                                          </p:val>
                                        </p:tav>
                                      </p:tavLst>
                                    </p:anim>
                                    <p:anim calcmode="lin" valueType="num">
                                      <p:cBhvr>
                                        <p:cTn id="26" dur="1000" fill="hold"/>
                                        <p:tgtEl>
                                          <p:spTgt spid="34818"/>
                                        </p:tgtEl>
                                        <p:attrNameLst>
                                          <p:attrName>ppt_h</p:attrName>
                                        </p:attrNameLst>
                                      </p:cBhvr>
                                      <p:tavLst>
                                        <p:tav tm="0">
                                          <p:val>
                                            <p:strVal val="#ppt_h"/>
                                          </p:val>
                                        </p:tav>
                                        <p:tav tm="100000">
                                          <p:val>
                                            <p:strVal val="#ppt_h"/>
                                          </p:val>
                                        </p:tav>
                                      </p:tavLst>
                                    </p:anim>
                                    <p:anim calcmode="lin" valueType="num">
                                      <p:cBhvr>
                                        <p:cTn id="27" dur="500" decel="50000" fill="hold">
                                          <p:stCondLst>
                                            <p:cond delay="0"/>
                                          </p:stCondLst>
                                        </p:cTn>
                                        <p:tgtEl>
                                          <p:spTgt spid="34818"/>
                                        </p:tgtEl>
                                        <p:attrNameLst>
                                          <p:attrName>ppt_x</p:attrName>
                                        </p:attrNameLst>
                                      </p:cBhvr>
                                      <p:tavLst>
                                        <p:tav tm="0">
                                          <p:val>
                                            <p:strVal val="#ppt_x+.4"/>
                                          </p:val>
                                        </p:tav>
                                        <p:tav tm="100000">
                                          <p:val>
                                            <p:strVal val="#ppt_x"/>
                                          </p:val>
                                        </p:tav>
                                      </p:tavLst>
                                    </p:anim>
                                    <p:anim calcmode="lin" valueType="num">
                                      <p:cBhvr>
                                        <p:cTn id="28" dur="500" decel="50000" fill="hold">
                                          <p:stCondLst>
                                            <p:cond delay="0"/>
                                          </p:stCondLst>
                                        </p:cTn>
                                        <p:tgtEl>
                                          <p:spTgt spid="34818"/>
                                        </p:tgtEl>
                                        <p:attrNameLst>
                                          <p:attrName>ppt_y</p:attrName>
                                        </p:attrNameLst>
                                      </p:cBhvr>
                                      <p:tavLst>
                                        <p:tav tm="0">
                                          <p:val>
                                            <p:strVal val="#ppt_y-.2"/>
                                          </p:val>
                                        </p:tav>
                                        <p:tav tm="100000">
                                          <p:val>
                                            <p:strVal val="#ppt_y+.1"/>
                                          </p:val>
                                        </p:tav>
                                      </p:tavLst>
                                    </p:anim>
                                    <p:anim calcmode="lin" valueType="num">
                                      <p:cBhvr>
                                        <p:cTn id="29" dur="500" accel="50000" fill="hold">
                                          <p:stCondLst>
                                            <p:cond delay="500"/>
                                          </p:stCondLst>
                                        </p:cTn>
                                        <p:tgtEl>
                                          <p:spTgt spid="34818"/>
                                        </p:tgtEl>
                                        <p:attrNameLst>
                                          <p:attrName>ppt_y</p:attrName>
                                        </p:attrNameLst>
                                      </p:cBhvr>
                                      <p:tavLst>
                                        <p:tav tm="0">
                                          <p:val>
                                            <p:strVal val="#ppt_y+.1"/>
                                          </p:val>
                                        </p:tav>
                                        <p:tav tm="100000">
                                          <p:val>
                                            <p:strVal val="#ppt_y"/>
                                          </p:val>
                                        </p:tav>
                                      </p:tavLst>
                                    </p:anim>
                                    <p:animEffect transition="in" filter="fade">
                                      <p:cBhvr>
                                        <p:cTn id="30" dur="1000" decel="50000">
                                          <p:stCondLst>
                                            <p:cond delay="0"/>
                                          </p:stCondLst>
                                        </p:cTn>
                                        <p:tgtEl>
                                          <p:spTgt spid="348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1" animBg="1"/>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sp>
        <p:nvSpPr>
          <p:cNvPr id="23" name="圆角矩形 22"/>
          <p:cNvSpPr/>
          <p:nvPr/>
        </p:nvSpPr>
        <p:spPr>
          <a:xfrm>
            <a:off x="1306440" y="2628888"/>
            <a:ext cx="6598516" cy="1905013"/>
          </a:xfrm>
          <a:prstGeom prst="roundRect">
            <a:avLst/>
          </a:prstGeom>
        </p:spPr>
        <p:style>
          <a:lnRef idx="1">
            <a:schemeClr val="accent3"/>
          </a:lnRef>
          <a:fillRef idx="2">
            <a:schemeClr val="accent3"/>
          </a:fillRef>
          <a:effectRef idx="1">
            <a:schemeClr val="accent3"/>
          </a:effectRef>
          <a:fontRef idx="minor">
            <a:schemeClr val="dk1"/>
          </a:fontRef>
        </p:style>
        <p:txBody>
          <a:bodyPr anchor="ctr"/>
          <a:lstStyle/>
          <a:p>
            <a:pPr>
              <a:defRPr/>
            </a:pPr>
            <a:r>
              <a:rPr lang="zh-CN" altLang="en-US" sz="3200" b="1" kern="0" smtClean="0">
                <a:solidFill>
                  <a:srgbClr val="FF00FF"/>
                </a:solidFill>
                <a:latin typeface="楷体" panose="02010609060101010101" pitchFamily="49" charset="-122"/>
                <a:ea typeface="楷体" pitchFamily="49" charset="-122"/>
              </a:rPr>
              <a:t>课文描写了阳春三月，春水滋润大地、催生万物的美丽景色。</a:t>
            </a:r>
            <a:endParaRPr lang="zh-CN" altLang="en-US" sz="3200" b="1" kern="0">
              <a:solidFill>
                <a:srgbClr val="0000FF"/>
              </a:solidFill>
              <a:latin typeface="楷体" panose="02010609060101010101" pitchFamily="49" charset="-122"/>
              <a:ea typeface="楷体" pitchFamily="49" charset="-122"/>
            </a:endParaRPr>
          </a:p>
        </p:txBody>
      </p:sp>
      <p:sp>
        <p:nvSpPr>
          <p:cNvPr id="2" name="文本框 6"/>
          <p:cNvSpPr txBox="1"/>
          <p:nvPr/>
        </p:nvSpPr>
        <p:spPr>
          <a:xfrm>
            <a:off x="251520" y="1387602"/>
            <a:ext cx="8429684" cy="732508"/>
          </a:xfrm>
          <a:prstGeom prst="rect">
            <a:avLst/>
          </a:prstGeom>
          <a:noFill/>
        </p:spPr>
        <p:txBody>
          <a:bodyPr wrap="square" rtlCol="0" anchor="t">
            <a:spAutoFit/>
          </a:bodyPr>
          <a:lstStyle/>
          <a:p>
            <a:pPr indent="457200">
              <a:lnSpc>
                <a:spcPct val="130000"/>
              </a:lnSpc>
            </a:pPr>
            <a:r>
              <a:rPr lang="zh-CN" altLang="en-US" sz="3200" b="1" smtClean="0">
                <a:latin typeface="楷体" panose="02010609060101010101" pitchFamily="49" charset="-122"/>
                <a:ea typeface="楷体" pitchFamily="49" charset="-122"/>
                <a:cs typeface="楷体" panose="02010609060101010101" pitchFamily="49" charset="-122"/>
              </a:rPr>
              <a:t>自由朗读课文，说说课文的主要内容是什么？</a:t>
            </a:r>
            <a:endParaRPr lang="zh-CN" altLang="en-US" sz="3200" b="1">
              <a:latin typeface="楷体" panose="02010609060101010101" pitchFamily="49" charset="-122"/>
              <a:ea typeface="楷体" pitchFamily="49" charset="-122"/>
            </a:endParaRPr>
          </a:p>
        </p:txBody>
      </p:sp>
      <p:sp>
        <p:nvSpPr>
          <p:cNvPr id="19" name="文本框 14"/>
          <p:cNvSpPr txBox="1"/>
          <p:nvPr/>
        </p:nvSpPr>
        <p:spPr>
          <a:xfrm>
            <a:off x="536936" y="581544"/>
            <a:ext cx="2147372" cy="561692"/>
          </a:xfrm>
          <a:prstGeom prst="rect">
            <a:avLst/>
          </a:prstGeom>
          <a:noFill/>
        </p:spPr>
        <p:txBody>
          <a:bodyPr wrap="square" lIns="68580" tIns="34290" rIns="68580" bIns="34290" rtlCol="0">
            <a:spAutoFit/>
          </a:bodyPr>
          <a:lstStyle/>
          <a:p>
            <a:r>
              <a:rPr lang="zh-CN" altLang="en-US" sz="3200" b="1">
                <a:solidFill>
                  <a:srgbClr val="875000"/>
                </a:solidFill>
                <a:latin typeface="幼圆" pitchFamily="49" charset="-122"/>
                <a:ea typeface="幼圆" pitchFamily="49" charset="-122"/>
              </a:rPr>
              <a:t>整体感知</a:t>
            </a:r>
          </a:p>
        </p:txBody>
      </p:sp>
      <p:pic>
        <p:nvPicPr>
          <p:cNvPr id="20" name="图片 19"/>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54490" y="651780"/>
            <a:ext cx="366860" cy="608451"/>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xmlns:p15="http://schemas.microsoft.com/office/powerpoint/2012/main">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0" nodeType="clickEffect">
                                  <p:childTnLst>
                                    <p:set>
                                      <p:cBhvr>
                                        <p:cTn id="6" dur="1" fill="hold">
                                          <p:stCondLst>
                                            <p:cond delay="0"/>
                                          </p:stCondLst>
                                        </p:cTn>
                                        <p:tgtEl>
                                          <p:spTgt spid="23"/>
                                        </p:tgtEl>
                                        <p:attrNameLst>
                                          <p:attrName>style.visibility</p:attrName>
                                        </p:attrNameLst>
                                      </p:cBhvr>
                                      <p:to>
                                        <p:strVal val="visible"/>
                                      </p:to>
                                    </p:set>
                                    <p:animEffect transition="in" filter="barn(inVertical)">
                                      <p:cBhvr>
                                        <p:cTn id="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785785" y="476672"/>
            <a:ext cx="7746655" cy="523220"/>
          </a:xfrm>
          <a:prstGeom prst="rect">
            <a:avLst/>
          </a:prstGeom>
        </p:spPr>
        <p:txBody>
          <a:bodyPr wrap="square">
            <a:spAutoFit/>
          </a:bodyPr>
          <a:lstStyle/>
          <a:p>
            <a:r>
              <a:rPr lang="zh-CN" altLang="en-US" sz="2800" smtClean="0">
                <a:latin typeface="黑体" pitchFamily="49" charset="-122"/>
                <a:ea typeface="黑体" pitchFamily="49" charset="-122"/>
              </a:rPr>
              <a:t>给课文划分段落，说说每部分主要写了什么？</a:t>
            </a:r>
            <a:endParaRPr lang="zh-CN" altLang="en-US" sz="2800">
              <a:latin typeface="黑体" pitchFamily="49" charset="-122"/>
              <a:ea typeface="黑体" pitchFamily="49" charset="-122"/>
            </a:endParaRPr>
          </a:p>
        </p:txBody>
      </p:sp>
      <p:sp>
        <p:nvSpPr>
          <p:cNvPr id="137217" name="Rectangle 1"/>
          <p:cNvSpPr>
            <a:spLocks noChangeArrowheads="1"/>
          </p:cNvSpPr>
          <p:nvPr/>
        </p:nvSpPr>
        <p:spPr bwMode="auto">
          <a:xfrm>
            <a:off x="214282" y="1118349"/>
            <a:ext cx="8501122" cy="5262979"/>
          </a:xfrm>
          <a:prstGeom prst="rect">
            <a:avLst/>
          </a:prstGeom>
          <a:noFill/>
          <a:ln w="9525">
            <a:noFill/>
            <a:miter lim="800000"/>
          </a:ln>
          <a:effectLst/>
        </p:spPr>
        <p:txBody>
          <a:bodyPr vert="horz" wrap="square" lIns="91440" tIns="45720" rIns="91440" bIns="45720" numCol="1" anchor="ctr" anchorCtr="0" compatLnSpc="1">
            <a:spAutoFit/>
          </a:bodyPr>
          <a:lstStyle/>
          <a:p>
            <a:pPr indent="304800" defTabSz="914400" fontAlgn="base">
              <a:lnSpc>
                <a:spcPct val="150000"/>
              </a:lnSpc>
              <a:spcBef>
                <a:spcPct val="0"/>
              </a:spcBef>
              <a:spcAft>
                <a:spcPct val="0"/>
              </a:spcAft>
            </a:pPr>
            <a:r>
              <a:rPr kumimoji="0" lang="en-US" altLang="zh-CN" sz="2800" b="0" i="0" u="none" strike="noStrike" cap="none" normalizeH="0" baseline="0" smtClean="0">
                <a:ln>
                  <a:noFill/>
                </a:ln>
                <a:solidFill>
                  <a:srgbClr val="000000"/>
                </a:solidFill>
                <a:effectLst/>
                <a:latin typeface="楷体" panose="02010609060101010101" pitchFamily="49" charset="-122"/>
                <a:ea typeface="楷体" pitchFamily="49" charset="-122"/>
                <a:cs typeface="宋体" panose="02010600030101010101" pitchFamily="2" charset="-122"/>
              </a:rPr>
              <a:t>  </a:t>
            </a:r>
            <a:r>
              <a:rPr kumimoji="0" lang="zh-CN" sz="2800" b="0" i="0" u="none" strike="noStrike" cap="none" normalizeH="0" baseline="0" smtClean="0">
                <a:ln>
                  <a:noFill/>
                </a:ln>
                <a:solidFill>
                  <a:srgbClr val="000000"/>
                </a:solidFill>
                <a:effectLst/>
                <a:latin typeface="楷体" panose="02010609060101010101" pitchFamily="49" charset="-122"/>
                <a:ea typeface="楷体" pitchFamily="49" charset="-122"/>
                <a:cs typeface="宋体" panose="02010600030101010101" pitchFamily="2" charset="-122"/>
              </a:rPr>
              <a:t>第一部分（</a:t>
            </a:r>
            <a:r>
              <a:rPr kumimoji="0" lang="en-US" altLang="zh-CN" sz="2800" b="0" i="0" u="none" strike="noStrike" cap="none" normalizeH="0" baseline="0" smtClean="0">
                <a:ln>
                  <a:noFill/>
                </a:ln>
                <a:solidFill>
                  <a:srgbClr val="000000"/>
                </a:solidFill>
                <a:effectLst/>
                <a:latin typeface="楷体" panose="02010609060101010101" pitchFamily="49" charset="-122"/>
                <a:ea typeface="楷体" pitchFamily="49" charset="-122"/>
                <a:cs typeface="宋体" panose="02010600030101010101" pitchFamily="2" charset="-122"/>
              </a:rPr>
              <a:t>    </a:t>
            </a:r>
            <a:r>
              <a:rPr kumimoji="0" lang="zh-CN" altLang="en-US" sz="2800" b="0" i="0" u="none" strike="noStrike" cap="none" normalizeH="0" baseline="0" smtClean="0">
                <a:ln>
                  <a:noFill/>
                </a:ln>
                <a:solidFill>
                  <a:srgbClr val="000000"/>
                </a:solidFill>
                <a:effectLst/>
                <a:latin typeface="楷体" panose="02010609060101010101" pitchFamily="49" charset="-122"/>
                <a:ea typeface="楷体" pitchFamily="49" charset="-122"/>
                <a:cs typeface="宋体" panose="02010600030101010101" pitchFamily="2" charset="-122"/>
              </a:rPr>
              <a:t>）：</a:t>
            </a:r>
            <a:r>
              <a:rPr lang="zh-CN" altLang="en-US" sz="2800" smtClean="0">
                <a:latin typeface="楷体" panose="02010609060101010101" pitchFamily="49" charset="-122"/>
                <a:ea typeface="楷体" pitchFamily="49" charset="-122"/>
              </a:rPr>
              <a:t>总写</a:t>
            </a:r>
            <a:r>
              <a:rPr lang="en-US" altLang="zh-CN" sz="2800" smtClean="0">
                <a:latin typeface="楷体" panose="02010609060101010101" pitchFamily="49" charset="-122"/>
                <a:ea typeface="楷体" pitchFamily="49" charset="-122"/>
              </a:rPr>
              <a:t>_______</a:t>
            </a:r>
            <a:r>
              <a:rPr lang="zh-CN" altLang="en-US" sz="2800" smtClean="0">
                <a:latin typeface="楷体" panose="02010609060101010101" pitchFamily="49" charset="-122"/>
                <a:ea typeface="楷体" pitchFamily="49" charset="-122"/>
              </a:rPr>
              <a:t>到来时动听的声音、明洁的颜色和流动的形态。</a:t>
            </a:r>
          </a:p>
          <a:p>
            <a:pPr indent="304800" defTabSz="914400" fontAlgn="base">
              <a:lnSpc>
                <a:spcPct val="150000"/>
              </a:lnSpc>
              <a:spcBef>
                <a:spcPct val="0"/>
              </a:spcBef>
              <a:spcAft>
                <a:spcPct val="0"/>
              </a:spcAft>
            </a:pPr>
            <a:r>
              <a:rPr kumimoji="0" lang="zh-CN" altLang="en-US" sz="2800" b="0" i="0" u="none" strike="noStrike" cap="none" normalizeH="0" baseline="0" smtClean="0">
                <a:ln>
                  <a:noFill/>
                </a:ln>
                <a:solidFill>
                  <a:srgbClr val="000000"/>
                </a:solidFill>
                <a:effectLst/>
                <a:latin typeface="楷体" panose="02010609060101010101" pitchFamily="49" charset="-122"/>
                <a:ea typeface="楷体" pitchFamily="49" charset="-122"/>
                <a:cs typeface="宋体" panose="02010600030101010101" pitchFamily="2" charset="-122"/>
              </a:rPr>
              <a:t>第二部分（</a:t>
            </a:r>
            <a:r>
              <a:rPr kumimoji="0" lang="en-US" altLang="zh-CN" sz="2800" b="0" i="0" u="none" strike="noStrike" cap="none" normalizeH="0" baseline="0" smtClean="0">
                <a:ln>
                  <a:noFill/>
                </a:ln>
                <a:solidFill>
                  <a:srgbClr val="000000"/>
                </a:solidFill>
                <a:effectLst/>
                <a:latin typeface="楷体" panose="02010609060101010101" pitchFamily="49" charset="-122"/>
                <a:ea typeface="楷体" pitchFamily="49" charset="-122"/>
                <a:cs typeface="宋体" panose="02010600030101010101" pitchFamily="2" charset="-122"/>
              </a:rPr>
              <a:t>    </a:t>
            </a:r>
            <a:r>
              <a:rPr kumimoji="0" lang="zh-CN" altLang="en-US" sz="2800" b="0" i="0" u="none" strike="noStrike" cap="none" normalizeH="0" baseline="0" smtClean="0">
                <a:ln>
                  <a:noFill/>
                </a:ln>
                <a:solidFill>
                  <a:srgbClr val="000000"/>
                </a:solidFill>
                <a:effectLst/>
                <a:latin typeface="楷体" panose="02010609060101010101" pitchFamily="49" charset="-122"/>
                <a:ea typeface="楷体" pitchFamily="49" charset="-122"/>
                <a:cs typeface="宋体" panose="02010600030101010101" pitchFamily="2" charset="-122"/>
              </a:rPr>
              <a:t>）</a:t>
            </a:r>
            <a:r>
              <a:rPr lang="zh-CN" altLang="en-US" sz="2800" smtClean="0">
                <a:solidFill>
                  <a:srgbClr val="000000"/>
                </a:solidFill>
                <a:latin typeface="楷体" panose="02010609060101010101" pitchFamily="49" charset="-122"/>
                <a:ea typeface="楷体" pitchFamily="49" charset="-122"/>
                <a:cs typeface="宋体" panose="02010600030101010101" pitchFamily="2" charset="-122"/>
              </a:rPr>
              <a:t>：写桃花水像竖琴，弹奏出动听的</a:t>
            </a:r>
            <a:r>
              <a:rPr lang="en-US" altLang="zh-CN" sz="2800" smtClean="0">
                <a:solidFill>
                  <a:srgbClr val="000000"/>
                </a:solidFill>
                <a:latin typeface="楷体" panose="02010609060101010101" pitchFamily="49" charset="-122"/>
                <a:ea typeface="楷体" pitchFamily="49" charset="-122"/>
                <a:cs typeface="宋体" panose="02010600030101010101" pitchFamily="2" charset="-122"/>
              </a:rPr>
              <a:t>______________</a:t>
            </a:r>
            <a:r>
              <a:rPr lang="zh-CN" altLang="en-US" sz="2800" smtClean="0">
                <a:solidFill>
                  <a:srgbClr val="000000"/>
                </a:solidFill>
                <a:latin typeface="楷体" panose="02010609060101010101" pitchFamily="49" charset="-122"/>
                <a:ea typeface="楷体" pitchFamily="49" charset="-122"/>
                <a:cs typeface="宋体" panose="02010600030101010101" pitchFamily="2" charset="-122"/>
              </a:rPr>
              <a:t>。</a:t>
            </a:r>
            <a:endParaRPr kumimoji="0" lang="zh-CN" altLang="en-US" sz="2800" b="0" i="0" u="none" strike="noStrike" cap="none" normalizeH="0" baseline="0" smtClean="0">
              <a:ln>
                <a:noFill/>
              </a:ln>
              <a:solidFill>
                <a:schemeClr val="tx1"/>
              </a:solidFill>
              <a:effectLst/>
              <a:latin typeface="楷体" panose="02010609060101010101" pitchFamily="49" charset="-122"/>
              <a:ea typeface="楷体" pitchFamily="49" charset="-122"/>
              <a:cs typeface="宋体" panose="02010600030101010101" pitchFamily="2" charset="-122"/>
            </a:endParaRPr>
          </a:p>
          <a:p>
            <a:pPr indent="304800" defTabSz="914400" eaLnBrk="0" fontAlgn="base" hangingPunct="0">
              <a:lnSpc>
                <a:spcPct val="150000"/>
              </a:lnSpc>
              <a:spcBef>
                <a:spcPct val="0"/>
              </a:spcBef>
              <a:spcAft>
                <a:spcPct val="0"/>
              </a:spcAft>
            </a:pPr>
            <a:r>
              <a:rPr kumimoji="0" lang="zh-CN" altLang="en-US" sz="2800" b="0" i="0" u="none" strike="noStrike" cap="none" normalizeH="0" baseline="0" smtClean="0">
                <a:ln>
                  <a:noFill/>
                </a:ln>
                <a:solidFill>
                  <a:srgbClr val="000000"/>
                </a:solidFill>
                <a:effectLst/>
                <a:latin typeface="楷体" panose="02010609060101010101" pitchFamily="49" charset="-122"/>
                <a:ea typeface="楷体" pitchFamily="49" charset="-122"/>
                <a:cs typeface="宋体" panose="02010600030101010101" pitchFamily="2" charset="-122"/>
              </a:rPr>
              <a:t>  第三部分（</a:t>
            </a:r>
            <a:r>
              <a:rPr kumimoji="0" lang="en-US" altLang="zh-CN" sz="2800" b="0" i="0" u="none" strike="noStrike" cap="none" normalizeH="0" baseline="0" smtClean="0">
                <a:ln>
                  <a:noFill/>
                </a:ln>
                <a:solidFill>
                  <a:srgbClr val="000000"/>
                </a:solidFill>
                <a:effectLst/>
                <a:latin typeface="楷体" panose="02010609060101010101" pitchFamily="49" charset="-122"/>
                <a:ea typeface="楷体" pitchFamily="49" charset="-122"/>
                <a:cs typeface="宋体" panose="02010600030101010101" pitchFamily="2" charset="-122"/>
              </a:rPr>
              <a:t>    </a:t>
            </a:r>
            <a:r>
              <a:rPr kumimoji="0" lang="zh-CN" altLang="en-US" sz="2800" b="0" i="0" u="none" strike="noStrike" cap="none" normalizeH="0" baseline="0" smtClean="0">
                <a:ln>
                  <a:noFill/>
                </a:ln>
                <a:solidFill>
                  <a:srgbClr val="000000"/>
                </a:solidFill>
                <a:effectLst/>
                <a:latin typeface="楷体" panose="02010609060101010101" pitchFamily="49" charset="-122"/>
                <a:ea typeface="楷体" pitchFamily="49" charset="-122"/>
                <a:cs typeface="宋体" panose="02010600030101010101" pitchFamily="2" charset="-122"/>
              </a:rPr>
              <a:t>）</a:t>
            </a:r>
            <a:r>
              <a:rPr lang="zh-CN" altLang="en-US" sz="2800" smtClean="0">
                <a:solidFill>
                  <a:srgbClr val="000000"/>
                </a:solidFill>
                <a:latin typeface="楷体" panose="02010609060101010101" pitchFamily="49" charset="-122"/>
                <a:ea typeface="楷体" pitchFamily="49" charset="-122"/>
                <a:cs typeface="宋体" panose="02010600030101010101" pitchFamily="2" charset="-122"/>
              </a:rPr>
              <a:t>：写桃花水的</a:t>
            </a:r>
            <a:r>
              <a:rPr lang="en-US" altLang="zh-CN" sz="2800" smtClean="0">
                <a:solidFill>
                  <a:srgbClr val="000000"/>
                </a:solidFill>
                <a:latin typeface="楷体" panose="02010609060101010101" pitchFamily="49" charset="-122"/>
                <a:ea typeface="楷体" pitchFamily="49" charset="-122"/>
                <a:cs typeface="宋体" panose="02010600030101010101" pitchFamily="2" charset="-122"/>
              </a:rPr>
              <a:t>__________</a:t>
            </a:r>
            <a:r>
              <a:rPr lang="zh-CN" altLang="en-US" sz="2800" smtClean="0">
                <a:solidFill>
                  <a:srgbClr val="000000"/>
                </a:solidFill>
                <a:latin typeface="楷体" panose="02010609060101010101" pitchFamily="49" charset="-122"/>
                <a:ea typeface="楷体" pitchFamily="49" charset="-122"/>
                <a:cs typeface="宋体" panose="02010600030101010101" pitchFamily="2" charset="-122"/>
              </a:rPr>
              <a:t>，像一面镜子，映照出美丽的“春”的身影。</a:t>
            </a:r>
            <a:endParaRPr lang="en-US" altLang="zh-CN" sz="2800" smtClean="0">
              <a:solidFill>
                <a:srgbClr val="000000"/>
              </a:solidFill>
              <a:latin typeface="楷体" panose="02010609060101010101" pitchFamily="49" charset="-122"/>
              <a:ea typeface="楷体" pitchFamily="49" charset="-122"/>
              <a:cs typeface="宋体" panose="02010600030101010101" pitchFamily="2" charset="-122"/>
            </a:endParaRPr>
          </a:p>
          <a:p>
            <a:pPr indent="304800" defTabSz="914400" eaLnBrk="0" fontAlgn="base" hangingPunct="0">
              <a:lnSpc>
                <a:spcPct val="150000"/>
              </a:lnSpc>
              <a:spcBef>
                <a:spcPct val="0"/>
              </a:spcBef>
              <a:spcAft>
                <a:spcPct val="0"/>
              </a:spcAft>
            </a:pPr>
            <a:r>
              <a:rPr lang="zh-CN" altLang="en-US" sz="2800" smtClean="0">
                <a:solidFill>
                  <a:srgbClr val="000000"/>
                </a:solidFill>
                <a:latin typeface="楷体" panose="02010609060101010101" pitchFamily="49" charset="-122"/>
                <a:ea typeface="楷体" pitchFamily="49" charset="-122"/>
                <a:cs typeface="宋体" panose="02010600030101010101" pitchFamily="2" charset="-122"/>
              </a:rPr>
              <a:t>第四部分：（    ）写作者对桃花水</a:t>
            </a:r>
            <a:r>
              <a:rPr lang="en-US" altLang="zh-CN" sz="2800" smtClean="0">
                <a:solidFill>
                  <a:srgbClr val="000000"/>
                </a:solidFill>
                <a:latin typeface="楷体" panose="02010609060101010101" pitchFamily="49" charset="-122"/>
                <a:ea typeface="楷体" pitchFamily="49" charset="-122"/>
                <a:cs typeface="宋体" panose="02010600030101010101" pitchFamily="2" charset="-122"/>
              </a:rPr>
              <a:t>___________</a:t>
            </a:r>
            <a:r>
              <a:rPr lang="zh-CN" altLang="en-US" sz="2800" smtClean="0">
                <a:solidFill>
                  <a:srgbClr val="000000"/>
                </a:solidFill>
                <a:latin typeface="楷体" panose="02010609060101010101" pitchFamily="49" charset="-122"/>
                <a:ea typeface="楷体" pitchFamily="49" charset="-122"/>
                <a:cs typeface="宋体" panose="02010600030101010101" pitchFamily="2" charset="-122"/>
              </a:rPr>
              <a:t>。</a:t>
            </a:r>
          </a:p>
          <a:p>
            <a:pPr indent="304800" defTabSz="914400" eaLnBrk="0" fontAlgn="base" hangingPunct="0">
              <a:lnSpc>
                <a:spcPct val="150000"/>
              </a:lnSpc>
              <a:spcBef>
                <a:spcPct val="0"/>
              </a:spcBef>
              <a:spcAft>
                <a:spcPct val="0"/>
              </a:spcAft>
            </a:pPr>
            <a:endParaRPr kumimoji="0" lang="zh-CN" altLang="en-US" sz="2800" b="0" i="0" u="none" strike="noStrike" cap="none" normalizeH="0" baseline="0" smtClean="0">
              <a:ln>
                <a:noFill/>
              </a:ln>
              <a:solidFill>
                <a:schemeClr val="tx1"/>
              </a:solidFill>
              <a:effectLst/>
              <a:latin typeface="楷体" panose="02010609060101010101" pitchFamily="49" charset="-122"/>
              <a:ea typeface="楷体" pitchFamily="49" charset="-122"/>
              <a:cs typeface="宋体" panose="02010600030101010101" pitchFamily="2" charset="-122"/>
            </a:endParaRPr>
          </a:p>
        </p:txBody>
      </p:sp>
      <p:sp>
        <p:nvSpPr>
          <p:cNvPr id="4" name="矩形 3"/>
          <p:cNvSpPr/>
          <p:nvPr/>
        </p:nvSpPr>
        <p:spPr>
          <a:xfrm>
            <a:off x="2714613" y="1313964"/>
            <a:ext cx="723275" cy="523220"/>
          </a:xfrm>
          <a:prstGeom prst="rect">
            <a:avLst/>
          </a:prstGeom>
        </p:spPr>
        <p:txBody>
          <a:bodyPr wrap="none">
            <a:spAutoFit/>
          </a:bodyPr>
          <a:lstStyle/>
          <a:p>
            <a:r>
              <a:rPr lang="en-US" altLang="zh-CN" sz="2800" smtClean="0">
                <a:solidFill>
                  <a:srgbClr val="FF0000"/>
                </a:solidFill>
                <a:latin typeface="楷体" panose="02010609060101010101" pitchFamily="49" charset="-122"/>
                <a:ea typeface="楷体" pitchFamily="49" charset="-122"/>
                <a:cs typeface="宋体" panose="02010600030101010101" pitchFamily="2" charset="-122"/>
              </a:rPr>
              <a:t>1-2</a:t>
            </a:r>
            <a:endParaRPr lang="zh-CN" altLang="en-US">
              <a:solidFill>
                <a:srgbClr val="FF0000"/>
              </a:solidFill>
              <a:latin typeface="楷体" panose="02010609060101010101" pitchFamily="49" charset="-122"/>
              <a:ea typeface="楷体" pitchFamily="49" charset="-122"/>
            </a:endParaRPr>
          </a:p>
        </p:txBody>
      </p:sp>
      <p:sp>
        <p:nvSpPr>
          <p:cNvPr id="5" name="矩形 4"/>
          <p:cNvSpPr/>
          <p:nvPr/>
        </p:nvSpPr>
        <p:spPr>
          <a:xfrm>
            <a:off x="2357423" y="2521351"/>
            <a:ext cx="723275" cy="523220"/>
          </a:xfrm>
          <a:prstGeom prst="rect">
            <a:avLst/>
          </a:prstGeom>
        </p:spPr>
        <p:txBody>
          <a:bodyPr wrap="none">
            <a:spAutoFit/>
          </a:bodyPr>
          <a:lstStyle/>
          <a:p>
            <a:r>
              <a:rPr lang="en-US" altLang="zh-CN" sz="2800" smtClean="0">
                <a:solidFill>
                  <a:srgbClr val="FF0000"/>
                </a:solidFill>
                <a:latin typeface="楷体" panose="02010609060101010101" pitchFamily="49" charset="-122"/>
                <a:ea typeface="楷体" pitchFamily="49" charset="-122"/>
                <a:cs typeface="宋体" panose="02010600030101010101" pitchFamily="2" charset="-122"/>
              </a:rPr>
              <a:t>3-4</a:t>
            </a:r>
            <a:endParaRPr lang="zh-CN" altLang="en-US">
              <a:solidFill>
                <a:srgbClr val="FF0000"/>
              </a:solidFill>
              <a:latin typeface="楷体" panose="02010609060101010101" pitchFamily="49" charset="-122"/>
              <a:ea typeface="楷体" pitchFamily="49" charset="-122"/>
            </a:endParaRPr>
          </a:p>
        </p:txBody>
      </p:sp>
      <p:sp>
        <p:nvSpPr>
          <p:cNvPr id="6" name="矩形 5"/>
          <p:cNvSpPr/>
          <p:nvPr/>
        </p:nvSpPr>
        <p:spPr>
          <a:xfrm>
            <a:off x="2714613" y="3599980"/>
            <a:ext cx="723275" cy="523220"/>
          </a:xfrm>
          <a:prstGeom prst="rect">
            <a:avLst/>
          </a:prstGeom>
        </p:spPr>
        <p:txBody>
          <a:bodyPr wrap="none">
            <a:spAutoFit/>
          </a:bodyPr>
          <a:lstStyle/>
          <a:p>
            <a:r>
              <a:rPr lang="en-US" altLang="zh-CN" sz="2800" smtClean="0">
                <a:solidFill>
                  <a:srgbClr val="FF0000"/>
                </a:solidFill>
                <a:latin typeface="楷体" panose="02010609060101010101" pitchFamily="49" charset="-122"/>
                <a:ea typeface="楷体" pitchFamily="49" charset="-122"/>
                <a:cs typeface="宋体" panose="02010600030101010101" pitchFamily="2" charset="-122"/>
              </a:rPr>
              <a:t>5-6</a:t>
            </a:r>
            <a:endParaRPr lang="zh-CN" altLang="en-US">
              <a:solidFill>
                <a:srgbClr val="FF0000"/>
              </a:solidFill>
              <a:latin typeface="楷体" panose="02010609060101010101" pitchFamily="49" charset="-122"/>
              <a:ea typeface="楷体" pitchFamily="49" charset="-122"/>
            </a:endParaRPr>
          </a:p>
        </p:txBody>
      </p:sp>
      <p:sp>
        <p:nvSpPr>
          <p:cNvPr id="7" name="矩形 6"/>
          <p:cNvSpPr/>
          <p:nvPr/>
        </p:nvSpPr>
        <p:spPr>
          <a:xfrm>
            <a:off x="4810314" y="1313964"/>
            <a:ext cx="1261884" cy="523220"/>
          </a:xfrm>
          <a:prstGeom prst="rect">
            <a:avLst/>
          </a:prstGeom>
        </p:spPr>
        <p:txBody>
          <a:bodyPr wrap="none">
            <a:spAutoFit/>
          </a:bodyPr>
          <a:lstStyle/>
          <a:p>
            <a:r>
              <a:rPr lang="zh-CN" altLang="en-US" sz="2800" smtClean="0">
                <a:solidFill>
                  <a:srgbClr val="FF0000"/>
                </a:solidFill>
                <a:latin typeface="楷体" panose="02010609060101010101" pitchFamily="49" charset="-122"/>
                <a:ea typeface="楷体" pitchFamily="49" charset="-122"/>
                <a:cs typeface="宋体" panose="02010600030101010101" pitchFamily="2" charset="-122"/>
              </a:rPr>
              <a:t>桃花水</a:t>
            </a:r>
            <a:endParaRPr lang="zh-CN" altLang="en-US">
              <a:solidFill>
                <a:srgbClr val="FF0000"/>
              </a:solidFill>
              <a:latin typeface="楷体" panose="02010609060101010101" pitchFamily="49" charset="-122"/>
              <a:ea typeface="楷体" pitchFamily="49" charset="-122"/>
            </a:endParaRPr>
          </a:p>
        </p:txBody>
      </p:sp>
      <p:sp>
        <p:nvSpPr>
          <p:cNvPr id="8" name="矩形 7"/>
          <p:cNvSpPr/>
          <p:nvPr/>
        </p:nvSpPr>
        <p:spPr>
          <a:xfrm>
            <a:off x="571473" y="2997604"/>
            <a:ext cx="2698175" cy="523220"/>
          </a:xfrm>
          <a:prstGeom prst="rect">
            <a:avLst/>
          </a:prstGeom>
        </p:spPr>
        <p:txBody>
          <a:bodyPr wrap="none">
            <a:spAutoFit/>
          </a:bodyPr>
          <a:lstStyle/>
          <a:p>
            <a:r>
              <a:rPr lang="zh-CN" altLang="en-US" sz="2800" smtClean="0">
                <a:solidFill>
                  <a:srgbClr val="FF0000"/>
                </a:solidFill>
                <a:latin typeface="楷体" panose="02010609060101010101" pitchFamily="49" charset="-122"/>
                <a:ea typeface="楷体" pitchFamily="49" charset="-122"/>
                <a:cs typeface="宋体" panose="02010600030101010101" pitchFamily="2" charset="-122"/>
              </a:rPr>
              <a:t>“春”的交响曲</a:t>
            </a:r>
            <a:endParaRPr lang="zh-CN" altLang="en-US">
              <a:solidFill>
                <a:srgbClr val="FF0000"/>
              </a:solidFill>
              <a:latin typeface="楷体" panose="02010609060101010101" pitchFamily="49" charset="-122"/>
              <a:ea typeface="楷体" pitchFamily="49" charset="-122"/>
            </a:endParaRPr>
          </a:p>
        </p:txBody>
      </p:sp>
      <p:sp>
        <p:nvSpPr>
          <p:cNvPr id="9" name="矩形 8"/>
          <p:cNvSpPr/>
          <p:nvPr/>
        </p:nvSpPr>
        <p:spPr>
          <a:xfrm>
            <a:off x="6072198" y="3599980"/>
            <a:ext cx="1620957" cy="523220"/>
          </a:xfrm>
          <a:prstGeom prst="rect">
            <a:avLst/>
          </a:prstGeom>
        </p:spPr>
        <p:txBody>
          <a:bodyPr wrap="none">
            <a:spAutoFit/>
          </a:bodyPr>
          <a:lstStyle/>
          <a:p>
            <a:r>
              <a:rPr lang="zh-CN" altLang="en-US" sz="2800" smtClean="0">
                <a:solidFill>
                  <a:srgbClr val="FF0000"/>
                </a:solidFill>
                <a:latin typeface="楷体" panose="02010609060101010101" pitchFamily="49" charset="-122"/>
                <a:ea typeface="楷体" pitchFamily="49" charset="-122"/>
                <a:cs typeface="宋体" panose="02010600030101010101" pitchFamily="2" charset="-122"/>
              </a:rPr>
              <a:t>颜色明洁</a:t>
            </a:r>
            <a:endParaRPr lang="zh-CN" altLang="en-US">
              <a:solidFill>
                <a:srgbClr val="FF0000"/>
              </a:solidFill>
              <a:latin typeface="楷体" panose="02010609060101010101" pitchFamily="49" charset="-122"/>
              <a:ea typeface="楷体" pitchFamily="49" charset="-122"/>
            </a:endParaRPr>
          </a:p>
        </p:txBody>
      </p:sp>
      <p:sp>
        <p:nvSpPr>
          <p:cNvPr id="10" name="矩形 9"/>
          <p:cNvSpPr/>
          <p:nvPr/>
        </p:nvSpPr>
        <p:spPr>
          <a:xfrm>
            <a:off x="2928926" y="4742988"/>
            <a:ext cx="364202" cy="523220"/>
          </a:xfrm>
          <a:prstGeom prst="rect">
            <a:avLst/>
          </a:prstGeom>
        </p:spPr>
        <p:txBody>
          <a:bodyPr wrap="none">
            <a:spAutoFit/>
          </a:bodyPr>
          <a:lstStyle/>
          <a:p>
            <a:r>
              <a:rPr lang="en-US" altLang="zh-CN" sz="2800" smtClean="0">
                <a:solidFill>
                  <a:srgbClr val="FF0000"/>
                </a:solidFill>
                <a:latin typeface="楷体" panose="02010609060101010101" pitchFamily="49" charset="-122"/>
                <a:ea typeface="楷体" pitchFamily="49" charset="-122"/>
                <a:cs typeface="宋体" panose="02010600030101010101" pitchFamily="2" charset="-122"/>
              </a:rPr>
              <a:t>7</a:t>
            </a:r>
            <a:endParaRPr lang="zh-CN" altLang="en-US">
              <a:solidFill>
                <a:srgbClr val="FF0000"/>
              </a:solidFill>
              <a:latin typeface="楷体" panose="02010609060101010101" pitchFamily="49" charset="-122"/>
              <a:ea typeface="楷体" pitchFamily="49" charset="-122"/>
            </a:endParaRPr>
          </a:p>
        </p:txBody>
      </p:sp>
      <p:sp>
        <p:nvSpPr>
          <p:cNvPr id="11" name="矩形 10"/>
          <p:cNvSpPr/>
          <p:nvPr/>
        </p:nvSpPr>
        <p:spPr>
          <a:xfrm>
            <a:off x="6286513" y="4742988"/>
            <a:ext cx="1980029" cy="523220"/>
          </a:xfrm>
          <a:prstGeom prst="rect">
            <a:avLst/>
          </a:prstGeom>
        </p:spPr>
        <p:txBody>
          <a:bodyPr wrap="none">
            <a:spAutoFit/>
          </a:bodyPr>
          <a:lstStyle/>
          <a:p>
            <a:r>
              <a:rPr lang="zh-CN" altLang="en-US" sz="2800" smtClean="0">
                <a:solidFill>
                  <a:srgbClr val="FF0000"/>
                </a:solidFill>
                <a:latin typeface="楷体" panose="02010609060101010101" pitchFamily="49" charset="-122"/>
                <a:ea typeface="楷体" pitchFamily="49" charset="-122"/>
                <a:cs typeface="宋体" panose="02010600030101010101" pitchFamily="2" charset="-122"/>
              </a:rPr>
              <a:t>由衷地赞叹</a:t>
            </a:r>
            <a:endParaRPr lang="zh-CN" altLang="en-US">
              <a:solidFill>
                <a:srgbClr val="FF0000"/>
              </a:solidFill>
              <a:latin typeface="楷体" panose="02010609060101010101" pitchFamily="49" charset="-122"/>
              <a:ea typeface="楷体" pitchFamily="49" charset="-122"/>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xmlns:p15="http://schemas.microsoft.com/office/powerpoint/2012/main">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7" presetClass="entr" presetSubtype="10" fill="hold" grpId="0" nodeType="clickEffec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strVal val="#ppt_h"/>
                                          </p:val>
                                        </p:tav>
                                        <p:tav tm="100000">
                                          <p:val>
                                            <p:strVal val="#ppt_h"/>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17" presetClass="entr" presetSubtype="10" fill="hold" grpId="3" nodeType="clickEffect">
                                  <p:childTnLst>
                                    <p:set>
                                      <p:cBhvr>
                                        <p:cTn id="13" dur="1" fill="hold">
                                          <p:stCondLst>
                                            <p:cond delay="0"/>
                                          </p:stCondLst>
                                        </p:cTn>
                                        <p:tgtEl>
                                          <p:spTgt spid="7"/>
                                        </p:tgtEl>
                                        <p:attrNameLst>
                                          <p:attrName>style.visibility</p:attrName>
                                        </p:attrNameLst>
                                      </p:cBhvr>
                                      <p:to>
                                        <p:strVal val="visible"/>
                                      </p:to>
                                    </p:set>
                                    <p:anim calcmode="lin" valueType="num">
                                      <p:cBhvr>
                                        <p:cTn id="14" dur="500" fill="hold"/>
                                        <p:tgtEl>
                                          <p:spTgt spid="7"/>
                                        </p:tgtEl>
                                        <p:attrNameLst>
                                          <p:attrName>ppt_w</p:attrName>
                                        </p:attrNameLst>
                                      </p:cBhvr>
                                      <p:tavLst>
                                        <p:tav tm="0">
                                          <p:val>
                                            <p:fltVal val="0"/>
                                          </p:val>
                                        </p:tav>
                                        <p:tav tm="100000">
                                          <p:val>
                                            <p:strVal val="#ppt_w"/>
                                          </p:val>
                                        </p:tav>
                                      </p:tavLst>
                                    </p:anim>
                                    <p:anim calcmode="lin" valueType="num">
                                      <p:cBhvr>
                                        <p:cTn id="15" dur="500" fill="hold"/>
                                        <p:tgtEl>
                                          <p:spTgt spid="7"/>
                                        </p:tgtEl>
                                        <p:attrNameLst>
                                          <p:attrName>ppt_h</p:attrName>
                                        </p:attrNameLst>
                                      </p:cBhvr>
                                      <p:tavLst>
                                        <p:tav tm="0">
                                          <p:val>
                                            <p:strVal val="#ppt_h"/>
                                          </p:val>
                                        </p:tav>
                                        <p:tav tm="100000">
                                          <p:val>
                                            <p:strVal val="#ppt_h"/>
                                          </p:val>
                                        </p:tav>
                                      </p:tavLst>
                                    </p:anim>
                                  </p:childTnLst>
                                </p:cTn>
                              </p:par>
                            </p:childTnLst>
                          </p:cTn>
                        </p:par>
                      </p:childTnLst>
                    </p:cTn>
                  </p:par>
                  <p:par>
                    <p:cTn id="16" fill="hold" nodeType="clickPar">
                      <p:stCondLst>
                        <p:cond delay="indefinite"/>
                      </p:stCondLst>
                      <p:childTnLst>
                        <p:par>
                          <p:cTn id="17" fill="hold" nodeType="withGroup">
                            <p:stCondLst>
                              <p:cond delay="indefinite"/>
                            </p:stCondLst>
                          </p:cTn>
                        </p:par>
                        <p:par>
                          <p:cTn id="18" fill="hold" nodeType="afterGroup">
                            <p:stCondLst>
                              <p:cond delay="0"/>
                            </p:stCondLst>
                            <p:childTnLst>
                              <p:par>
                                <p:cTn id="19" presetID="17" presetClass="entr" presetSubtype="10" fill="hold" grpId="1" nodeType="clickEffect">
                                  <p:childTnLst>
                                    <p:set>
                                      <p:cBhvr>
                                        <p:cTn id="20" dur="1" fill="hold">
                                          <p:stCondLst>
                                            <p:cond delay="0"/>
                                          </p:stCondLst>
                                        </p:cTn>
                                        <p:tgtEl>
                                          <p:spTgt spid="5"/>
                                        </p:tgtEl>
                                        <p:attrNameLst>
                                          <p:attrName>style.visibility</p:attrName>
                                        </p:attrNameLst>
                                      </p:cBhvr>
                                      <p:to>
                                        <p:strVal val="visible"/>
                                      </p:to>
                                    </p:set>
                                    <p:anim calcmode="lin" valueType="num">
                                      <p:cBhvr>
                                        <p:cTn id="21" dur="500" fill="hold"/>
                                        <p:tgtEl>
                                          <p:spTgt spid="5"/>
                                        </p:tgtEl>
                                        <p:attrNameLst>
                                          <p:attrName>ppt_w</p:attrName>
                                        </p:attrNameLst>
                                      </p:cBhvr>
                                      <p:tavLst>
                                        <p:tav tm="0">
                                          <p:val>
                                            <p:fltVal val="0"/>
                                          </p:val>
                                        </p:tav>
                                        <p:tav tm="100000">
                                          <p:val>
                                            <p:strVal val="#ppt_w"/>
                                          </p:val>
                                        </p:tav>
                                      </p:tavLst>
                                    </p:anim>
                                    <p:anim calcmode="lin" valueType="num">
                                      <p:cBhvr>
                                        <p:cTn id="22" dur="500" fill="hold"/>
                                        <p:tgtEl>
                                          <p:spTgt spid="5"/>
                                        </p:tgtEl>
                                        <p:attrNameLst>
                                          <p:attrName>ppt_h</p:attrName>
                                        </p:attrNameLst>
                                      </p:cBhvr>
                                      <p:tavLst>
                                        <p:tav tm="0">
                                          <p:val>
                                            <p:strVal val="#ppt_h"/>
                                          </p:val>
                                        </p:tav>
                                        <p:tav tm="100000">
                                          <p:val>
                                            <p:strVal val="#ppt_h"/>
                                          </p:val>
                                        </p:tav>
                                      </p:tavLst>
                                    </p:anim>
                                  </p:childTnLst>
                                </p:cTn>
                              </p:par>
                            </p:childTnLst>
                          </p:cTn>
                        </p:par>
                      </p:childTnLst>
                    </p:cTn>
                  </p:par>
                  <p:par>
                    <p:cTn id="23" fill="hold" nodeType="clickPar">
                      <p:stCondLst>
                        <p:cond delay="indefinite"/>
                      </p:stCondLst>
                      <p:childTnLst>
                        <p:par>
                          <p:cTn id="24" fill="hold" nodeType="withGroup">
                            <p:stCondLst>
                              <p:cond delay="indefinite"/>
                            </p:stCondLst>
                          </p:cTn>
                        </p:par>
                        <p:par>
                          <p:cTn id="25" fill="hold" nodeType="afterGroup">
                            <p:stCondLst>
                              <p:cond delay="0"/>
                            </p:stCondLst>
                            <p:childTnLst>
                              <p:par>
                                <p:cTn id="26" presetID="17" presetClass="entr" presetSubtype="10" fill="hold" grpId="4" nodeType="clickEffect">
                                  <p:childTnLst>
                                    <p:set>
                                      <p:cBhvr>
                                        <p:cTn id="27" dur="1" fill="hold">
                                          <p:stCondLst>
                                            <p:cond delay="0"/>
                                          </p:stCondLst>
                                        </p:cTn>
                                        <p:tgtEl>
                                          <p:spTgt spid="8"/>
                                        </p:tgtEl>
                                        <p:attrNameLst>
                                          <p:attrName>style.visibility</p:attrName>
                                        </p:attrNameLst>
                                      </p:cBhvr>
                                      <p:to>
                                        <p:strVal val="visible"/>
                                      </p:to>
                                    </p:set>
                                    <p:anim calcmode="lin" valueType="num">
                                      <p:cBhvr>
                                        <p:cTn id="28" dur="500" fill="hold"/>
                                        <p:tgtEl>
                                          <p:spTgt spid="8"/>
                                        </p:tgtEl>
                                        <p:attrNameLst>
                                          <p:attrName>ppt_w</p:attrName>
                                        </p:attrNameLst>
                                      </p:cBhvr>
                                      <p:tavLst>
                                        <p:tav tm="0">
                                          <p:val>
                                            <p:fltVal val="0"/>
                                          </p:val>
                                        </p:tav>
                                        <p:tav tm="100000">
                                          <p:val>
                                            <p:strVal val="#ppt_w"/>
                                          </p:val>
                                        </p:tav>
                                      </p:tavLst>
                                    </p:anim>
                                    <p:anim calcmode="lin" valueType="num">
                                      <p:cBhvr>
                                        <p:cTn id="29" dur="500" fill="hold"/>
                                        <p:tgtEl>
                                          <p:spTgt spid="8"/>
                                        </p:tgtEl>
                                        <p:attrNameLst>
                                          <p:attrName>ppt_h</p:attrName>
                                        </p:attrNameLst>
                                      </p:cBhvr>
                                      <p:tavLst>
                                        <p:tav tm="0">
                                          <p:val>
                                            <p:strVal val="#ppt_h"/>
                                          </p:val>
                                        </p:tav>
                                        <p:tav tm="100000">
                                          <p:val>
                                            <p:strVal val="#ppt_h"/>
                                          </p:val>
                                        </p:tav>
                                      </p:tavLst>
                                    </p:anim>
                                  </p:childTnLst>
                                </p:cTn>
                              </p:par>
                            </p:childTnLst>
                          </p:cTn>
                        </p:par>
                      </p:childTnLst>
                    </p:cTn>
                  </p:par>
                  <p:par>
                    <p:cTn id="30" fill="hold" nodeType="clickPar">
                      <p:stCondLst>
                        <p:cond delay="indefinite"/>
                      </p:stCondLst>
                      <p:childTnLst>
                        <p:par>
                          <p:cTn id="31" fill="hold" nodeType="withGroup">
                            <p:stCondLst>
                              <p:cond delay="indefinite"/>
                            </p:stCondLst>
                          </p:cTn>
                        </p:par>
                        <p:par>
                          <p:cTn id="32" fill="hold" nodeType="afterGroup">
                            <p:stCondLst>
                              <p:cond delay="0"/>
                            </p:stCondLst>
                            <p:childTnLst>
                              <p:par>
                                <p:cTn id="33" presetID="17" presetClass="entr" presetSubtype="10" fill="hold" grpId="2" nodeType="clickEffect">
                                  <p:childTnLst>
                                    <p:set>
                                      <p:cBhvr>
                                        <p:cTn id="34" dur="1" fill="hold">
                                          <p:stCondLst>
                                            <p:cond delay="0"/>
                                          </p:stCondLst>
                                        </p:cTn>
                                        <p:tgtEl>
                                          <p:spTgt spid="6"/>
                                        </p:tgtEl>
                                        <p:attrNameLst>
                                          <p:attrName>style.visibility</p:attrName>
                                        </p:attrNameLst>
                                      </p:cBhvr>
                                      <p:to>
                                        <p:strVal val="visible"/>
                                      </p:to>
                                    </p:set>
                                    <p:anim calcmode="lin" valueType="num">
                                      <p:cBhvr>
                                        <p:cTn id="35" dur="500" fill="hold"/>
                                        <p:tgtEl>
                                          <p:spTgt spid="6"/>
                                        </p:tgtEl>
                                        <p:attrNameLst>
                                          <p:attrName>ppt_w</p:attrName>
                                        </p:attrNameLst>
                                      </p:cBhvr>
                                      <p:tavLst>
                                        <p:tav tm="0">
                                          <p:val>
                                            <p:fltVal val="0"/>
                                          </p:val>
                                        </p:tav>
                                        <p:tav tm="100000">
                                          <p:val>
                                            <p:strVal val="#ppt_w"/>
                                          </p:val>
                                        </p:tav>
                                      </p:tavLst>
                                    </p:anim>
                                    <p:anim calcmode="lin" valueType="num">
                                      <p:cBhvr>
                                        <p:cTn id="36" dur="500" fill="hold"/>
                                        <p:tgtEl>
                                          <p:spTgt spid="6"/>
                                        </p:tgtEl>
                                        <p:attrNameLst>
                                          <p:attrName>ppt_h</p:attrName>
                                        </p:attrNameLst>
                                      </p:cBhvr>
                                      <p:tavLst>
                                        <p:tav tm="0">
                                          <p:val>
                                            <p:strVal val="#ppt_h"/>
                                          </p:val>
                                        </p:tav>
                                        <p:tav tm="100000">
                                          <p:val>
                                            <p:strVal val="#ppt_h"/>
                                          </p:val>
                                        </p:tav>
                                      </p:tavLst>
                                    </p:anim>
                                  </p:childTnLst>
                                </p:cTn>
                              </p:par>
                            </p:childTnLst>
                          </p:cTn>
                        </p:par>
                      </p:childTnLst>
                    </p:cTn>
                  </p:par>
                  <p:par>
                    <p:cTn id="37" fill="hold" nodeType="clickPar">
                      <p:stCondLst>
                        <p:cond delay="indefinite"/>
                      </p:stCondLst>
                      <p:childTnLst>
                        <p:par>
                          <p:cTn id="38" fill="hold" nodeType="withGroup">
                            <p:stCondLst>
                              <p:cond delay="indefinite"/>
                            </p:stCondLst>
                          </p:cTn>
                        </p:par>
                        <p:par>
                          <p:cTn id="39" fill="hold" nodeType="afterGroup">
                            <p:stCondLst>
                              <p:cond delay="0"/>
                            </p:stCondLst>
                            <p:childTnLst>
                              <p:par>
                                <p:cTn id="40" presetID="17" presetClass="entr" presetSubtype="10" fill="hold" grpId="5" nodeType="clickEffect">
                                  <p:childTnLst>
                                    <p:set>
                                      <p:cBhvr>
                                        <p:cTn id="41" dur="1" fill="hold">
                                          <p:stCondLst>
                                            <p:cond delay="0"/>
                                          </p:stCondLst>
                                        </p:cTn>
                                        <p:tgtEl>
                                          <p:spTgt spid="9"/>
                                        </p:tgtEl>
                                        <p:attrNameLst>
                                          <p:attrName>style.visibility</p:attrName>
                                        </p:attrNameLst>
                                      </p:cBhvr>
                                      <p:to>
                                        <p:strVal val="visible"/>
                                      </p:to>
                                    </p:set>
                                    <p:anim calcmode="lin" valueType="num">
                                      <p:cBhvr>
                                        <p:cTn id="42" dur="500" fill="hold"/>
                                        <p:tgtEl>
                                          <p:spTgt spid="9"/>
                                        </p:tgtEl>
                                        <p:attrNameLst>
                                          <p:attrName>ppt_w</p:attrName>
                                        </p:attrNameLst>
                                      </p:cBhvr>
                                      <p:tavLst>
                                        <p:tav tm="0">
                                          <p:val>
                                            <p:fltVal val="0"/>
                                          </p:val>
                                        </p:tav>
                                        <p:tav tm="100000">
                                          <p:val>
                                            <p:strVal val="#ppt_w"/>
                                          </p:val>
                                        </p:tav>
                                      </p:tavLst>
                                    </p:anim>
                                    <p:anim calcmode="lin" valueType="num">
                                      <p:cBhvr>
                                        <p:cTn id="43" dur="500" fill="hold"/>
                                        <p:tgtEl>
                                          <p:spTgt spid="9"/>
                                        </p:tgtEl>
                                        <p:attrNameLst>
                                          <p:attrName>ppt_h</p:attrName>
                                        </p:attrNameLst>
                                      </p:cBhvr>
                                      <p:tavLst>
                                        <p:tav tm="0">
                                          <p:val>
                                            <p:strVal val="#ppt_h"/>
                                          </p:val>
                                        </p:tav>
                                        <p:tav tm="100000">
                                          <p:val>
                                            <p:strVal val="#ppt_h"/>
                                          </p:val>
                                        </p:tav>
                                      </p:tavLst>
                                    </p:anim>
                                  </p:childTnLst>
                                </p:cTn>
                              </p:par>
                            </p:childTnLst>
                          </p:cTn>
                        </p:par>
                      </p:childTnLst>
                    </p:cTn>
                  </p:par>
                  <p:par>
                    <p:cTn id="44" fill="hold" nodeType="clickPar">
                      <p:stCondLst>
                        <p:cond delay="indefinite"/>
                      </p:stCondLst>
                      <p:childTnLst>
                        <p:par>
                          <p:cTn id="45" fill="hold" nodeType="withGroup">
                            <p:stCondLst>
                              <p:cond delay="indefinite"/>
                            </p:stCondLst>
                          </p:cTn>
                        </p:par>
                        <p:par>
                          <p:cTn id="46" fill="hold" nodeType="afterGroup">
                            <p:stCondLst>
                              <p:cond delay="0"/>
                            </p:stCondLst>
                            <p:childTnLst>
                              <p:par>
                                <p:cTn id="47" presetID="17" presetClass="entr" presetSubtype="10" fill="hold" grpId="6" nodeType="clickEffect">
                                  <p:childTnLst>
                                    <p:set>
                                      <p:cBhvr>
                                        <p:cTn id="48" dur="1" fill="hold">
                                          <p:stCondLst>
                                            <p:cond delay="0"/>
                                          </p:stCondLst>
                                        </p:cTn>
                                        <p:tgtEl>
                                          <p:spTgt spid="10"/>
                                        </p:tgtEl>
                                        <p:attrNameLst>
                                          <p:attrName>style.visibility</p:attrName>
                                        </p:attrNameLst>
                                      </p:cBhvr>
                                      <p:to>
                                        <p:strVal val="visible"/>
                                      </p:to>
                                    </p:set>
                                    <p:anim calcmode="lin" valueType="num">
                                      <p:cBhvr>
                                        <p:cTn id="49" dur="500" fill="hold"/>
                                        <p:tgtEl>
                                          <p:spTgt spid="10"/>
                                        </p:tgtEl>
                                        <p:attrNameLst>
                                          <p:attrName>ppt_w</p:attrName>
                                        </p:attrNameLst>
                                      </p:cBhvr>
                                      <p:tavLst>
                                        <p:tav tm="0">
                                          <p:val>
                                            <p:fltVal val="0"/>
                                          </p:val>
                                        </p:tav>
                                        <p:tav tm="100000">
                                          <p:val>
                                            <p:strVal val="#ppt_w"/>
                                          </p:val>
                                        </p:tav>
                                      </p:tavLst>
                                    </p:anim>
                                    <p:anim calcmode="lin" valueType="num">
                                      <p:cBhvr>
                                        <p:cTn id="50" dur="500" fill="hold"/>
                                        <p:tgtEl>
                                          <p:spTgt spid="10"/>
                                        </p:tgtEl>
                                        <p:attrNameLst>
                                          <p:attrName>ppt_h</p:attrName>
                                        </p:attrNameLst>
                                      </p:cBhvr>
                                      <p:tavLst>
                                        <p:tav tm="0">
                                          <p:val>
                                            <p:strVal val="#ppt_h"/>
                                          </p:val>
                                        </p:tav>
                                        <p:tav tm="100000">
                                          <p:val>
                                            <p:strVal val="#ppt_h"/>
                                          </p:val>
                                        </p:tav>
                                      </p:tavLst>
                                    </p:anim>
                                  </p:childTnLst>
                                </p:cTn>
                              </p:par>
                            </p:childTnLst>
                          </p:cTn>
                        </p:par>
                      </p:childTnLst>
                    </p:cTn>
                  </p:par>
                  <p:par>
                    <p:cTn id="51" fill="hold" nodeType="clickPar">
                      <p:stCondLst>
                        <p:cond delay="indefinite"/>
                      </p:stCondLst>
                      <p:childTnLst>
                        <p:par>
                          <p:cTn id="52" fill="hold" nodeType="withGroup">
                            <p:stCondLst>
                              <p:cond delay="indefinite"/>
                            </p:stCondLst>
                          </p:cTn>
                        </p:par>
                        <p:par>
                          <p:cTn id="53" fill="hold" nodeType="afterGroup">
                            <p:stCondLst>
                              <p:cond delay="0"/>
                            </p:stCondLst>
                            <p:childTnLst>
                              <p:par>
                                <p:cTn id="54" presetID="17" presetClass="entr" presetSubtype="10" fill="hold" grpId="7" nodeType="clickEffect">
                                  <p:childTnLst>
                                    <p:set>
                                      <p:cBhvr>
                                        <p:cTn id="55" dur="1" fill="hold">
                                          <p:stCondLst>
                                            <p:cond delay="0"/>
                                          </p:stCondLst>
                                        </p:cTn>
                                        <p:tgtEl>
                                          <p:spTgt spid="11"/>
                                        </p:tgtEl>
                                        <p:attrNameLst>
                                          <p:attrName>style.visibility</p:attrName>
                                        </p:attrNameLst>
                                      </p:cBhvr>
                                      <p:to>
                                        <p:strVal val="visible"/>
                                      </p:to>
                                    </p:set>
                                    <p:anim calcmode="lin" valueType="num">
                                      <p:cBhvr>
                                        <p:cTn id="56" dur="500" fill="hold"/>
                                        <p:tgtEl>
                                          <p:spTgt spid="11"/>
                                        </p:tgtEl>
                                        <p:attrNameLst>
                                          <p:attrName>ppt_w</p:attrName>
                                        </p:attrNameLst>
                                      </p:cBhvr>
                                      <p:tavLst>
                                        <p:tav tm="0">
                                          <p:val>
                                            <p:fltVal val="0"/>
                                          </p:val>
                                        </p:tav>
                                        <p:tav tm="100000">
                                          <p:val>
                                            <p:strVal val="#ppt_w"/>
                                          </p:val>
                                        </p:tav>
                                      </p:tavLst>
                                    </p:anim>
                                    <p:anim calcmode="lin" valueType="num">
                                      <p:cBhvr>
                                        <p:cTn id="57" dur="500" fill="hold"/>
                                        <p:tgtEl>
                                          <p:spTgt spid="11"/>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1"/>
      <p:bldP spid="6" grpId="2"/>
      <p:bldP spid="7" grpId="3"/>
      <p:bldP spid="8" grpId="4"/>
      <p:bldP spid="9" grpId="5"/>
      <p:bldP spid="10" grpId="6"/>
      <p:bldP spid="11" grpId="7"/>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sp>
        <p:nvSpPr>
          <p:cNvPr id="4" name="矩形 20"/>
          <p:cNvSpPr/>
          <p:nvPr/>
        </p:nvSpPr>
        <p:spPr>
          <a:xfrm>
            <a:off x="571472" y="1714489"/>
            <a:ext cx="6952856" cy="2100575"/>
          </a:xfrm>
          <a:prstGeom prst="rect">
            <a:avLst/>
          </a:prstGeom>
          <a:noFill/>
          <a:ln w="9525">
            <a:noFill/>
          </a:ln>
        </p:spPr>
        <p:txBody>
          <a:bodyPr wrap="square" lIns="68580" tIns="34290" rIns="68580" bIns="34290">
            <a:spAutoFit/>
          </a:bodyPr>
          <a:lstStyle/>
          <a:p>
            <a:pPr>
              <a:lnSpc>
                <a:spcPct val="150000"/>
              </a:lnSpc>
            </a:pPr>
            <a:r>
              <a:rPr lang="zh-CN" altLang="en-US" sz="3200" b="1" smtClean="0">
                <a:latin typeface="宋体" pitchFamily="2" charset="-122"/>
                <a:ea typeface="宋体" pitchFamily="2" charset="-122"/>
              </a:rPr>
              <a:t>一、从文中找出下列词语的近义词。</a:t>
            </a:r>
          </a:p>
          <a:p>
            <a:pPr>
              <a:lnSpc>
                <a:spcPct val="150000"/>
              </a:lnSpc>
            </a:pPr>
            <a:r>
              <a:rPr lang="zh-CN" altLang="en-US" sz="2800" b="1" smtClean="0">
                <a:latin typeface="楷体" panose="02010609060101010101" pitchFamily="49" charset="-122"/>
                <a:ea typeface="楷体" pitchFamily="49" charset="-122"/>
              </a:rPr>
              <a:t>    美丽（　　）　　柔软（　　）　　</a:t>
            </a:r>
            <a:endParaRPr lang="en-US" altLang="zh-CN" sz="2800" b="1" smtClean="0">
              <a:latin typeface="楷体" panose="02010609060101010101" pitchFamily="49" charset="-122"/>
              <a:ea typeface="楷体" pitchFamily="49" charset="-122"/>
            </a:endParaRPr>
          </a:p>
          <a:p>
            <a:pPr>
              <a:lnSpc>
                <a:spcPct val="150000"/>
              </a:lnSpc>
            </a:pPr>
            <a:r>
              <a:rPr lang="zh-CN" altLang="en-US" sz="2800" b="1" smtClean="0">
                <a:latin typeface="楷体" panose="02010609060101010101" pitchFamily="49" charset="-122"/>
                <a:ea typeface="楷体" pitchFamily="49" charset="-122"/>
              </a:rPr>
              <a:t>    绮丽（　　）　　督促（　　）</a:t>
            </a:r>
          </a:p>
        </p:txBody>
      </p:sp>
      <p:sp>
        <p:nvSpPr>
          <p:cNvPr id="17" name="文本框 14"/>
          <p:cNvSpPr txBox="1"/>
          <p:nvPr/>
        </p:nvSpPr>
        <p:spPr>
          <a:xfrm>
            <a:off x="624428" y="548680"/>
            <a:ext cx="2003356" cy="561692"/>
          </a:xfrm>
          <a:prstGeom prst="rect">
            <a:avLst/>
          </a:prstGeom>
          <a:noFill/>
        </p:spPr>
        <p:txBody>
          <a:bodyPr wrap="square" lIns="68580" tIns="34290" rIns="68580" bIns="34290" rtlCol="0">
            <a:spAutoFit/>
          </a:bodyPr>
          <a:lstStyle/>
          <a:p>
            <a:r>
              <a:rPr lang="zh-CN" altLang="en-US" sz="3200" b="1">
                <a:solidFill>
                  <a:srgbClr val="875000"/>
                </a:solidFill>
                <a:latin typeface="幼圆" pitchFamily="49" charset="-122"/>
                <a:ea typeface="幼圆" pitchFamily="49" charset="-122"/>
              </a:rPr>
              <a:t>课堂演练</a:t>
            </a:r>
          </a:p>
        </p:txBody>
      </p:sp>
      <p:pic>
        <p:nvPicPr>
          <p:cNvPr id="12" name="图片 11"/>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224620" y="618915"/>
            <a:ext cx="366860" cy="608452"/>
          </a:xfrm>
          <a:prstGeom prst="rect">
            <a:avLst/>
          </a:prstGeom>
        </p:spPr>
      </p:pic>
      <p:sp>
        <p:nvSpPr>
          <p:cNvPr id="8" name="矩形 7"/>
          <p:cNvSpPr/>
          <p:nvPr/>
        </p:nvSpPr>
        <p:spPr>
          <a:xfrm>
            <a:off x="2339753" y="2826624"/>
            <a:ext cx="906017" cy="523220"/>
          </a:xfrm>
          <a:prstGeom prst="rect">
            <a:avLst/>
          </a:prstGeom>
        </p:spPr>
        <p:txBody>
          <a:bodyPr wrap="none">
            <a:spAutoFit/>
          </a:bodyPr>
          <a:lstStyle/>
          <a:p>
            <a:r>
              <a:rPr lang="zh-CN" altLang="en-US" sz="2800" b="1" smtClean="0">
                <a:solidFill>
                  <a:srgbClr val="FF0000"/>
                </a:solidFill>
                <a:latin typeface="楷体" panose="02010609060101010101" pitchFamily="49" charset="-122"/>
                <a:ea typeface="楷体" pitchFamily="49" charset="-122"/>
              </a:rPr>
              <a:t>绮丽</a:t>
            </a:r>
            <a:endParaRPr lang="zh-CN" altLang="en-US" b="1">
              <a:latin typeface="楷体" panose="02010609060101010101" pitchFamily="49" charset="-122"/>
              <a:ea typeface="楷体" pitchFamily="49" charset="-122"/>
            </a:endParaRPr>
          </a:p>
        </p:txBody>
      </p:sp>
      <p:sp>
        <p:nvSpPr>
          <p:cNvPr id="9" name="矩形 8"/>
          <p:cNvSpPr/>
          <p:nvPr/>
        </p:nvSpPr>
        <p:spPr>
          <a:xfrm>
            <a:off x="5220072" y="2826624"/>
            <a:ext cx="906017" cy="523220"/>
          </a:xfrm>
          <a:prstGeom prst="rect">
            <a:avLst/>
          </a:prstGeom>
        </p:spPr>
        <p:txBody>
          <a:bodyPr wrap="none">
            <a:spAutoFit/>
          </a:bodyPr>
          <a:lstStyle/>
          <a:p>
            <a:r>
              <a:rPr lang="zh-CN" altLang="en-US" sz="2800" b="1" smtClean="0">
                <a:solidFill>
                  <a:srgbClr val="FF0000"/>
                </a:solidFill>
                <a:latin typeface="楷体" panose="02010609060101010101" pitchFamily="49" charset="-122"/>
                <a:ea typeface="楷体" pitchFamily="49" charset="-122"/>
                <a:cs typeface="宋体" panose="02010600030101010101" pitchFamily="2" charset="-122"/>
              </a:rPr>
              <a:t>轻柔</a:t>
            </a:r>
            <a:endParaRPr lang="zh-CN" altLang="en-US" b="1">
              <a:latin typeface="楷体" panose="02010609060101010101" pitchFamily="49" charset="-122"/>
              <a:ea typeface="楷体" pitchFamily="49" charset="-122"/>
            </a:endParaRPr>
          </a:p>
        </p:txBody>
      </p:sp>
      <p:sp>
        <p:nvSpPr>
          <p:cNvPr id="10" name="矩形 9"/>
          <p:cNvSpPr/>
          <p:nvPr/>
        </p:nvSpPr>
        <p:spPr>
          <a:xfrm>
            <a:off x="2339753" y="3717032"/>
            <a:ext cx="906017" cy="523220"/>
          </a:xfrm>
          <a:prstGeom prst="rect">
            <a:avLst/>
          </a:prstGeom>
        </p:spPr>
        <p:txBody>
          <a:bodyPr wrap="none">
            <a:spAutoFit/>
          </a:bodyPr>
          <a:lstStyle/>
          <a:p>
            <a:r>
              <a:rPr lang="zh-CN" altLang="en-US" sz="2800" b="1" smtClean="0">
                <a:solidFill>
                  <a:srgbClr val="FF0000"/>
                </a:solidFill>
                <a:latin typeface="楷体" panose="02010609060101010101" pitchFamily="49" charset="-122"/>
                <a:ea typeface="楷体" pitchFamily="49" charset="-122"/>
                <a:cs typeface="宋体" panose="02010600030101010101" pitchFamily="2" charset="-122"/>
              </a:rPr>
              <a:t>美丽</a:t>
            </a:r>
            <a:endParaRPr lang="zh-CN" altLang="en-US" b="1">
              <a:latin typeface="楷体" panose="02010609060101010101" pitchFamily="49" charset="-122"/>
              <a:ea typeface="楷体" pitchFamily="49" charset="-122"/>
            </a:endParaRPr>
          </a:p>
        </p:txBody>
      </p:sp>
      <p:sp>
        <p:nvSpPr>
          <p:cNvPr id="11" name="矩形 10"/>
          <p:cNvSpPr/>
          <p:nvPr/>
        </p:nvSpPr>
        <p:spPr>
          <a:xfrm>
            <a:off x="5220071" y="3717032"/>
            <a:ext cx="906017" cy="523220"/>
          </a:xfrm>
          <a:prstGeom prst="rect">
            <a:avLst/>
          </a:prstGeom>
        </p:spPr>
        <p:txBody>
          <a:bodyPr wrap="none">
            <a:spAutoFit/>
          </a:bodyPr>
          <a:lstStyle/>
          <a:p>
            <a:r>
              <a:rPr lang="zh-CN" altLang="en-US" sz="2800" b="1" smtClean="0">
                <a:solidFill>
                  <a:srgbClr val="FF0000"/>
                </a:solidFill>
                <a:latin typeface="楷体" panose="02010609060101010101" pitchFamily="49" charset="-122"/>
                <a:ea typeface="楷体" pitchFamily="49" charset="-122"/>
                <a:cs typeface="宋体" panose="02010600030101010101" pitchFamily="2" charset="-122"/>
              </a:rPr>
              <a:t>催促</a:t>
            </a:r>
            <a:endParaRPr lang="zh-CN" altLang="en-US" b="1">
              <a:latin typeface="楷体" panose="02010609060101010101" pitchFamily="49" charset="-122"/>
              <a:ea typeface="楷体" pitchFamily="49" charset="-122"/>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xmlns:p15="http://schemas.microsoft.com/office/powerpoint/2012/main">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4" presetClass="entr" presetSubtype="16" fill="hold" grpId="1" nodeType="clickEffect">
                                  <p:childTnLst>
                                    <p:set>
                                      <p:cBhvr>
                                        <p:cTn id="13" dur="1" fill="hold">
                                          <p:stCondLst>
                                            <p:cond delay="0"/>
                                          </p:stCondLst>
                                        </p:cTn>
                                        <p:tgtEl>
                                          <p:spTgt spid="8"/>
                                        </p:tgtEl>
                                        <p:attrNameLst>
                                          <p:attrName>style.visibility</p:attrName>
                                        </p:attrNameLst>
                                      </p:cBhvr>
                                      <p:to>
                                        <p:strVal val="visible"/>
                                      </p:to>
                                    </p:set>
                                    <p:animEffect transition="in" filter="box(in)">
                                      <p:cBhvr>
                                        <p:cTn id="14" dur="500"/>
                                        <p:tgtEl>
                                          <p:spTgt spid="8"/>
                                        </p:tgtEl>
                                      </p:cBhvr>
                                    </p:animEffect>
                                  </p:childTnLst>
                                </p:cTn>
                              </p:par>
                            </p:childTnLst>
                          </p:cTn>
                        </p:par>
                      </p:childTnLst>
                    </p:cTn>
                  </p:par>
                  <p:par>
                    <p:cTn id="15" fill="hold" nodeType="clickPar">
                      <p:stCondLst>
                        <p:cond delay="indefinite"/>
                      </p:stCondLst>
                      <p:childTnLst>
                        <p:par>
                          <p:cTn id="16" fill="hold" nodeType="withGroup">
                            <p:stCondLst>
                              <p:cond delay="indefinite"/>
                            </p:stCondLst>
                          </p:cTn>
                        </p:par>
                        <p:par>
                          <p:cTn id="17" fill="hold" nodeType="afterGroup">
                            <p:stCondLst>
                              <p:cond delay="0"/>
                            </p:stCondLst>
                            <p:childTnLst>
                              <p:par>
                                <p:cTn id="18" presetID="4" presetClass="entr" presetSubtype="16" fill="hold" grpId="2" nodeType="clickEffect">
                                  <p:childTnLst>
                                    <p:set>
                                      <p:cBhvr>
                                        <p:cTn id="19" dur="1" fill="hold">
                                          <p:stCondLst>
                                            <p:cond delay="0"/>
                                          </p:stCondLst>
                                        </p:cTn>
                                        <p:tgtEl>
                                          <p:spTgt spid="9"/>
                                        </p:tgtEl>
                                        <p:attrNameLst>
                                          <p:attrName>style.visibility</p:attrName>
                                        </p:attrNameLst>
                                      </p:cBhvr>
                                      <p:to>
                                        <p:strVal val="visible"/>
                                      </p:to>
                                    </p:set>
                                    <p:animEffect transition="in" filter="box(in)">
                                      <p:cBhvr>
                                        <p:cTn id="20" dur="500"/>
                                        <p:tgtEl>
                                          <p:spTgt spid="9"/>
                                        </p:tgtEl>
                                      </p:cBhvr>
                                    </p:animEffect>
                                  </p:childTnLst>
                                </p:cTn>
                              </p:par>
                            </p:childTnLst>
                          </p:cTn>
                        </p:par>
                      </p:childTnLst>
                    </p:cTn>
                  </p:par>
                  <p:par>
                    <p:cTn id="21" fill="hold" nodeType="clickPar">
                      <p:stCondLst>
                        <p:cond delay="indefinite"/>
                      </p:stCondLst>
                      <p:childTnLst>
                        <p:par>
                          <p:cTn id="22" fill="hold" nodeType="withGroup">
                            <p:stCondLst>
                              <p:cond delay="indefinite"/>
                            </p:stCondLst>
                          </p:cTn>
                        </p:par>
                        <p:par>
                          <p:cTn id="23" fill="hold" nodeType="afterGroup">
                            <p:stCondLst>
                              <p:cond delay="0"/>
                            </p:stCondLst>
                            <p:childTnLst>
                              <p:par>
                                <p:cTn id="24" presetID="4" presetClass="entr" presetSubtype="16" fill="hold" grpId="3" nodeType="clickEffect">
                                  <p:childTnLst>
                                    <p:set>
                                      <p:cBhvr>
                                        <p:cTn id="25" dur="1" fill="hold">
                                          <p:stCondLst>
                                            <p:cond delay="0"/>
                                          </p:stCondLst>
                                        </p:cTn>
                                        <p:tgtEl>
                                          <p:spTgt spid="10"/>
                                        </p:tgtEl>
                                        <p:attrNameLst>
                                          <p:attrName>style.visibility</p:attrName>
                                        </p:attrNameLst>
                                      </p:cBhvr>
                                      <p:to>
                                        <p:strVal val="visible"/>
                                      </p:to>
                                    </p:set>
                                    <p:animEffect transition="in" filter="box(in)">
                                      <p:cBhvr>
                                        <p:cTn id="26" dur="500"/>
                                        <p:tgtEl>
                                          <p:spTgt spid="10"/>
                                        </p:tgtEl>
                                      </p:cBhvr>
                                    </p:animEffect>
                                  </p:childTnLst>
                                </p:cTn>
                              </p:par>
                            </p:childTnLst>
                          </p:cTn>
                        </p:par>
                      </p:childTnLst>
                    </p:cTn>
                  </p:par>
                  <p:par>
                    <p:cTn id="27" fill="hold" nodeType="clickPar">
                      <p:stCondLst>
                        <p:cond delay="indefinite"/>
                      </p:stCondLst>
                      <p:childTnLst>
                        <p:par>
                          <p:cTn id="28" fill="hold" nodeType="withGroup">
                            <p:stCondLst>
                              <p:cond delay="indefinite"/>
                            </p:stCondLst>
                          </p:cTn>
                        </p:par>
                        <p:par>
                          <p:cTn id="29" fill="hold" nodeType="afterGroup">
                            <p:stCondLst>
                              <p:cond delay="0"/>
                            </p:stCondLst>
                            <p:childTnLst>
                              <p:par>
                                <p:cTn id="30" presetID="4" presetClass="entr" presetSubtype="16" fill="hold" grpId="4" nodeType="clickEffect">
                                  <p:childTnLst>
                                    <p:set>
                                      <p:cBhvr>
                                        <p:cTn id="31" dur="1" fill="hold">
                                          <p:stCondLst>
                                            <p:cond delay="0"/>
                                          </p:stCondLst>
                                        </p:cTn>
                                        <p:tgtEl>
                                          <p:spTgt spid="11"/>
                                        </p:tgtEl>
                                        <p:attrNameLst>
                                          <p:attrName>style.visibility</p:attrName>
                                        </p:attrNameLst>
                                      </p:cBhvr>
                                      <p:to>
                                        <p:strVal val="visible"/>
                                      </p:to>
                                    </p:set>
                                    <p:animEffect transition="in" filter="box(in)">
                                      <p:cBhvr>
                                        <p:cTn id="3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1"/>
      <p:bldP spid="9" grpId="2"/>
      <p:bldP spid="10" grpId="3"/>
      <p:bldP spid="11" grpId="4"/>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323528" y="428979"/>
            <a:ext cx="8106124" cy="3785652"/>
          </a:xfrm>
          <a:prstGeom prst="rect">
            <a:avLst/>
          </a:prstGeom>
        </p:spPr>
        <p:txBody>
          <a:bodyPr wrap="square">
            <a:spAutoFit/>
          </a:bodyPr>
          <a:lstStyle/>
          <a:p>
            <a:pPr>
              <a:lnSpc>
                <a:spcPct val="150000"/>
              </a:lnSpc>
            </a:pPr>
            <a:r>
              <a:rPr lang="zh-CN" altLang="en-US" sz="3200" b="1">
                <a:latin typeface="宋体" pitchFamily="2" charset="-122"/>
                <a:ea typeface="宋体" pitchFamily="2" charset="-122"/>
              </a:rPr>
              <a:t>二</a:t>
            </a:r>
            <a:r>
              <a:rPr lang="zh-CN" altLang="en-US" sz="3200" b="1" smtClean="0">
                <a:latin typeface="宋体" pitchFamily="2" charset="-122"/>
                <a:ea typeface="宋体" pitchFamily="2" charset="-122"/>
              </a:rPr>
              <a:t>、仿写词语。</a:t>
            </a:r>
          </a:p>
          <a:p>
            <a:pPr>
              <a:lnSpc>
                <a:spcPct val="150000"/>
              </a:lnSpc>
            </a:pPr>
            <a:r>
              <a:rPr lang="zh-CN" altLang="en-US" sz="3200" b="1" smtClean="0">
                <a:latin typeface="楷体" panose="02010609060101010101" pitchFamily="49" charset="-122"/>
                <a:ea typeface="楷体" pitchFamily="49" charset="-122"/>
              </a:rPr>
              <a:t>草如茵　柳如眉：</a:t>
            </a:r>
            <a:r>
              <a:rPr lang="en-US" altLang="zh-CN" sz="3200" b="1" smtClean="0">
                <a:latin typeface="楷体" panose="02010609060101010101" pitchFamily="49" charset="-122"/>
                <a:ea typeface="楷体" pitchFamily="49" charset="-122"/>
              </a:rPr>
              <a:t>__________</a:t>
            </a:r>
            <a:r>
              <a:rPr lang="zh-CN" altLang="en-US" sz="3200" b="1" smtClean="0">
                <a:latin typeface="楷体" panose="02010609060101010101" pitchFamily="49" charset="-122"/>
                <a:ea typeface="楷体" pitchFamily="49" charset="-122"/>
              </a:rPr>
              <a:t>　</a:t>
            </a:r>
            <a:r>
              <a:rPr lang="en-US" altLang="zh-CN" sz="3200" b="1" smtClean="0">
                <a:latin typeface="楷体" panose="02010609060101010101" pitchFamily="49" charset="-122"/>
                <a:ea typeface="楷体" pitchFamily="49" charset="-122"/>
              </a:rPr>
              <a:t>__________ __________</a:t>
            </a:r>
            <a:r>
              <a:rPr lang="zh-CN" altLang="en-US" sz="3200" b="1" smtClean="0">
                <a:latin typeface="楷体" panose="02010609060101010101" pitchFamily="49" charset="-122"/>
                <a:ea typeface="楷体" pitchFamily="49" charset="-122"/>
              </a:rPr>
              <a:t>　</a:t>
            </a:r>
            <a:r>
              <a:rPr lang="en-US" altLang="zh-CN" sz="3200" b="1" smtClean="0">
                <a:latin typeface="楷体" panose="02010609060101010101" pitchFamily="49" charset="-122"/>
                <a:ea typeface="楷体" pitchFamily="49" charset="-122"/>
              </a:rPr>
              <a:t>__________</a:t>
            </a:r>
          </a:p>
          <a:p>
            <a:pPr>
              <a:lnSpc>
                <a:spcPct val="150000"/>
              </a:lnSpc>
            </a:pPr>
            <a:r>
              <a:rPr lang="zh-CN" altLang="en-US" sz="3200" b="1" smtClean="0">
                <a:latin typeface="楷体" panose="02010609060101010101" pitchFamily="49" charset="-122"/>
                <a:ea typeface="楷体" pitchFamily="49" charset="-122"/>
              </a:rPr>
              <a:t>袅袅炊烟：</a:t>
            </a:r>
            <a:r>
              <a:rPr lang="en-US" altLang="zh-CN" sz="3200" b="1" smtClean="0">
                <a:latin typeface="楷体" panose="02010609060101010101" pitchFamily="49" charset="-122"/>
                <a:ea typeface="楷体" pitchFamily="49" charset="-122"/>
              </a:rPr>
              <a:t>__________</a:t>
            </a:r>
            <a:r>
              <a:rPr lang="zh-CN" altLang="en-US" sz="3200" b="1" smtClean="0">
                <a:latin typeface="楷体" panose="02010609060101010101" pitchFamily="49" charset="-122"/>
                <a:ea typeface="楷体" pitchFamily="49" charset="-122"/>
              </a:rPr>
              <a:t>　</a:t>
            </a:r>
            <a:r>
              <a:rPr lang="en-US" altLang="zh-CN" sz="3200" b="1" smtClean="0">
                <a:latin typeface="楷体" panose="02010609060101010101" pitchFamily="49" charset="-122"/>
                <a:ea typeface="楷体" pitchFamily="49" charset="-122"/>
              </a:rPr>
              <a:t>__________ __________</a:t>
            </a:r>
            <a:r>
              <a:rPr lang="zh-CN" altLang="en-US" sz="3200" b="1" smtClean="0">
                <a:latin typeface="楷体" panose="02010609060101010101" pitchFamily="49" charset="-122"/>
                <a:ea typeface="楷体" pitchFamily="49" charset="-122"/>
              </a:rPr>
              <a:t>　</a:t>
            </a:r>
            <a:r>
              <a:rPr lang="en-US" altLang="zh-CN" sz="3200" b="1" smtClean="0">
                <a:latin typeface="楷体" panose="02010609060101010101" pitchFamily="49" charset="-122"/>
                <a:ea typeface="楷体" pitchFamily="49" charset="-122"/>
              </a:rPr>
              <a:t>__________</a:t>
            </a:r>
          </a:p>
        </p:txBody>
      </p:sp>
      <p:sp>
        <p:nvSpPr>
          <p:cNvPr id="17" name="矩形 16"/>
          <p:cNvSpPr/>
          <p:nvPr/>
        </p:nvSpPr>
        <p:spPr>
          <a:xfrm>
            <a:off x="4071934" y="1497257"/>
            <a:ext cx="1420582" cy="584775"/>
          </a:xfrm>
          <a:prstGeom prst="rect">
            <a:avLst/>
          </a:prstGeom>
        </p:spPr>
        <p:txBody>
          <a:bodyPr wrap="none">
            <a:spAutoFit/>
          </a:bodyPr>
          <a:lstStyle/>
          <a:p>
            <a:r>
              <a:rPr lang="zh-CN" altLang="en-US" sz="3200" b="1" smtClean="0">
                <a:solidFill>
                  <a:srgbClr val="FF0000"/>
                </a:solidFill>
                <a:latin typeface="楷体" panose="02010609060101010101" pitchFamily="49" charset="-122"/>
                <a:ea typeface="楷体" pitchFamily="49" charset="-122"/>
              </a:rPr>
              <a:t>歌如潮</a:t>
            </a:r>
            <a:endParaRPr lang="zh-CN" altLang="en-US" b="1"/>
          </a:p>
        </p:txBody>
      </p:sp>
      <p:sp>
        <p:nvSpPr>
          <p:cNvPr id="18" name="矩形 17"/>
          <p:cNvSpPr/>
          <p:nvPr/>
        </p:nvSpPr>
        <p:spPr>
          <a:xfrm>
            <a:off x="6357950" y="1497257"/>
            <a:ext cx="1420582" cy="584775"/>
          </a:xfrm>
          <a:prstGeom prst="rect">
            <a:avLst/>
          </a:prstGeom>
        </p:spPr>
        <p:txBody>
          <a:bodyPr wrap="none">
            <a:spAutoFit/>
          </a:bodyPr>
          <a:lstStyle/>
          <a:p>
            <a:r>
              <a:rPr lang="zh-CN" altLang="en-US" sz="3200" b="1" smtClean="0">
                <a:solidFill>
                  <a:srgbClr val="FF0000"/>
                </a:solidFill>
                <a:latin typeface="楷体" panose="02010609060101010101" pitchFamily="49" charset="-122"/>
                <a:ea typeface="楷体" pitchFamily="49" charset="-122"/>
              </a:rPr>
              <a:t>花如锦</a:t>
            </a:r>
            <a:endParaRPr lang="zh-CN" altLang="en-US" b="1"/>
          </a:p>
        </p:txBody>
      </p:sp>
      <p:sp>
        <p:nvSpPr>
          <p:cNvPr id="19" name="矩形 18"/>
          <p:cNvSpPr/>
          <p:nvPr/>
        </p:nvSpPr>
        <p:spPr>
          <a:xfrm>
            <a:off x="714348" y="2545014"/>
            <a:ext cx="1420582" cy="584775"/>
          </a:xfrm>
          <a:prstGeom prst="rect">
            <a:avLst/>
          </a:prstGeom>
        </p:spPr>
        <p:txBody>
          <a:bodyPr wrap="none">
            <a:spAutoFit/>
          </a:bodyPr>
          <a:lstStyle/>
          <a:p>
            <a:r>
              <a:rPr lang="zh-CN" altLang="en-US" sz="3200" b="1" smtClean="0">
                <a:solidFill>
                  <a:srgbClr val="FF0000"/>
                </a:solidFill>
                <a:latin typeface="楷体" panose="02010609060101010101" pitchFamily="49" charset="-122"/>
                <a:ea typeface="楷体" pitchFamily="49" charset="-122"/>
              </a:rPr>
              <a:t>甜如蜜</a:t>
            </a:r>
            <a:endParaRPr lang="zh-CN" altLang="en-US" b="1"/>
          </a:p>
        </p:txBody>
      </p:sp>
      <p:sp>
        <p:nvSpPr>
          <p:cNvPr id="20" name="矩形 19"/>
          <p:cNvSpPr/>
          <p:nvPr/>
        </p:nvSpPr>
        <p:spPr>
          <a:xfrm>
            <a:off x="3143241" y="2545014"/>
            <a:ext cx="1627369" cy="584775"/>
          </a:xfrm>
          <a:prstGeom prst="rect">
            <a:avLst/>
          </a:prstGeom>
        </p:spPr>
        <p:txBody>
          <a:bodyPr wrap="none">
            <a:spAutoFit/>
          </a:bodyPr>
          <a:lstStyle/>
          <a:p>
            <a:r>
              <a:rPr lang="zh-CN" altLang="en-US" sz="3200" b="1" smtClean="0">
                <a:solidFill>
                  <a:srgbClr val="FF0000"/>
                </a:solidFill>
                <a:latin typeface="楷体" panose="02010609060101010101" pitchFamily="49" charset="-122"/>
                <a:ea typeface="楷体" pitchFamily="49" charset="-122"/>
              </a:rPr>
              <a:t>乱如麻 </a:t>
            </a:r>
            <a:endParaRPr lang="zh-CN" altLang="en-US" b="1"/>
          </a:p>
        </p:txBody>
      </p:sp>
      <p:sp>
        <p:nvSpPr>
          <p:cNvPr id="21" name="矩形 20"/>
          <p:cNvSpPr/>
          <p:nvPr/>
        </p:nvSpPr>
        <p:spPr>
          <a:xfrm>
            <a:off x="2643175" y="3497521"/>
            <a:ext cx="1832553" cy="584775"/>
          </a:xfrm>
          <a:prstGeom prst="rect">
            <a:avLst/>
          </a:prstGeom>
        </p:spPr>
        <p:txBody>
          <a:bodyPr wrap="none">
            <a:spAutoFit/>
          </a:bodyPr>
          <a:lstStyle/>
          <a:p>
            <a:r>
              <a:rPr lang="zh-CN" altLang="en-US" sz="3200" b="1" smtClean="0">
                <a:solidFill>
                  <a:srgbClr val="FF0000"/>
                </a:solidFill>
                <a:latin typeface="楷体" panose="02010609060101010101" pitchFamily="49" charset="-122"/>
                <a:ea typeface="楷体" pitchFamily="49" charset="-122"/>
              </a:rPr>
              <a:t>息息相关</a:t>
            </a:r>
            <a:endParaRPr lang="zh-CN" altLang="en-US" b="1"/>
          </a:p>
        </p:txBody>
      </p:sp>
      <p:sp>
        <p:nvSpPr>
          <p:cNvPr id="22" name="矩形 21"/>
          <p:cNvSpPr/>
          <p:nvPr/>
        </p:nvSpPr>
        <p:spPr>
          <a:xfrm>
            <a:off x="5000629" y="3497521"/>
            <a:ext cx="1832553" cy="584775"/>
          </a:xfrm>
          <a:prstGeom prst="rect">
            <a:avLst/>
          </a:prstGeom>
        </p:spPr>
        <p:txBody>
          <a:bodyPr wrap="none">
            <a:spAutoFit/>
          </a:bodyPr>
          <a:lstStyle/>
          <a:p>
            <a:r>
              <a:rPr lang="zh-CN" altLang="en-US" sz="3200" b="1" smtClean="0">
                <a:solidFill>
                  <a:srgbClr val="FF0000"/>
                </a:solidFill>
                <a:latin typeface="楷体" panose="02010609060101010101" pitchFamily="49" charset="-122"/>
                <a:ea typeface="楷体" pitchFamily="49" charset="-122"/>
              </a:rPr>
              <a:t>欣欣向荣</a:t>
            </a:r>
            <a:endParaRPr lang="zh-CN" altLang="en-US" b="1"/>
          </a:p>
        </p:txBody>
      </p:sp>
      <p:sp>
        <p:nvSpPr>
          <p:cNvPr id="23" name="矩形 22"/>
          <p:cNvSpPr/>
          <p:nvPr/>
        </p:nvSpPr>
        <p:spPr>
          <a:xfrm>
            <a:off x="571473" y="4488127"/>
            <a:ext cx="1832553" cy="584775"/>
          </a:xfrm>
          <a:prstGeom prst="rect">
            <a:avLst/>
          </a:prstGeom>
        </p:spPr>
        <p:txBody>
          <a:bodyPr wrap="none">
            <a:spAutoFit/>
          </a:bodyPr>
          <a:lstStyle/>
          <a:p>
            <a:r>
              <a:rPr lang="zh-CN" altLang="en-US" sz="3200" b="1" smtClean="0">
                <a:solidFill>
                  <a:srgbClr val="FF0000"/>
                </a:solidFill>
                <a:latin typeface="楷体" panose="02010609060101010101" pitchFamily="49" charset="-122"/>
                <a:ea typeface="楷体" pitchFamily="49" charset="-122"/>
              </a:rPr>
              <a:t>蒸蒸日上</a:t>
            </a:r>
            <a:endParaRPr lang="zh-CN" altLang="en-US" b="1"/>
          </a:p>
        </p:txBody>
      </p:sp>
      <p:sp>
        <p:nvSpPr>
          <p:cNvPr id="24" name="矩形 23"/>
          <p:cNvSpPr/>
          <p:nvPr/>
        </p:nvSpPr>
        <p:spPr>
          <a:xfrm>
            <a:off x="3031612" y="4545278"/>
            <a:ext cx="1832553" cy="584775"/>
          </a:xfrm>
          <a:prstGeom prst="rect">
            <a:avLst/>
          </a:prstGeom>
        </p:spPr>
        <p:txBody>
          <a:bodyPr wrap="none">
            <a:spAutoFit/>
          </a:bodyPr>
          <a:lstStyle/>
          <a:p>
            <a:r>
              <a:rPr lang="zh-CN" altLang="en-US" sz="3200" b="1" smtClean="0">
                <a:solidFill>
                  <a:srgbClr val="FF0000"/>
                </a:solidFill>
                <a:latin typeface="楷体" panose="02010609060101010101" pitchFamily="49" charset="-122"/>
                <a:ea typeface="楷体" pitchFamily="49" charset="-122"/>
              </a:rPr>
              <a:t>心心相印</a:t>
            </a:r>
            <a:endParaRPr lang="zh-CN" altLang="en-US" b="1"/>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xmlns:p15="http://schemas.microsoft.com/office/powerpoint/2012/main">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7" presetClass="entr" presetSubtype="10" fill="hold" grpId="0" nodeType="clickEffect">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ppt_w</p:attrName>
                                        </p:attrNameLst>
                                      </p:cBhvr>
                                      <p:tavLst>
                                        <p:tav tm="0">
                                          <p:val>
                                            <p:fltVal val="0"/>
                                          </p:val>
                                        </p:tav>
                                        <p:tav tm="100000">
                                          <p:val>
                                            <p:strVal val="#ppt_w"/>
                                          </p:val>
                                        </p:tav>
                                      </p:tavLst>
                                    </p:anim>
                                    <p:anim calcmode="lin" valueType="num">
                                      <p:cBhvr>
                                        <p:cTn id="8" dur="500" fill="hold"/>
                                        <p:tgtEl>
                                          <p:spTgt spid="17"/>
                                        </p:tgtEl>
                                        <p:attrNameLst>
                                          <p:attrName>ppt_h</p:attrName>
                                        </p:attrNameLst>
                                      </p:cBhvr>
                                      <p:tavLst>
                                        <p:tav tm="0">
                                          <p:val>
                                            <p:strVal val="#ppt_h"/>
                                          </p:val>
                                        </p:tav>
                                        <p:tav tm="100000">
                                          <p:val>
                                            <p:strVal val="#ppt_h"/>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17" presetClass="entr" presetSubtype="10" fill="hold" grpId="1" nodeType="clickEffect">
                                  <p:childTnLst>
                                    <p:set>
                                      <p:cBhvr>
                                        <p:cTn id="13" dur="1" fill="hold">
                                          <p:stCondLst>
                                            <p:cond delay="0"/>
                                          </p:stCondLst>
                                        </p:cTn>
                                        <p:tgtEl>
                                          <p:spTgt spid="18"/>
                                        </p:tgtEl>
                                        <p:attrNameLst>
                                          <p:attrName>style.visibility</p:attrName>
                                        </p:attrNameLst>
                                      </p:cBhvr>
                                      <p:to>
                                        <p:strVal val="visible"/>
                                      </p:to>
                                    </p:set>
                                    <p:anim calcmode="lin" valueType="num">
                                      <p:cBhvr>
                                        <p:cTn id="14" dur="500" fill="hold"/>
                                        <p:tgtEl>
                                          <p:spTgt spid="18"/>
                                        </p:tgtEl>
                                        <p:attrNameLst>
                                          <p:attrName>ppt_w</p:attrName>
                                        </p:attrNameLst>
                                      </p:cBhvr>
                                      <p:tavLst>
                                        <p:tav tm="0">
                                          <p:val>
                                            <p:fltVal val="0"/>
                                          </p:val>
                                        </p:tav>
                                        <p:tav tm="100000">
                                          <p:val>
                                            <p:strVal val="#ppt_w"/>
                                          </p:val>
                                        </p:tav>
                                      </p:tavLst>
                                    </p:anim>
                                    <p:anim calcmode="lin" valueType="num">
                                      <p:cBhvr>
                                        <p:cTn id="15" dur="500" fill="hold"/>
                                        <p:tgtEl>
                                          <p:spTgt spid="18"/>
                                        </p:tgtEl>
                                        <p:attrNameLst>
                                          <p:attrName>ppt_h</p:attrName>
                                        </p:attrNameLst>
                                      </p:cBhvr>
                                      <p:tavLst>
                                        <p:tav tm="0">
                                          <p:val>
                                            <p:strVal val="#ppt_h"/>
                                          </p:val>
                                        </p:tav>
                                        <p:tav tm="100000">
                                          <p:val>
                                            <p:strVal val="#ppt_h"/>
                                          </p:val>
                                        </p:tav>
                                      </p:tavLst>
                                    </p:anim>
                                  </p:childTnLst>
                                </p:cTn>
                              </p:par>
                            </p:childTnLst>
                          </p:cTn>
                        </p:par>
                      </p:childTnLst>
                    </p:cTn>
                  </p:par>
                  <p:par>
                    <p:cTn id="16" fill="hold" nodeType="clickPar">
                      <p:stCondLst>
                        <p:cond delay="indefinite"/>
                      </p:stCondLst>
                      <p:childTnLst>
                        <p:par>
                          <p:cTn id="17" fill="hold" nodeType="withGroup">
                            <p:stCondLst>
                              <p:cond delay="indefinite"/>
                            </p:stCondLst>
                          </p:cTn>
                        </p:par>
                        <p:par>
                          <p:cTn id="18" fill="hold" nodeType="afterGroup">
                            <p:stCondLst>
                              <p:cond delay="0"/>
                            </p:stCondLst>
                            <p:childTnLst>
                              <p:par>
                                <p:cTn id="19" presetID="17" presetClass="entr" presetSubtype="10" fill="hold" grpId="2" nodeType="clickEffect">
                                  <p:childTnLst>
                                    <p:set>
                                      <p:cBhvr>
                                        <p:cTn id="20" dur="1" fill="hold">
                                          <p:stCondLst>
                                            <p:cond delay="0"/>
                                          </p:stCondLst>
                                        </p:cTn>
                                        <p:tgtEl>
                                          <p:spTgt spid="19"/>
                                        </p:tgtEl>
                                        <p:attrNameLst>
                                          <p:attrName>style.visibility</p:attrName>
                                        </p:attrNameLst>
                                      </p:cBhvr>
                                      <p:to>
                                        <p:strVal val="visible"/>
                                      </p:to>
                                    </p:set>
                                    <p:anim calcmode="lin" valueType="num">
                                      <p:cBhvr>
                                        <p:cTn id="21" dur="500" fill="hold"/>
                                        <p:tgtEl>
                                          <p:spTgt spid="19"/>
                                        </p:tgtEl>
                                        <p:attrNameLst>
                                          <p:attrName>ppt_w</p:attrName>
                                        </p:attrNameLst>
                                      </p:cBhvr>
                                      <p:tavLst>
                                        <p:tav tm="0">
                                          <p:val>
                                            <p:fltVal val="0"/>
                                          </p:val>
                                        </p:tav>
                                        <p:tav tm="100000">
                                          <p:val>
                                            <p:strVal val="#ppt_w"/>
                                          </p:val>
                                        </p:tav>
                                      </p:tavLst>
                                    </p:anim>
                                    <p:anim calcmode="lin" valueType="num">
                                      <p:cBhvr>
                                        <p:cTn id="22" dur="500" fill="hold"/>
                                        <p:tgtEl>
                                          <p:spTgt spid="19"/>
                                        </p:tgtEl>
                                        <p:attrNameLst>
                                          <p:attrName>ppt_h</p:attrName>
                                        </p:attrNameLst>
                                      </p:cBhvr>
                                      <p:tavLst>
                                        <p:tav tm="0">
                                          <p:val>
                                            <p:strVal val="#ppt_h"/>
                                          </p:val>
                                        </p:tav>
                                        <p:tav tm="100000">
                                          <p:val>
                                            <p:strVal val="#ppt_h"/>
                                          </p:val>
                                        </p:tav>
                                      </p:tavLst>
                                    </p:anim>
                                  </p:childTnLst>
                                </p:cTn>
                              </p:par>
                            </p:childTnLst>
                          </p:cTn>
                        </p:par>
                      </p:childTnLst>
                    </p:cTn>
                  </p:par>
                  <p:par>
                    <p:cTn id="23" fill="hold" nodeType="clickPar">
                      <p:stCondLst>
                        <p:cond delay="indefinite"/>
                      </p:stCondLst>
                      <p:childTnLst>
                        <p:par>
                          <p:cTn id="24" fill="hold" nodeType="withGroup">
                            <p:stCondLst>
                              <p:cond delay="indefinite"/>
                            </p:stCondLst>
                          </p:cTn>
                        </p:par>
                        <p:par>
                          <p:cTn id="25" fill="hold" nodeType="afterGroup">
                            <p:stCondLst>
                              <p:cond delay="0"/>
                            </p:stCondLst>
                            <p:childTnLst>
                              <p:par>
                                <p:cTn id="26" presetID="17" presetClass="entr" presetSubtype="10" fill="hold" grpId="3" nodeType="clickEffect">
                                  <p:childTnLst>
                                    <p:set>
                                      <p:cBhvr>
                                        <p:cTn id="27" dur="1" fill="hold">
                                          <p:stCondLst>
                                            <p:cond delay="0"/>
                                          </p:stCondLst>
                                        </p:cTn>
                                        <p:tgtEl>
                                          <p:spTgt spid="20"/>
                                        </p:tgtEl>
                                        <p:attrNameLst>
                                          <p:attrName>style.visibility</p:attrName>
                                        </p:attrNameLst>
                                      </p:cBhvr>
                                      <p:to>
                                        <p:strVal val="visible"/>
                                      </p:to>
                                    </p:set>
                                    <p:anim calcmode="lin" valueType="num">
                                      <p:cBhvr>
                                        <p:cTn id="28" dur="500" fill="hold"/>
                                        <p:tgtEl>
                                          <p:spTgt spid="20"/>
                                        </p:tgtEl>
                                        <p:attrNameLst>
                                          <p:attrName>ppt_w</p:attrName>
                                        </p:attrNameLst>
                                      </p:cBhvr>
                                      <p:tavLst>
                                        <p:tav tm="0">
                                          <p:val>
                                            <p:fltVal val="0"/>
                                          </p:val>
                                        </p:tav>
                                        <p:tav tm="100000">
                                          <p:val>
                                            <p:strVal val="#ppt_w"/>
                                          </p:val>
                                        </p:tav>
                                      </p:tavLst>
                                    </p:anim>
                                    <p:anim calcmode="lin" valueType="num">
                                      <p:cBhvr>
                                        <p:cTn id="29" dur="500" fill="hold"/>
                                        <p:tgtEl>
                                          <p:spTgt spid="20"/>
                                        </p:tgtEl>
                                        <p:attrNameLst>
                                          <p:attrName>ppt_h</p:attrName>
                                        </p:attrNameLst>
                                      </p:cBhvr>
                                      <p:tavLst>
                                        <p:tav tm="0">
                                          <p:val>
                                            <p:strVal val="#ppt_h"/>
                                          </p:val>
                                        </p:tav>
                                        <p:tav tm="100000">
                                          <p:val>
                                            <p:strVal val="#ppt_h"/>
                                          </p:val>
                                        </p:tav>
                                      </p:tavLst>
                                    </p:anim>
                                  </p:childTnLst>
                                </p:cTn>
                              </p:par>
                            </p:childTnLst>
                          </p:cTn>
                        </p:par>
                      </p:childTnLst>
                    </p:cTn>
                  </p:par>
                  <p:par>
                    <p:cTn id="30" fill="hold" nodeType="clickPar">
                      <p:stCondLst>
                        <p:cond delay="indefinite"/>
                      </p:stCondLst>
                      <p:childTnLst>
                        <p:par>
                          <p:cTn id="31" fill="hold" nodeType="withGroup">
                            <p:stCondLst>
                              <p:cond delay="indefinite"/>
                            </p:stCondLst>
                          </p:cTn>
                        </p:par>
                        <p:par>
                          <p:cTn id="32" fill="hold" nodeType="afterGroup">
                            <p:stCondLst>
                              <p:cond delay="0"/>
                            </p:stCondLst>
                            <p:childTnLst>
                              <p:par>
                                <p:cTn id="33" presetID="17" presetClass="entr" presetSubtype="10" fill="hold" grpId="4" nodeType="clickEffect">
                                  <p:childTnLst>
                                    <p:set>
                                      <p:cBhvr>
                                        <p:cTn id="34" dur="1" fill="hold">
                                          <p:stCondLst>
                                            <p:cond delay="0"/>
                                          </p:stCondLst>
                                        </p:cTn>
                                        <p:tgtEl>
                                          <p:spTgt spid="21"/>
                                        </p:tgtEl>
                                        <p:attrNameLst>
                                          <p:attrName>style.visibility</p:attrName>
                                        </p:attrNameLst>
                                      </p:cBhvr>
                                      <p:to>
                                        <p:strVal val="visible"/>
                                      </p:to>
                                    </p:set>
                                    <p:anim calcmode="lin" valueType="num">
                                      <p:cBhvr>
                                        <p:cTn id="35" dur="500" fill="hold"/>
                                        <p:tgtEl>
                                          <p:spTgt spid="21"/>
                                        </p:tgtEl>
                                        <p:attrNameLst>
                                          <p:attrName>ppt_w</p:attrName>
                                        </p:attrNameLst>
                                      </p:cBhvr>
                                      <p:tavLst>
                                        <p:tav tm="0">
                                          <p:val>
                                            <p:fltVal val="0"/>
                                          </p:val>
                                        </p:tav>
                                        <p:tav tm="100000">
                                          <p:val>
                                            <p:strVal val="#ppt_w"/>
                                          </p:val>
                                        </p:tav>
                                      </p:tavLst>
                                    </p:anim>
                                    <p:anim calcmode="lin" valueType="num">
                                      <p:cBhvr>
                                        <p:cTn id="36" dur="500" fill="hold"/>
                                        <p:tgtEl>
                                          <p:spTgt spid="21"/>
                                        </p:tgtEl>
                                        <p:attrNameLst>
                                          <p:attrName>ppt_h</p:attrName>
                                        </p:attrNameLst>
                                      </p:cBhvr>
                                      <p:tavLst>
                                        <p:tav tm="0">
                                          <p:val>
                                            <p:strVal val="#ppt_h"/>
                                          </p:val>
                                        </p:tav>
                                        <p:tav tm="100000">
                                          <p:val>
                                            <p:strVal val="#ppt_h"/>
                                          </p:val>
                                        </p:tav>
                                      </p:tavLst>
                                    </p:anim>
                                  </p:childTnLst>
                                </p:cTn>
                              </p:par>
                            </p:childTnLst>
                          </p:cTn>
                        </p:par>
                      </p:childTnLst>
                    </p:cTn>
                  </p:par>
                  <p:par>
                    <p:cTn id="37" fill="hold" nodeType="clickPar">
                      <p:stCondLst>
                        <p:cond delay="indefinite"/>
                      </p:stCondLst>
                      <p:childTnLst>
                        <p:par>
                          <p:cTn id="38" fill="hold" nodeType="withGroup">
                            <p:stCondLst>
                              <p:cond delay="indefinite"/>
                            </p:stCondLst>
                          </p:cTn>
                        </p:par>
                        <p:par>
                          <p:cTn id="39" fill="hold" nodeType="afterGroup">
                            <p:stCondLst>
                              <p:cond delay="0"/>
                            </p:stCondLst>
                            <p:childTnLst>
                              <p:par>
                                <p:cTn id="40" presetID="17" presetClass="entr" presetSubtype="10" fill="hold" grpId="5" nodeType="clickEffect">
                                  <p:childTnLst>
                                    <p:set>
                                      <p:cBhvr>
                                        <p:cTn id="41" dur="1" fill="hold">
                                          <p:stCondLst>
                                            <p:cond delay="0"/>
                                          </p:stCondLst>
                                        </p:cTn>
                                        <p:tgtEl>
                                          <p:spTgt spid="22"/>
                                        </p:tgtEl>
                                        <p:attrNameLst>
                                          <p:attrName>style.visibility</p:attrName>
                                        </p:attrNameLst>
                                      </p:cBhvr>
                                      <p:to>
                                        <p:strVal val="visible"/>
                                      </p:to>
                                    </p:set>
                                    <p:anim calcmode="lin" valueType="num">
                                      <p:cBhvr>
                                        <p:cTn id="42" dur="500" fill="hold"/>
                                        <p:tgtEl>
                                          <p:spTgt spid="22"/>
                                        </p:tgtEl>
                                        <p:attrNameLst>
                                          <p:attrName>ppt_w</p:attrName>
                                        </p:attrNameLst>
                                      </p:cBhvr>
                                      <p:tavLst>
                                        <p:tav tm="0">
                                          <p:val>
                                            <p:fltVal val="0"/>
                                          </p:val>
                                        </p:tav>
                                        <p:tav tm="100000">
                                          <p:val>
                                            <p:strVal val="#ppt_w"/>
                                          </p:val>
                                        </p:tav>
                                      </p:tavLst>
                                    </p:anim>
                                    <p:anim calcmode="lin" valueType="num">
                                      <p:cBhvr>
                                        <p:cTn id="43" dur="500" fill="hold"/>
                                        <p:tgtEl>
                                          <p:spTgt spid="22"/>
                                        </p:tgtEl>
                                        <p:attrNameLst>
                                          <p:attrName>ppt_h</p:attrName>
                                        </p:attrNameLst>
                                      </p:cBhvr>
                                      <p:tavLst>
                                        <p:tav tm="0">
                                          <p:val>
                                            <p:strVal val="#ppt_h"/>
                                          </p:val>
                                        </p:tav>
                                        <p:tav tm="100000">
                                          <p:val>
                                            <p:strVal val="#ppt_h"/>
                                          </p:val>
                                        </p:tav>
                                      </p:tavLst>
                                    </p:anim>
                                  </p:childTnLst>
                                </p:cTn>
                              </p:par>
                            </p:childTnLst>
                          </p:cTn>
                        </p:par>
                      </p:childTnLst>
                    </p:cTn>
                  </p:par>
                  <p:par>
                    <p:cTn id="44" fill="hold" nodeType="clickPar">
                      <p:stCondLst>
                        <p:cond delay="indefinite"/>
                      </p:stCondLst>
                      <p:childTnLst>
                        <p:par>
                          <p:cTn id="45" fill="hold" nodeType="withGroup">
                            <p:stCondLst>
                              <p:cond delay="indefinite"/>
                            </p:stCondLst>
                          </p:cTn>
                        </p:par>
                        <p:par>
                          <p:cTn id="46" fill="hold" nodeType="afterGroup">
                            <p:stCondLst>
                              <p:cond delay="0"/>
                            </p:stCondLst>
                            <p:childTnLst>
                              <p:par>
                                <p:cTn id="47" presetID="17" presetClass="entr" presetSubtype="10" fill="hold" grpId="6" nodeType="clickEffect">
                                  <p:childTnLst>
                                    <p:set>
                                      <p:cBhvr>
                                        <p:cTn id="48" dur="1" fill="hold">
                                          <p:stCondLst>
                                            <p:cond delay="0"/>
                                          </p:stCondLst>
                                        </p:cTn>
                                        <p:tgtEl>
                                          <p:spTgt spid="23"/>
                                        </p:tgtEl>
                                        <p:attrNameLst>
                                          <p:attrName>style.visibility</p:attrName>
                                        </p:attrNameLst>
                                      </p:cBhvr>
                                      <p:to>
                                        <p:strVal val="visible"/>
                                      </p:to>
                                    </p:set>
                                    <p:anim calcmode="lin" valueType="num">
                                      <p:cBhvr>
                                        <p:cTn id="49" dur="500" fill="hold"/>
                                        <p:tgtEl>
                                          <p:spTgt spid="23"/>
                                        </p:tgtEl>
                                        <p:attrNameLst>
                                          <p:attrName>ppt_w</p:attrName>
                                        </p:attrNameLst>
                                      </p:cBhvr>
                                      <p:tavLst>
                                        <p:tav tm="0">
                                          <p:val>
                                            <p:fltVal val="0"/>
                                          </p:val>
                                        </p:tav>
                                        <p:tav tm="100000">
                                          <p:val>
                                            <p:strVal val="#ppt_w"/>
                                          </p:val>
                                        </p:tav>
                                      </p:tavLst>
                                    </p:anim>
                                    <p:anim calcmode="lin" valueType="num">
                                      <p:cBhvr>
                                        <p:cTn id="50" dur="500" fill="hold"/>
                                        <p:tgtEl>
                                          <p:spTgt spid="23"/>
                                        </p:tgtEl>
                                        <p:attrNameLst>
                                          <p:attrName>ppt_h</p:attrName>
                                        </p:attrNameLst>
                                      </p:cBhvr>
                                      <p:tavLst>
                                        <p:tav tm="0">
                                          <p:val>
                                            <p:strVal val="#ppt_h"/>
                                          </p:val>
                                        </p:tav>
                                        <p:tav tm="100000">
                                          <p:val>
                                            <p:strVal val="#ppt_h"/>
                                          </p:val>
                                        </p:tav>
                                      </p:tavLst>
                                    </p:anim>
                                  </p:childTnLst>
                                </p:cTn>
                              </p:par>
                            </p:childTnLst>
                          </p:cTn>
                        </p:par>
                      </p:childTnLst>
                    </p:cTn>
                  </p:par>
                  <p:par>
                    <p:cTn id="51" fill="hold" nodeType="clickPar">
                      <p:stCondLst>
                        <p:cond delay="indefinite"/>
                      </p:stCondLst>
                      <p:childTnLst>
                        <p:par>
                          <p:cTn id="52" fill="hold" nodeType="withGroup">
                            <p:stCondLst>
                              <p:cond delay="indefinite"/>
                            </p:stCondLst>
                          </p:cTn>
                        </p:par>
                        <p:par>
                          <p:cTn id="53" fill="hold" nodeType="afterGroup">
                            <p:stCondLst>
                              <p:cond delay="0"/>
                            </p:stCondLst>
                            <p:childTnLst>
                              <p:par>
                                <p:cTn id="54" presetID="17" presetClass="entr" presetSubtype="10" fill="hold" grpId="7" nodeType="clickEffect">
                                  <p:childTnLst>
                                    <p:set>
                                      <p:cBhvr>
                                        <p:cTn id="55" dur="1" fill="hold">
                                          <p:stCondLst>
                                            <p:cond delay="0"/>
                                          </p:stCondLst>
                                        </p:cTn>
                                        <p:tgtEl>
                                          <p:spTgt spid="24"/>
                                        </p:tgtEl>
                                        <p:attrNameLst>
                                          <p:attrName>style.visibility</p:attrName>
                                        </p:attrNameLst>
                                      </p:cBhvr>
                                      <p:to>
                                        <p:strVal val="visible"/>
                                      </p:to>
                                    </p:set>
                                    <p:anim calcmode="lin" valueType="num">
                                      <p:cBhvr>
                                        <p:cTn id="56" dur="500" fill="hold"/>
                                        <p:tgtEl>
                                          <p:spTgt spid="24"/>
                                        </p:tgtEl>
                                        <p:attrNameLst>
                                          <p:attrName>ppt_w</p:attrName>
                                        </p:attrNameLst>
                                      </p:cBhvr>
                                      <p:tavLst>
                                        <p:tav tm="0">
                                          <p:val>
                                            <p:fltVal val="0"/>
                                          </p:val>
                                        </p:tav>
                                        <p:tav tm="100000">
                                          <p:val>
                                            <p:strVal val="#ppt_w"/>
                                          </p:val>
                                        </p:tav>
                                      </p:tavLst>
                                    </p:anim>
                                    <p:anim calcmode="lin" valueType="num">
                                      <p:cBhvr>
                                        <p:cTn id="57" dur="500" fill="hold"/>
                                        <p:tgtEl>
                                          <p:spTgt spid="2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1"/>
      <p:bldP spid="19" grpId="2"/>
      <p:bldP spid="20" grpId="3"/>
      <p:bldP spid="21" grpId="4"/>
      <p:bldP spid="22" grpId="5"/>
      <p:bldP spid="23" grpId="6"/>
      <p:bldP spid="24" grpId="7"/>
    </p:bld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sp>
        <p:nvSpPr>
          <p:cNvPr id="114689" name="Rectangle 1"/>
          <p:cNvSpPr>
            <a:spLocks noChangeArrowheads="1"/>
          </p:cNvSpPr>
          <p:nvPr/>
        </p:nvSpPr>
        <p:spPr bwMode="auto">
          <a:xfrm>
            <a:off x="234126" y="1152522"/>
            <a:ext cx="7643866" cy="3046988"/>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266700" algn="l" defTabSz="914400" rtl="0" eaLnBrk="1" fontAlgn="base" latinLnBrk="0" hangingPunct="1">
              <a:lnSpc>
                <a:spcPct val="150000"/>
              </a:lnSpc>
              <a:spcBef>
                <a:spcPct val="0"/>
              </a:spcBef>
              <a:spcAft>
                <a:spcPct val="0"/>
              </a:spcAft>
              <a:buClrTx/>
              <a:buSzTx/>
              <a:buFontTx/>
              <a:buNone/>
            </a:pPr>
            <a:r>
              <a:rPr kumimoji="0" lang="zh-CN" altLang="en-US" sz="3200" b="1" i="0" u="none" strike="noStrike" cap="none" normalizeH="0" baseline="0" smtClean="0">
                <a:ln>
                  <a:noFill/>
                </a:ln>
                <a:solidFill>
                  <a:srgbClr val="000000"/>
                </a:solidFill>
                <a:effectLst/>
                <a:latin typeface="宋体" pitchFamily="2" charset="-122"/>
                <a:ea typeface="宋体" pitchFamily="2" charset="-122"/>
                <a:cs typeface="宋体" panose="02010600030101010101" pitchFamily="2" charset="-122"/>
              </a:rPr>
              <a:t>三、</a:t>
            </a:r>
            <a:r>
              <a:rPr kumimoji="0" lang="zh-CN" sz="3200" b="1" i="0" u="none" strike="noStrike" cap="none" normalizeH="0" baseline="0" smtClean="0">
                <a:ln>
                  <a:noFill/>
                </a:ln>
                <a:solidFill>
                  <a:srgbClr val="000000"/>
                </a:solidFill>
                <a:effectLst/>
                <a:latin typeface="宋体" pitchFamily="2" charset="-122"/>
                <a:ea typeface="宋体" pitchFamily="2" charset="-122"/>
                <a:cs typeface="宋体" panose="02010600030101010101" pitchFamily="2" charset="-122"/>
              </a:rPr>
              <a:t>词语巧搭配。 </a:t>
            </a:r>
            <a:endParaRPr kumimoji="0" lang="zh-CN" sz="3200" b="1" i="0" u="none" strike="noStrike" cap="none" normalizeH="0" baseline="0" smtClean="0">
              <a:ln>
                <a:noFill/>
              </a:ln>
              <a:solidFill>
                <a:schemeClr val="tx1"/>
              </a:solidFill>
              <a:effectLst/>
              <a:latin typeface="宋体" pitchFamily="2" charset="-122"/>
              <a:ea typeface="宋体" pitchFamily="2" charset="-122"/>
              <a:cs typeface="宋体" panose="02010600030101010101" pitchFamily="2" charset="-122"/>
            </a:endParaRPr>
          </a:p>
          <a:p>
            <a:pPr marL="0" marR="0" lvl="0" indent="266700" algn="l" defTabSz="914400" rtl="0" eaLnBrk="0" fontAlgn="base" latinLnBrk="0" hangingPunct="0">
              <a:lnSpc>
                <a:spcPct val="150000"/>
              </a:lnSpc>
              <a:spcBef>
                <a:spcPct val="0"/>
              </a:spcBef>
              <a:spcAft>
                <a:spcPct val="0"/>
              </a:spcAft>
              <a:buClrTx/>
              <a:buSzTx/>
              <a:buFontTx/>
              <a:buNone/>
            </a:pPr>
            <a:r>
              <a:rPr kumimoji="0" lang="zh-CN" sz="3200" b="1" i="0" u="none" strike="noStrike" cap="none" normalizeH="0" baseline="0" smtClean="0">
                <a:ln>
                  <a:noFill/>
                </a:ln>
                <a:solidFill>
                  <a:srgbClr val="000000"/>
                </a:solidFill>
                <a:effectLst/>
                <a:latin typeface="楷体" panose="02010609060101010101" pitchFamily="49" charset="-122"/>
                <a:ea typeface="楷体" pitchFamily="49" charset="-122"/>
                <a:cs typeface="宋体" panose="02010600030101010101" pitchFamily="2" charset="-122"/>
              </a:rPr>
              <a:t>（</a:t>
            </a:r>
            <a:r>
              <a:rPr kumimoji="0" lang="zh-CN" altLang="en-US" sz="3200" b="1" i="0" u="none" strike="noStrike" cap="none" normalizeH="0" baseline="0" smtClean="0">
                <a:ln>
                  <a:noFill/>
                </a:ln>
                <a:solidFill>
                  <a:srgbClr val="000000"/>
                </a:solidFill>
                <a:effectLst/>
                <a:latin typeface="楷体" panose="02010609060101010101" pitchFamily="49" charset="-122"/>
                <a:ea typeface="楷体" pitchFamily="49" charset="-122"/>
                <a:cs typeface="宋体" panose="02010600030101010101" pitchFamily="2" charset="-122"/>
              </a:rPr>
              <a:t>       ）丝绸   （      ）朝霞   </a:t>
            </a:r>
            <a:endParaRPr kumimoji="0" lang="en-US" altLang="zh-CN" sz="3200" b="1" i="0" u="none" strike="noStrike" cap="none" normalizeH="0" baseline="0" smtClean="0">
              <a:ln>
                <a:noFill/>
              </a:ln>
              <a:solidFill>
                <a:srgbClr val="000000"/>
              </a:solidFill>
              <a:effectLst/>
              <a:latin typeface="楷体" panose="02010609060101010101" pitchFamily="49" charset="-122"/>
              <a:ea typeface="楷体" pitchFamily="49" charset="-122"/>
              <a:cs typeface="宋体" panose="02010600030101010101" pitchFamily="2" charset="-122"/>
            </a:endParaRPr>
          </a:p>
          <a:p>
            <a:pPr marL="0" marR="0" lvl="0" indent="266700" algn="l" defTabSz="914400" rtl="0" eaLnBrk="0" fontAlgn="base" latinLnBrk="0" hangingPunct="0">
              <a:lnSpc>
                <a:spcPct val="150000"/>
              </a:lnSpc>
              <a:spcBef>
                <a:spcPct val="0"/>
              </a:spcBef>
              <a:spcAft>
                <a:spcPct val="0"/>
              </a:spcAft>
              <a:buClrTx/>
              <a:buSzTx/>
              <a:buFontTx/>
              <a:buNone/>
            </a:pPr>
            <a:r>
              <a:rPr kumimoji="0" lang="zh-CN" altLang="en-US" sz="3200" b="1" i="0" u="none" strike="noStrike" cap="none" normalizeH="0" baseline="0" smtClean="0">
                <a:ln>
                  <a:noFill/>
                </a:ln>
                <a:solidFill>
                  <a:srgbClr val="000000"/>
                </a:solidFill>
                <a:effectLst/>
                <a:latin typeface="楷体" panose="02010609060101010101" pitchFamily="49" charset="-122"/>
                <a:ea typeface="楷体" pitchFamily="49" charset="-122"/>
                <a:cs typeface="宋体" panose="02010600030101010101" pitchFamily="2" charset="-122"/>
              </a:rPr>
              <a:t>（       ）浪花   （ </a:t>
            </a:r>
            <a:r>
              <a:rPr kumimoji="0" lang="zh-CN" altLang="en-US" sz="3200" b="1" i="0" u="none" strike="noStrike" cap="none" normalizeH="0" smtClean="0">
                <a:ln>
                  <a:noFill/>
                </a:ln>
                <a:solidFill>
                  <a:srgbClr val="000000"/>
                </a:solidFill>
                <a:effectLst/>
                <a:latin typeface="楷体" panose="02010609060101010101" pitchFamily="49" charset="-122"/>
                <a:ea typeface="楷体" pitchFamily="49" charset="-122"/>
                <a:cs typeface="宋体" panose="02010600030101010101" pitchFamily="2" charset="-122"/>
              </a:rPr>
              <a:t> </a:t>
            </a:r>
            <a:r>
              <a:rPr kumimoji="0" lang="zh-CN" altLang="en-US" sz="3200" b="1" i="0" u="none" strike="noStrike" cap="none" normalizeH="0" baseline="0" smtClean="0">
                <a:ln>
                  <a:noFill/>
                </a:ln>
                <a:solidFill>
                  <a:srgbClr val="000000"/>
                </a:solidFill>
                <a:effectLst/>
                <a:latin typeface="楷体" panose="02010609060101010101" pitchFamily="49" charset="-122"/>
                <a:ea typeface="楷体" pitchFamily="49" charset="-122"/>
                <a:cs typeface="宋体" panose="02010600030101010101" pitchFamily="2" charset="-122"/>
              </a:rPr>
              <a:t>    ）炊烟 </a:t>
            </a:r>
            <a:endParaRPr kumimoji="0" lang="en-US" altLang="zh-CN" sz="3200" b="1" i="0" u="none" strike="noStrike" cap="none" normalizeH="0" baseline="0" smtClean="0">
              <a:ln>
                <a:noFill/>
              </a:ln>
              <a:solidFill>
                <a:srgbClr val="000000"/>
              </a:solidFill>
              <a:effectLst/>
              <a:latin typeface="楷体" panose="02010609060101010101" pitchFamily="49" charset="-122"/>
              <a:ea typeface="楷体" pitchFamily="49" charset="-122"/>
              <a:cs typeface="宋体" panose="02010600030101010101" pitchFamily="2" charset="-122"/>
            </a:endParaRPr>
          </a:p>
          <a:p>
            <a:pPr marL="0" marR="0" lvl="0" indent="266700" algn="l" defTabSz="914400" rtl="0" eaLnBrk="0" fontAlgn="base" latinLnBrk="0" hangingPunct="0">
              <a:lnSpc>
                <a:spcPct val="150000"/>
              </a:lnSpc>
              <a:spcBef>
                <a:spcPct val="0"/>
              </a:spcBef>
              <a:spcAft>
                <a:spcPct val="0"/>
              </a:spcAft>
              <a:buClrTx/>
              <a:buSzTx/>
              <a:buFontTx/>
              <a:buNone/>
            </a:pPr>
            <a:r>
              <a:rPr kumimoji="0" lang="zh-CN" altLang="en-US" sz="3200" b="1" i="0" u="none" strike="noStrike" cap="none" normalizeH="0" baseline="0" smtClean="0">
                <a:ln>
                  <a:noFill/>
                </a:ln>
                <a:solidFill>
                  <a:srgbClr val="000000"/>
                </a:solidFill>
                <a:effectLst/>
                <a:latin typeface="楷体" panose="02010609060101010101" pitchFamily="49" charset="-122"/>
                <a:ea typeface="楷体" pitchFamily="49" charset="-122"/>
                <a:cs typeface="宋体" panose="02010600030101010101" pitchFamily="2" charset="-122"/>
              </a:rPr>
              <a:t>（      ）弦 </a:t>
            </a:r>
            <a:endParaRPr kumimoji="0" lang="zh-CN" altLang="en-US" sz="3200" b="1" i="0" u="none" strike="noStrike" cap="none" normalizeH="0" baseline="0" smtClean="0">
              <a:ln>
                <a:noFill/>
              </a:ln>
              <a:solidFill>
                <a:schemeClr val="tx1"/>
              </a:solidFill>
              <a:effectLst/>
              <a:latin typeface="楷体" panose="02010609060101010101" pitchFamily="49" charset="-122"/>
              <a:ea typeface="楷体" pitchFamily="49" charset="-122"/>
              <a:cs typeface="宋体" panose="02010600030101010101" pitchFamily="2" charset="-122"/>
            </a:endParaRPr>
          </a:p>
        </p:txBody>
      </p:sp>
      <p:sp>
        <p:nvSpPr>
          <p:cNvPr id="4" name="矩形 3"/>
          <p:cNvSpPr/>
          <p:nvPr/>
        </p:nvSpPr>
        <p:spPr>
          <a:xfrm>
            <a:off x="1019944" y="1787699"/>
            <a:ext cx="1420582" cy="584775"/>
          </a:xfrm>
          <a:prstGeom prst="rect">
            <a:avLst/>
          </a:prstGeom>
        </p:spPr>
        <p:txBody>
          <a:bodyPr wrap="none">
            <a:spAutoFit/>
          </a:bodyPr>
          <a:lstStyle/>
          <a:p>
            <a:r>
              <a:rPr lang="zh-CN" altLang="en-US" sz="3200" b="1" smtClean="0">
                <a:solidFill>
                  <a:srgbClr val="FF0000"/>
                </a:solidFill>
                <a:latin typeface="楷体" panose="02010609060101010101" pitchFamily="49" charset="-122"/>
                <a:ea typeface="楷体" pitchFamily="49" charset="-122"/>
                <a:cs typeface="宋体" panose="02010600030101010101" pitchFamily="2" charset="-122"/>
              </a:rPr>
              <a:t>明洁的</a:t>
            </a:r>
            <a:endParaRPr lang="zh-CN" altLang="en-US" b="1">
              <a:latin typeface="楷体" panose="02010609060101010101" pitchFamily="49" charset="-122"/>
              <a:ea typeface="楷体" pitchFamily="49" charset="-122"/>
            </a:endParaRPr>
          </a:p>
        </p:txBody>
      </p:sp>
      <p:sp>
        <p:nvSpPr>
          <p:cNvPr id="5" name="矩形 4"/>
          <p:cNvSpPr/>
          <p:nvPr/>
        </p:nvSpPr>
        <p:spPr>
          <a:xfrm>
            <a:off x="4591844" y="1787699"/>
            <a:ext cx="1420582" cy="584775"/>
          </a:xfrm>
          <a:prstGeom prst="rect">
            <a:avLst/>
          </a:prstGeom>
        </p:spPr>
        <p:txBody>
          <a:bodyPr wrap="none">
            <a:spAutoFit/>
          </a:bodyPr>
          <a:lstStyle/>
          <a:p>
            <a:r>
              <a:rPr lang="zh-CN" altLang="en-US" sz="3200" b="1" smtClean="0">
                <a:solidFill>
                  <a:srgbClr val="FF0000"/>
                </a:solidFill>
                <a:latin typeface="楷体" panose="02010609060101010101" pitchFamily="49" charset="-122"/>
                <a:ea typeface="楷体" pitchFamily="49" charset="-122"/>
                <a:cs typeface="宋体" panose="02010600030101010101" pitchFamily="2" charset="-122"/>
              </a:rPr>
              <a:t>绮丽的</a:t>
            </a:r>
            <a:endParaRPr lang="zh-CN" altLang="en-US" b="1">
              <a:latin typeface="楷体" panose="02010609060101010101" pitchFamily="49" charset="-122"/>
              <a:ea typeface="楷体" pitchFamily="49" charset="-122"/>
            </a:endParaRPr>
          </a:p>
        </p:txBody>
      </p:sp>
      <p:sp>
        <p:nvSpPr>
          <p:cNvPr id="6" name="矩形 5"/>
          <p:cNvSpPr/>
          <p:nvPr/>
        </p:nvSpPr>
        <p:spPr>
          <a:xfrm>
            <a:off x="1019944" y="2797357"/>
            <a:ext cx="1420582" cy="584775"/>
          </a:xfrm>
          <a:prstGeom prst="rect">
            <a:avLst/>
          </a:prstGeom>
        </p:spPr>
        <p:txBody>
          <a:bodyPr wrap="none">
            <a:spAutoFit/>
          </a:bodyPr>
          <a:lstStyle/>
          <a:p>
            <a:r>
              <a:rPr lang="zh-CN" altLang="en-US" sz="3200" b="1" smtClean="0">
                <a:solidFill>
                  <a:srgbClr val="FF0000"/>
                </a:solidFill>
                <a:latin typeface="楷体" panose="02010609060101010101" pitchFamily="49" charset="-122"/>
                <a:ea typeface="楷体" pitchFamily="49" charset="-122"/>
                <a:cs typeface="宋体" panose="02010600030101010101" pitchFamily="2" charset="-122"/>
              </a:rPr>
              <a:t>细白的</a:t>
            </a:r>
            <a:endParaRPr lang="zh-CN" altLang="en-US" b="1">
              <a:latin typeface="楷体" panose="02010609060101010101" pitchFamily="49" charset="-122"/>
              <a:ea typeface="楷体" pitchFamily="49" charset="-122"/>
            </a:endParaRPr>
          </a:p>
        </p:txBody>
      </p:sp>
      <p:sp>
        <p:nvSpPr>
          <p:cNvPr id="7" name="矩形 6"/>
          <p:cNvSpPr/>
          <p:nvPr/>
        </p:nvSpPr>
        <p:spPr>
          <a:xfrm>
            <a:off x="4520406" y="2740206"/>
            <a:ext cx="1420582" cy="584775"/>
          </a:xfrm>
          <a:prstGeom prst="rect">
            <a:avLst/>
          </a:prstGeom>
        </p:spPr>
        <p:txBody>
          <a:bodyPr wrap="none">
            <a:spAutoFit/>
          </a:bodyPr>
          <a:lstStyle/>
          <a:p>
            <a:r>
              <a:rPr lang="zh-CN" altLang="en-US" sz="3200" b="1" smtClean="0">
                <a:solidFill>
                  <a:srgbClr val="FF0000"/>
                </a:solidFill>
                <a:latin typeface="楷体" panose="02010609060101010101" pitchFamily="49" charset="-122"/>
                <a:ea typeface="楷体" pitchFamily="49" charset="-122"/>
                <a:cs typeface="宋体" panose="02010600030101010101" pitchFamily="2" charset="-122"/>
              </a:rPr>
              <a:t>袅袅的</a:t>
            </a:r>
            <a:endParaRPr lang="zh-CN" altLang="en-US" b="1">
              <a:latin typeface="楷体" panose="02010609060101010101" pitchFamily="49" charset="-122"/>
              <a:ea typeface="楷体" pitchFamily="49" charset="-122"/>
            </a:endParaRPr>
          </a:p>
        </p:txBody>
      </p:sp>
      <p:sp>
        <p:nvSpPr>
          <p:cNvPr id="8" name="矩形 7"/>
          <p:cNvSpPr/>
          <p:nvPr/>
        </p:nvSpPr>
        <p:spPr>
          <a:xfrm>
            <a:off x="1091383" y="3794313"/>
            <a:ext cx="1008609" cy="584775"/>
          </a:xfrm>
          <a:prstGeom prst="rect">
            <a:avLst/>
          </a:prstGeom>
        </p:spPr>
        <p:txBody>
          <a:bodyPr wrap="none">
            <a:spAutoFit/>
          </a:bodyPr>
          <a:lstStyle/>
          <a:p>
            <a:r>
              <a:rPr lang="zh-CN" altLang="en-US" sz="3200" b="1" smtClean="0">
                <a:solidFill>
                  <a:srgbClr val="FF0000"/>
                </a:solidFill>
                <a:latin typeface="楷体" panose="02010609060101010101" pitchFamily="49" charset="-122"/>
                <a:ea typeface="楷体" pitchFamily="49" charset="-122"/>
                <a:cs typeface="宋体" panose="02010600030101010101" pitchFamily="2" charset="-122"/>
              </a:rPr>
              <a:t>轻柔</a:t>
            </a:r>
            <a:endParaRPr lang="zh-CN" altLang="en-US" b="1">
              <a:latin typeface="楷体" panose="02010609060101010101" pitchFamily="49" charset="-122"/>
              <a:ea typeface="楷体" pitchFamily="49" charset="-122"/>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xmlns:p15="http://schemas.microsoft.com/office/powerpoint/2012/main">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childTnLst>
                                    <p:set>
                                      <p:cBhvr>
                                        <p:cTn id="6" dur="1" fill="hold">
                                          <p:stCondLst>
                                            <p:cond delay="0"/>
                                          </p:stCondLst>
                                        </p:cTn>
                                        <p:tgtEl>
                                          <p:spTgt spid="4"/>
                                        </p:tgtEl>
                                        <p:attrNameLst>
                                          <p:attrName>style.visibility</p:attrName>
                                        </p:attrNameLst>
                                      </p:cBhvr>
                                      <p:to>
                                        <p:strVal val="visible"/>
                                      </p:to>
                                    </p:set>
                                    <p:animEffect transition="in" filter="box(in)">
                                      <p:cBhvr>
                                        <p:cTn id="7" dur="500"/>
                                        <p:tgtEl>
                                          <p:spTgt spid="4"/>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4" presetClass="entr" presetSubtype="16" fill="hold" grpId="1" nodeType="clickEffect">
                                  <p:childTnLst>
                                    <p:set>
                                      <p:cBhvr>
                                        <p:cTn id="12" dur="1" fill="hold">
                                          <p:stCondLst>
                                            <p:cond delay="0"/>
                                          </p:stCondLst>
                                        </p:cTn>
                                        <p:tgtEl>
                                          <p:spTgt spid="5"/>
                                        </p:tgtEl>
                                        <p:attrNameLst>
                                          <p:attrName>style.visibility</p:attrName>
                                        </p:attrNameLst>
                                      </p:cBhvr>
                                      <p:to>
                                        <p:strVal val="visible"/>
                                      </p:to>
                                    </p:set>
                                    <p:animEffect transition="in" filter="box(in)">
                                      <p:cBhvr>
                                        <p:cTn id="13" dur="500"/>
                                        <p:tgtEl>
                                          <p:spTgt spid="5"/>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4" presetClass="entr" presetSubtype="16" fill="hold" grpId="2" nodeType="clickEffect">
                                  <p:childTnLst>
                                    <p:set>
                                      <p:cBhvr>
                                        <p:cTn id="18" dur="1" fill="hold">
                                          <p:stCondLst>
                                            <p:cond delay="0"/>
                                          </p:stCondLst>
                                        </p:cTn>
                                        <p:tgtEl>
                                          <p:spTgt spid="6"/>
                                        </p:tgtEl>
                                        <p:attrNameLst>
                                          <p:attrName>style.visibility</p:attrName>
                                        </p:attrNameLst>
                                      </p:cBhvr>
                                      <p:to>
                                        <p:strVal val="visible"/>
                                      </p:to>
                                    </p:set>
                                    <p:animEffect transition="in" filter="box(in)">
                                      <p:cBhvr>
                                        <p:cTn id="19" dur="500"/>
                                        <p:tgtEl>
                                          <p:spTgt spid="6"/>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4" presetClass="entr" presetSubtype="16" fill="hold" grpId="3" nodeType="clickEffect">
                                  <p:childTnLst>
                                    <p:set>
                                      <p:cBhvr>
                                        <p:cTn id="24" dur="1" fill="hold">
                                          <p:stCondLst>
                                            <p:cond delay="0"/>
                                          </p:stCondLst>
                                        </p:cTn>
                                        <p:tgtEl>
                                          <p:spTgt spid="7"/>
                                        </p:tgtEl>
                                        <p:attrNameLst>
                                          <p:attrName>style.visibility</p:attrName>
                                        </p:attrNameLst>
                                      </p:cBhvr>
                                      <p:to>
                                        <p:strVal val="visible"/>
                                      </p:to>
                                    </p:set>
                                    <p:animEffect transition="in" filter="box(in)">
                                      <p:cBhvr>
                                        <p:cTn id="25" dur="500"/>
                                        <p:tgtEl>
                                          <p:spTgt spid="7"/>
                                        </p:tgtEl>
                                      </p:cBhvr>
                                    </p:animEffect>
                                  </p:childTnLst>
                                </p:cTn>
                              </p:par>
                            </p:childTnLst>
                          </p:cTn>
                        </p:par>
                      </p:childTnLst>
                    </p:cTn>
                  </p:par>
                  <p:par>
                    <p:cTn id="26" fill="hold" nodeType="clickPar">
                      <p:stCondLst>
                        <p:cond delay="indefinite"/>
                      </p:stCondLst>
                      <p:childTnLst>
                        <p:par>
                          <p:cTn id="27" fill="hold" nodeType="withGroup">
                            <p:stCondLst>
                              <p:cond delay="indefinite"/>
                            </p:stCondLst>
                          </p:cTn>
                        </p:par>
                        <p:par>
                          <p:cTn id="28" fill="hold" nodeType="afterGroup">
                            <p:stCondLst>
                              <p:cond delay="0"/>
                            </p:stCondLst>
                            <p:childTnLst>
                              <p:par>
                                <p:cTn id="29" presetID="4" presetClass="entr" presetSubtype="16" fill="hold" grpId="4" nodeType="clickEffect">
                                  <p:childTnLst>
                                    <p:set>
                                      <p:cBhvr>
                                        <p:cTn id="30" dur="1" fill="hold">
                                          <p:stCondLst>
                                            <p:cond delay="0"/>
                                          </p:stCondLst>
                                        </p:cTn>
                                        <p:tgtEl>
                                          <p:spTgt spid="8"/>
                                        </p:tgtEl>
                                        <p:attrNameLst>
                                          <p:attrName>style.visibility</p:attrName>
                                        </p:attrNameLst>
                                      </p:cBhvr>
                                      <p:to>
                                        <p:strVal val="visible"/>
                                      </p:to>
                                    </p:set>
                                    <p:animEffect transition="in" filter="box(in)">
                                      <p:cBhvr>
                                        <p:cTn id="3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1"/>
      <p:bldP spid="6" grpId="2"/>
      <p:bldP spid="7" grpId="3"/>
      <p:bldP spid="8" grpId="4"/>
    </p:bld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sp>
        <p:nvSpPr>
          <p:cNvPr id="5" name="矩形 4"/>
          <p:cNvSpPr/>
          <p:nvPr/>
        </p:nvSpPr>
        <p:spPr>
          <a:xfrm>
            <a:off x="500035" y="1714488"/>
            <a:ext cx="7632849" cy="2432974"/>
          </a:xfrm>
          <a:prstGeom prst="rect">
            <a:avLst/>
          </a:prstGeom>
        </p:spPr>
        <p:txBody>
          <a:bodyPr wrap="square" lIns="68580" tIns="34290" rIns="68580" bIns="34290">
            <a:spAutoFit/>
          </a:bodyPr>
          <a:lstStyle/>
          <a:p>
            <a:pPr indent="457200" algn="just">
              <a:lnSpc>
                <a:spcPct val="120000"/>
              </a:lnSpc>
            </a:pPr>
            <a:r>
              <a:rPr lang="zh-CN" altLang="en-US" sz="3200" smtClean="0">
                <a:latin typeface="黑体" pitchFamily="49" charset="-122"/>
                <a:ea typeface="黑体" pitchFamily="49" charset="-122"/>
              </a:rPr>
              <a:t>  通过上节课的学习，相信三月桃花水那悦耳的流淌声和清澈的身影已经给同学们留下了深刻的印象。我们接着学习课文内容。</a:t>
            </a:r>
            <a:endParaRPr lang="zh-CN" altLang="en-US" sz="3200">
              <a:latin typeface="黑体" pitchFamily="49" charset="-122"/>
              <a:ea typeface="黑体" pitchFamily="49" charset="-122"/>
            </a:endParaRPr>
          </a:p>
        </p:txBody>
      </p:sp>
      <p:pic>
        <p:nvPicPr>
          <p:cNvPr id="4" name="图片 3"/>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321078" y="729284"/>
            <a:ext cx="1629583" cy="504851"/>
          </a:xfrm>
          <a:prstGeom prst="rect">
            <a:avLst/>
          </a:prstGeom>
          <a:ln>
            <a:noFill/>
          </a:ln>
          <a:effectLst>
            <a:outerShdw blurRad="292100" dist="139700" dir="2700000" algn="tl" rotWithShape="0">
              <a:srgbClr val="333333">
                <a:alpha val="65000"/>
              </a:srgbClr>
            </a:outerShdw>
          </a:effectLst>
        </p:spPr>
      </p:pic>
      <p:sp>
        <p:nvSpPr>
          <p:cNvPr id="6" name="文本框 11"/>
          <p:cNvSpPr txBox="1"/>
          <p:nvPr/>
        </p:nvSpPr>
        <p:spPr>
          <a:xfrm>
            <a:off x="333190" y="714969"/>
            <a:ext cx="1231486" cy="400110"/>
          </a:xfrm>
          <a:prstGeom prst="rect">
            <a:avLst/>
          </a:prstGeom>
          <a:noFill/>
        </p:spPr>
        <p:txBody>
          <a:bodyPr wrap="square" rtlCol="0">
            <a:spAutoFit/>
          </a:bodyPr>
          <a:lstStyle/>
          <a:p>
            <a:pPr algn="ctr"/>
            <a:r>
              <a:rPr kumimoji="1" lang="zh-CN" altLang="en-US" sz="2000">
                <a:solidFill>
                  <a:schemeClr val="bg1"/>
                </a:solidFill>
              </a:rPr>
              <a:t>第二课时</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xmlns:p15="http://schemas.microsoft.com/office/powerpoint/2012/main">
      <p:transition spd="slow">
        <p:random/>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blipFill>
          <a:blip r:embed="rId3"/>
          <a:stretch>
            <a:fillRect/>
          </a:stretch>
        </a:blipFill>
        <a:effectLst/>
      </p:bgPr>
    </p:bg>
    <p:spTree>
      <p:nvGrpSpPr>
        <p:cNvPr id="1" name=""/>
        <p:cNvGrpSpPr/>
        <p:nvPr/>
      </p:nvGrpSpPr>
      <p:grpSpPr>
        <a:xfrm>
          <a:off x="0" y="0"/>
          <a:ext cx="0" cy="0"/>
          <a:chOff x="0" y="0"/>
          <a:chExt cx="0" cy="0"/>
        </a:xfrm>
      </p:grpSpPr>
      <p:pic>
        <p:nvPicPr>
          <p:cNvPr id="56322" name="Picture 2" descr="http://pic.chinawenben.com/upload/14_v5d3b3arxk317d8jaoxxdak7.jpg"/>
          <p:cNvPicPr>
            <a:picLocks noChangeAspect="1" noChangeArrowheads="1"/>
          </p:cNvPicPr>
          <p:nvPr/>
        </p:nvPicPr>
        <p:blipFill>
          <a:blip r:embed="rId4">
            <a:lum contrast="40000"/>
            <a:extLst>
              <a:ext uri="{28A0092B-C50C-407E-A947-70E740481C1C}">
                <a14:useLocalDpi xmlns:a14="http://schemas.microsoft.com/office/drawing/2010/main"/>
              </a:ext>
            </a:extLst>
          </a:blip>
          <a:stretch>
            <a:fillRect/>
          </a:stretch>
        </p:blipFill>
        <p:spPr bwMode="auto">
          <a:xfrm>
            <a:off x="0" y="0"/>
            <a:ext cx="9144000" cy="6858000"/>
          </a:xfrm>
          <a:prstGeom prst="rect">
            <a:avLst/>
          </a:prstGeom>
          <a:noFill/>
        </p:spPr>
      </p:pic>
      <p:pic>
        <p:nvPicPr>
          <p:cNvPr id="56324" name="Picture 4" descr="http://www.mianfeiwendang.com/pic/975d93253d89b4df67a22908/6-810-jpg_6-1080-0-0-1080.jpg"/>
          <p:cNvPicPr>
            <a:picLocks noChangeAspect="1" noChangeArrowheads="1"/>
          </p:cNvPicPr>
          <p:nvPr/>
        </p:nvPicPr>
        <p:blipFill>
          <a:blip r:embed="rId5">
            <a:lum contrast="40000"/>
            <a:extLst>
              <a:ext uri="{28A0092B-C50C-407E-A947-70E740481C1C}">
                <a14:useLocalDpi xmlns:a14="http://schemas.microsoft.com/office/drawing/2010/main"/>
              </a:ext>
            </a:extLst>
          </a:blip>
          <a:stretch>
            <a:fillRect/>
          </a:stretch>
        </p:blipFill>
        <p:spPr bwMode="auto">
          <a:xfrm>
            <a:off x="0" y="1"/>
            <a:ext cx="9144000" cy="6858000"/>
          </a:xfrm>
          <a:prstGeom prst="rect">
            <a:avLst/>
          </a:prstGeom>
          <a:noFill/>
        </p:spPr>
      </p:pic>
      <p:pic>
        <p:nvPicPr>
          <p:cNvPr id="56326" name="Picture 6" descr="http://upcdn.mpres.51vv.com/v_block/8378740dc01825bfc070e26b3ee753e7.jpg"/>
          <p:cNvPicPr>
            <a:picLocks noChangeAspect="1" noChangeArrowheads="1"/>
          </p:cNvPicPr>
          <p:nvPr/>
        </p:nvPicPr>
        <p:blipFill>
          <a:blip r:embed="rId6">
            <a:lum contrast="40000"/>
            <a:extLst>
              <a:ext uri="{28A0092B-C50C-407E-A947-70E740481C1C}">
                <a14:useLocalDpi xmlns:a14="http://schemas.microsoft.com/office/drawing/2010/main"/>
              </a:ext>
            </a:extLst>
          </a:blip>
          <a:stretch>
            <a:fillRect/>
          </a:stretch>
        </p:blipFill>
        <p:spPr bwMode="auto">
          <a:xfrm>
            <a:off x="0" y="0"/>
            <a:ext cx="9144000" cy="6858000"/>
          </a:xfrm>
          <a:prstGeom prst="rect">
            <a:avLst/>
          </a:prstGeom>
          <a:noFill/>
        </p:spPr>
      </p:pic>
      <p:sp>
        <p:nvSpPr>
          <p:cNvPr id="16" name="矩形 15"/>
          <p:cNvSpPr/>
          <p:nvPr/>
        </p:nvSpPr>
        <p:spPr>
          <a:xfrm>
            <a:off x="571472" y="1700808"/>
            <a:ext cx="8001056" cy="1754326"/>
          </a:xfrm>
          <a:prstGeom prst="rect">
            <a:avLst/>
          </a:prstGeom>
          <a:solidFill>
            <a:srgbClr val="FFFFFF"/>
          </a:solidFill>
          <a:effectLst>
            <a:softEdge rad="127000"/>
          </a:effectLst>
        </p:spPr>
        <p:txBody>
          <a:bodyPr wrap="square">
            <a:spAutoFit/>
          </a:bodyPr>
          <a:lstStyle/>
          <a:p>
            <a:r>
              <a:rPr lang="zh-CN" altLang="en-US" sz="3600" dirty="0" smtClean="0">
                <a:latin typeface="楷体" panose="02010609060101010101" pitchFamily="49" charset="-122"/>
                <a:ea typeface="楷体" pitchFamily="49" charset="-122"/>
              </a:rPr>
              <a:t>    你们知道春天的河水又叫什么吗？为什么？今天咱们要学习一篇新的课文</a:t>
            </a:r>
            <a:r>
              <a:rPr lang="en-US" altLang="zh-CN" sz="3600" dirty="0" smtClean="0">
                <a:latin typeface="楷体" panose="02010609060101010101" pitchFamily="49" charset="-122"/>
                <a:ea typeface="楷体" pitchFamily="49" charset="-122"/>
              </a:rPr>
              <a:t>——《</a:t>
            </a:r>
            <a:r>
              <a:rPr lang="zh-CN" altLang="en-US" sz="3600" dirty="0" smtClean="0">
                <a:latin typeface="楷体" panose="02010609060101010101" pitchFamily="49" charset="-122"/>
                <a:ea typeface="楷体" pitchFamily="49" charset="-122"/>
              </a:rPr>
              <a:t>三月桃花水</a:t>
            </a:r>
            <a:r>
              <a:rPr lang="en-US" altLang="zh-CN" sz="3600" dirty="0" smtClean="0">
                <a:latin typeface="楷体" panose="02010609060101010101" pitchFamily="49" charset="-122"/>
                <a:ea typeface="楷体" pitchFamily="49" charset="-122"/>
              </a:rPr>
              <a:t>》</a:t>
            </a:r>
            <a:r>
              <a:rPr lang="zh-CN" altLang="en-US" sz="3600" dirty="0" smtClean="0">
                <a:latin typeface="楷体" panose="02010609060101010101" pitchFamily="49" charset="-122"/>
                <a:ea typeface="楷体" pitchFamily="49" charset="-122"/>
              </a:rPr>
              <a:t>。</a:t>
            </a:r>
            <a:endParaRPr lang="zh-CN" altLang="en-US" sz="3600" dirty="0">
              <a:latin typeface="楷体" panose="02010609060101010101" pitchFamily="49" charset="-122"/>
              <a:ea typeface="楷体" pitchFamily="49" charset="-122"/>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7" presetClass="entr" presetSubtype="10" fill="hold" nodeType="clickEffect">
                                  <p:childTnLst>
                                    <p:set>
                                      <p:cBhvr>
                                        <p:cTn id="6" dur="1" fill="hold">
                                          <p:stCondLst>
                                            <p:cond delay="0"/>
                                          </p:stCondLst>
                                        </p:cTn>
                                        <p:tgtEl>
                                          <p:spTgt spid="56322"/>
                                        </p:tgtEl>
                                        <p:attrNameLst>
                                          <p:attrName>style.visibility</p:attrName>
                                        </p:attrNameLst>
                                      </p:cBhvr>
                                      <p:to>
                                        <p:strVal val="visible"/>
                                      </p:to>
                                    </p:set>
                                    <p:anim calcmode="lin" valueType="num">
                                      <p:cBhvr>
                                        <p:cTn id="7" dur="500" fill="hold"/>
                                        <p:tgtEl>
                                          <p:spTgt spid="56322"/>
                                        </p:tgtEl>
                                        <p:attrNameLst>
                                          <p:attrName>ppt_w</p:attrName>
                                        </p:attrNameLst>
                                      </p:cBhvr>
                                      <p:tavLst>
                                        <p:tav tm="0">
                                          <p:val>
                                            <p:fltVal val="0"/>
                                          </p:val>
                                        </p:tav>
                                        <p:tav tm="100000">
                                          <p:val>
                                            <p:strVal val="#ppt_w"/>
                                          </p:val>
                                        </p:tav>
                                      </p:tavLst>
                                    </p:anim>
                                    <p:anim calcmode="lin" valueType="num">
                                      <p:cBhvr>
                                        <p:cTn id="8" dur="500" fill="hold"/>
                                        <p:tgtEl>
                                          <p:spTgt spid="56322"/>
                                        </p:tgtEl>
                                        <p:attrNameLst>
                                          <p:attrName>ppt_h</p:attrName>
                                        </p:attrNameLst>
                                      </p:cBhvr>
                                      <p:tavLst>
                                        <p:tav tm="0">
                                          <p:val>
                                            <p:strVal val="#ppt_h"/>
                                          </p:val>
                                        </p:tav>
                                        <p:tav tm="100000">
                                          <p:val>
                                            <p:strVal val="#ppt_h"/>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17" presetClass="entr" presetSubtype="10" fill="hold" nodeType="clickEffect">
                                  <p:childTnLst>
                                    <p:set>
                                      <p:cBhvr>
                                        <p:cTn id="13" dur="1" fill="hold">
                                          <p:stCondLst>
                                            <p:cond delay="0"/>
                                          </p:stCondLst>
                                        </p:cTn>
                                        <p:tgtEl>
                                          <p:spTgt spid="56324"/>
                                        </p:tgtEl>
                                        <p:attrNameLst>
                                          <p:attrName>style.visibility</p:attrName>
                                        </p:attrNameLst>
                                      </p:cBhvr>
                                      <p:to>
                                        <p:strVal val="visible"/>
                                      </p:to>
                                    </p:set>
                                    <p:anim calcmode="lin" valueType="num">
                                      <p:cBhvr>
                                        <p:cTn id="14" dur="500" fill="hold"/>
                                        <p:tgtEl>
                                          <p:spTgt spid="56324"/>
                                        </p:tgtEl>
                                        <p:attrNameLst>
                                          <p:attrName>ppt_w</p:attrName>
                                        </p:attrNameLst>
                                      </p:cBhvr>
                                      <p:tavLst>
                                        <p:tav tm="0">
                                          <p:val>
                                            <p:fltVal val="0"/>
                                          </p:val>
                                        </p:tav>
                                        <p:tav tm="100000">
                                          <p:val>
                                            <p:strVal val="#ppt_w"/>
                                          </p:val>
                                        </p:tav>
                                      </p:tavLst>
                                    </p:anim>
                                    <p:anim calcmode="lin" valueType="num">
                                      <p:cBhvr>
                                        <p:cTn id="15" dur="500" fill="hold"/>
                                        <p:tgtEl>
                                          <p:spTgt spid="56324"/>
                                        </p:tgtEl>
                                        <p:attrNameLst>
                                          <p:attrName>ppt_h</p:attrName>
                                        </p:attrNameLst>
                                      </p:cBhvr>
                                      <p:tavLst>
                                        <p:tav tm="0">
                                          <p:val>
                                            <p:strVal val="#ppt_h"/>
                                          </p:val>
                                        </p:tav>
                                        <p:tav tm="100000">
                                          <p:val>
                                            <p:strVal val="#ppt_h"/>
                                          </p:val>
                                        </p:tav>
                                      </p:tavLst>
                                    </p:anim>
                                  </p:childTnLst>
                                </p:cTn>
                              </p:par>
                            </p:childTnLst>
                          </p:cTn>
                        </p:par>
                      </p:childTnLst>
                    </p:cTn>
                  </p:par>
                  <p:par>
                    <p:cTn id="16" fill="hold" nodeType="clickPar">
                      <p:stCondLst>
                        <p:cond delay="indefinite"/>
                      </p:stCondLst>
                      <p:childTnLst>
                        <p:par>
                          <p:cTn id="17" fill="hold" nodeType="withGroup">
                            <p:stCondLst>
                              <p:cond delay="indefinite"/>
                            </p:stCondLst>
                          </p:cTn>
                        </p:par>
                        <p:par>
                          <p:cTn id="18" fill="hold" nodeType="afterGroup">
                            <p:stCondLst>
                              <p:cond delay="0"/>
                            </p:stCondLst>
                            <p:childTnLst>
                              <p:par>
                                <p:cTn id="19" presetID="13" presetClass="entr" presetSubtype="16" fill="hold" nodeType="clickEffect">
                                  <p:childTnLst>
                                    <p:set>
                                      <p:cBhvr>
                                        <p:cTn id="20" dur="1" fill="hold">
                                          <p:stCondLst>
                                            <p:cond delay="0"/>
                                          </p:stCondLst>
                                        </p:cTn>
                                        <p:tgtEl>
                                          <p:spTgt spid="56326"/>
                                        </p:tgtEl>
                                        <p:attrNameLst>
                                          <p:attrName>style.visibility</p:attrName>
                                        </p:attrNameLst>
                                      </p:cBhvr>
                                      <p:to>
                                        <p:strVal val="visible"/>
                                      </p:to>
                                    </p:set>
                                    <p:animEffect transition="in" filter="plus(in)">
                                      <p:cBhvr>
                                        <p:cTn id="21" dur="2000"/>
                                        <p:tgtEl>
                                          <p:spTgt spid="56326"/>
                                        </p:tgtEl>
                                      </p:cBhvr>
                                    </p:animEffect>
                                  </p:childTnLst>
                                </p:cTn>
                              </p:par>
                            </p:childTnLst>
                          </p:cTn>
                        </p:par>
                      </p:childTnLst>
                    </p:cTn>
                  </p:par>
                  <p:par>
                    <p:cTn id="22" fill="hold" nodeType="clickPar">
                      <p:stCondLst>
                        <p:cond delay="indefinite"/>
                      </p:stCondLst>
                      <p:childTnLst>
                        <p:par>
                          <p:cTn id="23" fill="hold" nodeType="withGroup">
                            <p:stCondLst>
                              <p:cond delay="indefinite"/>
                            </p:stCondLst>
                          </p:cTn>
                        </p:par>
                        <p:par>
                          <p:cTn id="24" fill="hold" nodeType="afterGroup">
                            <p:stCondLst>
                              <p:cond delay="0"/>
                            </p:stCondLst>
                            <p:childTnLst>
                              <p:par>
                                <p:cTn id="25" presetID="8" presetClass="entr" presetSubtype="16" fill="hold" grpId="0" nodeType="clickEffect">
                                  <p:childTnLst>
                                    <p:set>
                                      <p:cBhvr>
                                        <p:cTn id="26" dur="1" fill="hold">
                                          <p:stCondLst>
                                            <p:cond delay="0"/>
                                          </p:stCondLst>
                                        </p:cTn>
                                        <p:tgtEl>
                                          <p:spTgt spid="16"/>
                                        </p:tgtEl>
                                        <p:attrNameLst>
                                          <p:attrName>style.visibility</p:attrName>
                                        </p:attrNameLst>
                                      </p:cBhvr>
                                      <p:to>
                                        <p:strVal val="visible"/>
                                      </p:to>
                                    </p:set>
                                    <p:animEffect transition="in" filter="diamond(in)">
                                      <p:cBhvr>
                                        <p:cTn id="27" dur="2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sp>
        <p:nvSpPr>
          <p:cNvPr id="5" name="文本框 6"/>
          <p:cNvSpPr txBox="1"/>
          <p:nvPr/>
        </p:nvSpPr>
        <p:spPr>
          <a:xfrm>
            <a:off x="1785918" y="1809740"/>
            <a:ext cx="6768752" cy="1372683"/>
          </a:xfrm>
          <a:prstGeom prst="rect">
            <a:avLst/>
          </a:prstGeom>
          <a:noFill/>
        </p:spPr>
        <p:txBody>
          <a:bodyPr wrap="square" rtlCol="0" anchor="t">
            <a:spAutoFit/>
          </a:bodyPr>
          <a:lstStyle/>
          <a:p>
            <a:pPr>
              <a:lnSpc>
                <a:spcPct val="130000"/>
              </a:lnSpc>
            </a:pPr>
            <a:r>
              <a:rPr lang="en-US" altLang="zh-CN" sz="3200" smtClean="0">
                <a:latin typeface="黑体" pitchFamily="49" charset="-122"/>
                <a:ea typeface="黑体" pitchFamily="49" charset="-122"/>
              </a:rPr>
              <a:t>“</a:t>
            </a:r>
            <a:r>
              <a:rPr lang="zh-CN" altLang="en-US" sz="3200" smtClean="0">
                <a:latin typeface="黑体" pitchFamily="49" charset="-122"/>
                <a:ea typeface="黑体" pitchFamily="49" charset="-122"/>
              </a:rPr>
              <a:t>铃铛</a:t>
            </a:r>
            <a:r>
              <a:rPr lang="en-US" altLang="zh-CN" sz="3200" smtClean="0">
                <a:latin typeface="黑体" pitchFamily="49" charset="-122"/>
                <a:ea typeface="黑体" pitchFamily="49" charset="-122"/>
              </a:rPr>
              <a:t>”</a:t>
            </a:r>
            <a:r>
              <a:rPr lang="zh-CN" altLang="en-US" sz="3200" smtClean="0">
                <a:latin typeface="黑体" pitchFamily="49" charset="-122"/>
                <a:ea typeface="黑体" pitchFamily="49" charset="-122"/>
              </a:rPr>
              <a:t>的声音和</a:t>
            </a:r>
            <a:r>
              <a:rPr lang="en-US" altLang="zh-CN" sz="3200" smtClean="0">
                <a:latin typeface="黑体" pitchFamily="49" charset="-122"/>
                <a:ea typeface="黑体" pitchFamily="49" charset="-122"/>
              </a:rPr>
              <a:t>“</a:t>
            </a:r>
            <a:r>
              <a:rPr lang="zh-CN" altLang="en-US" sz="3200" smtClean="0">
                <a:latin typeface="黑体" pitchFamily="49" charset="-122"/>
                <a:ea typeface="黑体" pitchFamily="49" charset="-122"/>
              </a:rPr>
              <a:t>丝绸</a:t>
            </a:r>
            <a:r>
              <a:rPr lang="en-US" altLang="zh-CN" sz="3200" smtClean="0">
                <a:latin typeface="黑体" pitchFamily="49" charset="-122"/>
                <a:ea typeface="黑体" pitchFamily="49" charset="-122"/>
              </a:rPr>
              <a:t>”</a:t>
            </a:r>
            <a:r>
              <a:rPr lang="zh-CN" altLang="en-US" sz="3200" smtClean="0">
                <a:latin typeface="黑体" pitchFamily="49" charset="-122"/>
                <a:ea typeface="黑体" pitchFamily="49" charset="-122"/>
              </a:rPr>
              <a:t>的光芒是写桃花水吗？</a:t>
            </a:r>
            <a:endParaRPr lang="zh-CN" altLang="en-US" sz="3200">
              <a:latin typeface="黑体" pitchFamily="49" charset="-122"/>
              <a:ea typeface="黑体" pitchFamily="49" charset="-122"/>
            </a:endParaRPr>
          </a:p>
        </p:txBody>
      </p:sp>
      <p:pic>
        <p:nvPicPr>
          <p:cNvPr id="13" name="图片 12"/>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696437" y="2773005"/>
            <a:ext cx="1104039" cy="2109555"/>
          </a:xfrm>
          <a:prstGeom prst="rect">
            <a:avLst/>
          </a:prstGeom>
        </p:spPr>
      </p:pic>
      <p:sp>
        <p:nvSpPr>
          <p:cNvPr id="6" name="文本框 14"/>
          <p:cNvSpPr txBox="1"/>
          <p:nvPr/>
        </p:nvSpPr>
        <p:spPr>
          <a:xfrm>
            <a:off x="624428" y="548680"/>
            <a:ext cx="1931348" cy="561692"/>
          </a:xfrm>
          <a:prstGeom prst="rect">
            <a:avLst/>
          </a:prstGeom>
          <a:noFill/>
        </p:spPr>
        <p:txBody>
          <a:bodyPr wrap="square" lIns="68580" tIns="34290" rIns="68580" bIns="34290" rtlCol="0">
            <a:spAutoFit/>
          </a:bodyPr>
          <a:lstStyle/>
          <a:p>
            <a:r>
              <a:rPr lang="zh-CN" altLang="en-US" sz="3200" b="1" smtClean="0">
                <a:solidFill>
                  <a:srgbClr val="875000"/>
                </a:solidFill>
                <a:latin typeface="幼圆" pitchFamily="49" charset="-122"/>
                <a:ea typeface="幼圆" pitchFamily="49" charset="-122"/>
              </a:rPr>
              <a:t>互动课堂</a:t>
            </a:r>
            <a:endParaRPr lang="zh-CN" altLang="en-US" sz="3200" b="1">
              <a:solidFill>
                <a:srgbClr val="875000"/>
              </a:solidFill>
              <a:latin typeface="幼圆" pitchFamily="49" charset="-122"/>
              <a:ea typeface="幼圆" pitchFamily="49" charset="-122"/>
            </a:endParaRPr>
          </a:p>
        </p:txBody>
      </p:sp>
      <p:pic>
        <p:nvPicPr>
          <p:cNvPr id="7" name="图片 6"/>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236195" y="618915"/>
            <a:ext cx="366861" cy="608452"/>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xmlns:p15="http://schemas.microsoft.com/office/powerpoint/2012/main">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childTnLst>
                                    <p:set>
                                      <p:cBhvr>
                                        <p:cTn id="6" dur="1" fill="hold">
                                          <p:stCondLst>
                                            <p:cond delay="0"/>
                                          </p:stCondLst>
                                        </p:cTn>
                                        <p:tgtEl>
                                          <p:spTgt spid="5"/>
                                        </p:tgtEl>
                                        <p:attrNameLst>
                                          <p:attrName>style.visibility</p:attrName>
                                        </p:attrNameLst>
                                      </p:cBhvr>
                                      <p:to>
                                        <p:strVal val="visible"/>
                                      </p:to>
                                    </p:set>
                                    <p:animEffect transition="in" filter="diamond(in)">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a:blip r:embed="rId3"/>
          <a:stretch>
            <a:fillRect/>
          </a:stretch>
        </a:blipFill>
        <a:effectLst/>
      </p:bgPr>
    </p:bg>
    <p:spTree>
      <p:nvGrpSpPr>
        <p:cNvPr id="1" name=""/>
        <p:cNvGrpSpPr/>
        <p:nvPr/>
      </p:nvGrpSpPr>
      <p:grpSpPr>
        <a:xfrm>
          <a:off x="0" y="0"/>
          <a:ext cx="0" cy="0"/>
          <a:chOff x="0" y="0"/>
          <a:chExt cx="0" cy="0"/>
        </a:xfrm>
      </p:grpSpPr>
      <p:sp>
        <p:nvSpPr>
          <p:cNvPr id="13" name="矩形 12"/>
          <p:cNvSpPr/>
          <p:nvPr/>
        </p:nvSpPr>
        <p:spPr>
          <a:xfrm>
            <a:off x="5786446" y="1714488"/>
            <a:ext cx="2428892" cy="571504"/>
          </a:xfrm>
          <a:prstGeom prst="rect">
            <a:avLst/>
          </a:prstGeom>
          <a:solidFill>
            <a:srgbClr val="92D05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928926" y="1714488"/>
            <a:ext cx="2500330" cy="571504"/>
          </a:xfrm>
          <a:prstGeom prst="rect">
            <a:avLst/>
          </a:prstGeom>
          <a:solidFill>
            <a:srgbClr val="92D05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428596" y="1523987"/>
            <a:ext cx="8429684" cy="732508"/>
          </a:xfrm>
          <a:prstGeom prst="rect">
            <a:avLst/>
          </a:prstGeom>
          <a:solidFill>
            <a:schemeClr val="bg1">
              <a:alpha val="60000"/>
            </a:schemeClr>
          </a:solidFill>
        </p:spPr>
        <p:txBody>
          <a:bodyPr wrap="square">
            <a:spAutoFit/>
          </a:bodyPr>
          <a:lstStyle/>
          <a:p>
            <a:pPr>
              <a:lnSpc>
                <a:spcPct val="130000"/>
              </a:lnSpc>
              <a:defRPr/>
            </a:pPr>
            <a:r>
              <a:rPr lang="zh-CN" altLang="en-US" sz="3200" smtClean="0">
                <a:latin typeface="楷体" panose="02010609060101010101" pitchFamily="49" charset="-122"/>
                <a:ea typeface="楷体" pitchFamily="49" charset="-122"/>
              </a:rPr>
              <a:t>是什么声音，像一串小铃铛，轻轻走过村边？</a:t>
            </a:r>
            <a:endParaRPr lang="en-US" altLang="zh-CN" sz="3200" smtClean="0">
              <a:latin typeface="楷体" panose="02010609060101010101" pitchFamily="49" charset="-122"/>
              <a:ea typeface="楷体" pitchFamily="49" charset="-122"/>
            </a:endParaRPr>
          </a:p>
        </p:txBody>
      </p:sp>
      <p:sp>
        <p:nvSpPr>
          <p:cNvPr id="8" name="云形标注 7"/>
          <p:cNvSpPr/>
          <p:nvPr/>
        </p:nvSpPr>
        <p:spPr bwMode="auto">
          <a:xfrm>
            <a:off x="2285984" y="3333750"/>
            <a:ext cx="5572164" cy="1920213"/>
          </a:xfrm>
          <a:prstGeom prst="cloudCallout">
            <a:avLst>
              <a:gd name="adj1" fmla="val 4025"/>
              <a:gd name="adj2" fmla="val -81424"/>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 name="矩形 2"/>
          <p:cNvSpPr/>
          <p:nvPr/>
        </p:nvSpPr>
        <p:spPr>
          <a:xfrm>
            <a:off x="3357554" y="3905253"/>
            <a:ext cx="3786214" cy="523220"/>
          </a:xfrm>
          <a:prstGeom prst="rect">
            <a:avLst/>
          </a:prstGeom>
        </p:spPr>
        <p:txBody>
          <a:bodyPr wrap="square">
            <a:spAutoFit/>
          </a:bodyPr>
          <a:lstStyle/>
          <a:p>
            <a:r>
              <a:rPr lang="zh-CN" altLang="en-US" sz="2800" b="1" smtClean="0">
                <a:latin typeface="黑体" pitchFamily="49" charset="-122"/>
                <a:ea typeface="黑体" pitchFamily="49" charset="-122"/>
              </a:rPr>
              <a:t>三月桃花水响声清脆。</a:t>
            </a:r>
            <a:endParaRPr lang="zh-CN" altLang="en-US" sz="2800" b="1">
              <a:latin typeface="黑体" pitchFamily="49" charset="-122"/>
              <a:ea typeface="黑体" pitchFamily="49" charset="-122"/>
            </a:endParaRPr>
          </a:p>
        </p:txBody>
      </p:sp>
      <p:pic>
        <p:nvPicPr>
          <p:cNvPr id="9" name="图片 8"/>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240006" y="588170"/>
            <a:ext cx="1903102" cy="901204"/>
          </a:xfrm>
          <a:prstGeom prst="rect">
            <a:avLst/>
          </a:prstGeom>
          <a:effectLst>
            <a:outerShdw blurRad="50800" dist="38100" dir="2700000" algn="tl" rotWithShape="0">
              <a:prstClr val="black">
                <a:alpha val="40000"/>
              </a:prstClr>
            </a:outerShdw>
          </a:effectLst>
        </p:spPr>
      </p:pic>
      <p:sp>
        <p:nvSpPr>
          <p:cNvPr id="10" name="文本框 9"/>
          <p:cNvSpPr txBox="1"/>
          <p:nvPr/>
        </p:nvSpPr>
        <p:spPr>
          <a:xfrm>
            <a:off x="285720" y="761982"/>
            <a:ext cx="2000264" cy="500137"/>
          </a:xfrm>
          <a:prstGeom prst="rect">
            <a:avLst/>
          </a:prstGeom>
          <a:noFill/>
        </p:spPr>
        <p:txBody>
          <a:bodyPr wrap="square" lIns="68580" tIns="34290" rIns="68580" bIns="34290" rtlCol="0">
            <a:spAutoFit/>
          </a:bodyPr>
          <a:lstStyle/>
          <a:p>
            <a:r>
              <a:rPr lang="zh-CN" altLang="en-US" sz="2800" smtClean="0">
                <a:solidFill>
                  <a:schemeClr val="bg1"/>
                </a:solidFill>
                <a:latin typeface="Heiti SC Medium" pitchFamily="2" charset="-128"/>
                <a:ea typeface="Heiti SC Medium" pitchFamily="2" charset="-128"/>
              </a:rPr>
              <a:t>比喻、拟人</a:t>
            </a:r>
            <a:endParaRPr lang="zh-CN" altLang="en-US" sz="2800">
              <a:solidFill>
                <a:schemeClr val="bg1"/>
              </a:solidFill>
              <a:latin typeface="Heiti SC Medium" pitchFamily="2" charset="-128"/>
              <a:ea typeface="Heiti SC Medium" pitchFamily="2" charset="-128"/>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1" nodeType="clickEffec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2" presetClass="entr" presetSubtype="4" fill="hold" grpId="0" nodeType="clickEffect">
                                  <p:childTnLst>
                                    <p:set>
                                      <p:cBhvr>
                                        <p:cTn id="12" dur="1" fill="hold">
                                          <p:stCondLst>
                                            <p:cond delay="0"/>
                                          </p:stCondLst>
                                        </p:cTn>
                                        <p:tgtEl>
                                          <p:spTgt spid="13"/>
                                        </p:tgtEl>
                                        <p:attrNameLst>
                                          <p:attrName>style.visibility</p:attrName>
                                        </p:attrNameLst>
                                      </p:cBhvr>
                                      <p:to>
                                        <p:strVal val="visible"/>
                                      </p:to>
                                    </p:set>
                                    <p:animEffect transition="in" filter="wipe(down)">
                                      <p:cBhvr>
                                        <p:cTn id="13" dur="500"/>
                                        <p:tgtEl>
                                          <p:spTgt spid="13"/>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16" presetClass="entr" presetSubtype="21" fill="hold" grpId="4" nodeType="clickEffect">
                                  <p:childTnLst>
                                    <p:set>
                                      <p:cBhvr>
                                        <p:cTn id="18" dur="1" fill="hold">
                                          <p:stCondLst>
                                            <p:cond delay="0"/>
                                          </p:stCondLst>
                                        </p:cTn>
                                        <p:tgtEl>
                                          <p:spTgt spid="10"/>
                                        </p:tgtEl>
                                        <p:attrNameLst>
                                          <p:attrName>style.visibility</p:attrName>
                                        </p:attrNameLst>
                                      </p:cBhvr>
                                      <p:to>
                                        <p:strVal val="visible"/>
                                      </p:to>
                                    </p:set>
                                    <p:animEffect transition="in" filter="barn(inVertical)">
                                      <p:cBhvr>
                                        <p:cTn id="19" dur="500"/>
                                        <p:tgtEl>
                                          <p:spTgt spid="10"/>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16" presetClass="entr" presetSubtype="21" fill="hold" grpId="2" nodeType="clickEffect">
                                  <p:childTnLst>
                                    <p:set>
                                      <p:cBhvr>
                                        <p:cTn id="24" dur="1" fill="hold">
                                          <p:stCondLst>
                                            <p:cond delay="0"/>
                                          </p:stCondLst>
                                        </p:cTn>
                                        <p:tgtEl>
                                          <p:spTgt spid="8"/>
                                        </p:tgtEl>
                                        <p:attrNameLst>
                                          <p:attrName>style.visibility</p:attrName>
                                        </p:attrNameLst>
                                      </p:cBhvr>
                                      <p:to>
                                        <p:strVal val="visible"/>
                                      </p:to>
                                    </p:set>
                                    <p:animEffect transition="in" filter="barn(inVertical)">
                                      <p:cBhvr>
                                        <p:cTn id="25" dur="500"/>
                                        <p:tgtEl>
                                          <p:spTgt spid="8"/>
                                        </p:tgtEl>
                                      </p:cBhvr>
                                    </p:animEffect>
                                  </p:childTnLst>
                                </p:cTn>
                              </p:par>
                              <p:par>
                                <p:cTn id="26" presetID="16" presetClass="entr" presetSubtype="21" fill="hold" grpId="3" nodeType="withEffect">
                                  <p:childTnLst>
                                    <p:set>
                                      <p:cBhvr>
                                        <p:cTn id="27" dur="1" fill="hold">
                                          <p:stCondLst>
                                            <p:cond delay="0"/>
                                          </p:stCondLst>
                                        </p:cTn>
                                        <p:tgtEl>
                                          <p:spTgt spid="3"/>
                                        </p:tgtEl>
                                        <p:attrNameLst>
                                          <p:attrName>style.visibility</p:attrName>
                                        </p:attrNameLst>
                                      </p:cBhvr>
                                      <p:to>
                                        <p:strVal val="visible"/>
                                      </p:to>
                                    </p:set>
                                    <p:animEffect transition="in" filter="barn(inVertical)">
                                      <p:cBhvr>
                                        <p:cTn id="2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1" grpId="1" animBg="1"/>
      <p:bldP spid="8" grpId="2" animBg="1"/>
      <p:bldP spid="3" grpId="3"/>
      <p:bldP spid="10" grpId="4"/>
    </p:bld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a:blip r:embed="rId3"/>
          <a:stretch>
            <a:fillRect/>
          </a:stretch>
        </a:blipFill>
        <a:effectLst/>
      </p:bgPr>
    </p:bg>
    <p:spTree>
      <p:nvGrpSpPr>
        <p:cNvPr id="1" name=""/>
        <p:cNvGrpSpPr/>
        <p:nvPr/>
      </p:nvGrpSpPr>
      <p:grpSpPr>
        <a:xfrm>
          <a:off x="0" y="0"/>
          <a:ext cx="0" cy="0"/>
          <a:chOff x="0" y="0"/>
          <a:chExt cx="0" cy="0"/>
        </a:xfrm>
      </p:grpSpPr>
      <p:sp>
        <p:nvSpPr>
          <p:cNvPr id="11" name="矩形 10"/>
          <p:cNvSpPr/>
          <p:nvPr/>
        </p:nvSpPr>
        <p:spPr>
          <a:xfrm>
            <a:off x="2643174" y="1904989"/>
            <a:ext cx="3357586" cy="666755"/>
          </a:xfrm>
          <a:prstGeom prst="rect">
            <a:avLst/>
          </a:prstGeom>
          <a:solidFill>
            <a:srgbClr val="92D05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14282" y="1714488"/>
            <a:ext cx="8429684" cy="732508"/>
          </a:xfrm>
          <a:prstGeom prst="rect">
            <a:avLst/>
          </a:prstGeom>
          <a:solidFill>
            <a:schemeClr val="bg1">
              <a:alpha val="60000"/>
            </a:schemeClr>
          </a:solidFill>
        </p:spPr>
        <p:txBody>
          <a:bodyPr wrap="square">
            <a:spAutoFit/>
          </a:bodyPr>
          <a:lstStyle/>
          <a:p>
            <a:pPr>
              <a:lnSpc>
                <a:spcPct val="130000"/>
              </a:lnSpc>
              <a:defRPr/>
            </a:pPr>
            <a:r>
              <a:rPr lang="zh-CN" altLang="en-US" sz="3200" smtClean="0">
                <a:latin typeface="楷体" panose="02010609060101010101" pitchFamily="49" charset="-122"/>
                <a:ea typeface="楷体" pitchFamily="49" charset="-122"/>
              </a:rPr>
              <a:t>是什么光芒，像一匹明洁的丝绸，映照着蓝天？</a:t>
            </a:r>
            <a:endParaRPr lang="en-US" altLang="zh-CN" sz="3200" smtClean="0">
              <a:latin typeface="楷体" panose="02010609060101010101" pitchFamily="49" charset="-122"/>
              <a:ea typeface="楷体" pitchFamily="49" charset="-122"/>
            </a:endParaRPr>
          </a:p>
        </p:txBody>
      </p:sp>
      <p:sp>
        <p:nvSpPr>
          <p:cNvPr id="8" name="云形标注 7"/>
          <p:cNvSpPr/>
          <p:nvPr/>
        </p:nvSpPr>
        <p:spPr bwMode="auto">
          <a:xfrm>
            <a:off x="2285984" y="3333750"/>
            <a:ext cx="5572164" cy="1920213"/>
          </a:xfrm>
          <a:prstGeom prst="cloudCallout">
            <a:avLst>
              <a:gd name="adj1" fmla="val -15975"/>
              <a:gd name="adj2" fmla="val -78778"/>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 name="矩形 2"/>
          <p:cNvSpPr/>
          <p:nvPr/>
        </p:nvSpPr>
        <p:spPr>
          <a:xfrm>
            <a:off x="2571736" y="3905253"/>
            <a:ext cx="5214974" cy="523220"/>
          </a:xfrm>
          <a:prstGeom prst="rect">
            <a:avLst/>
          </a:prstGeom>
        </p:spPr>
        <p:txBody>
          <a:bodyPr wrap="square">
            <a:spAutoFit/>
          </a:bodyPr>
          <a:lstStyle/>
          <a:p>
            <a:r>
              <a:rPr lang="zh-CN" altLang="en-US" sz="2800" b="1" smtClean="0">
                <a:latin typeface="黑体" pitchFamily="49" charset="-122"/>
                <a:ea typeface="黑体" pitchFamily="49" charset="-122"/>
              </a:rPr>
              <a:t>三月桃花水质地软滑、明亮耀眼。</a:t>
            </a:r>
            <a:endParaRPr lang="zh-CN" altLang="en-US" sz="2800" b="1">
              <a:latin typeface="黑体" pitchFamily="49" charset="-122"/>
              <a:ea typeface="黑体" pitchFamily="49" charset="-122"/>
            </a:endParaRPr>
          </a:p>
        </p:txBody>
      </p:sp>
      <p:pic>
        <p:nvPicPr>
          <p:cNvPr id="9" name="图片 8"/>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240006" y="588170"/>
            <a:ext cx="1188722" cy="901204"/>
          </a:xfrm>
          <a:prstGeom prst="rect">
            <a:avLst/>
          </a:prstGeom>
          <a:effectLst>
            <a:outerShdw blurRad="50800" dist="38100" dir="2700000" algn="tl" rotWithShape="0">
              <a:prstClr val="black">
                <a:alpha val="40000"/>
              </a:prstClr>
            </a:outerShdw>
          </a:effectLst>
        </p:spPr>
      </p:pic>
      <p:sp>
        <p:nvSpPr>
          <p:cNvPr id="10" name="文本框 9"/>
          <p:cNvSpPr txBox="1"/>
          <p:nvPr/>
        </p:nvSpPr>
        <p:spPr>
          <a:xfrm>
            <a:off x="357158" y="822525"/>
            <a:ext cx="1071570" cy="500137"/>
          </a:xfrm>
          <a:prstGeom prst="rect">
            <a:avLst/>
          </a:prstGeom>
          <a:noFill/>
        </p:spPr>
        <p:txBody>
          <a:bodyPr wrap="square" lIns="68580" tIns="34290" rIns="68580" bIns="34290" rtlCol="0">
            <a:spAutoFit/>
          </a:bodyPr>
          <a:lstStyle/>
          <a:p>
            <a:r>
              <a:rPr lang="zh-CN" altLang="en-US" sz="2800" smtClean="0">
                <a:solidFill>
                  <a:schemeClr val="bg1"/>
                </a:solidFill>
                <a:latin typeface="Heiti SC Medium" pitchFamily="2" charset="-128"/>
                <a:ea typeface="Heiti SC Medium" pitchFamily="2" charset="-128"/>
              </a:rPr>
              <a:t>比喻</a:t>
            </a:r>
            <a:endParaRPr lang="zh-CN" altLang="en-US" sz="2800">
              <a:solidFill>
                <a:schemeClr val="bg1"/>
              </a:solidFill>
              <a:latin typeface="Heiti SC Medium" pitchFamily="2" charset="-128"/>
              <a:ea typeface="Heiti SC Medium" pitchFamily="2" charset="-128"/>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16" presetClass="entr" presetSubtype="21" fill="hold" grpId="3" nodeType="clickEffect">
                                  <p:childTnLst>
                                    <p:set>
                                      <p:cBhvr>
                                        <p:cTn id="12" dur="1" fill="hold">
                                          <p:stCondLst>
                                            <p:cond delay="0"/>
                                          </p:stCondLst>
                                        </p:cTn>
                                        <p:tgtEl>
                                          <p:spTgt spid="10"/>
                                        </p:tgtEl>
                                        <p:attrNameLst>
                                          <p:attrName>style.visibility</p:attrName>
                                        </p:attrNameLst>
                                      </p:cBhvr>
                                      <p:to>
                                        <p:strVal val="visible"/>
                                      </p:to>
                                    </p:set>
                                    <p:animEffect transition="in" filter="barn(inVertical)">
                                      <p:cBhvr>
                                        <p:cTn id="13" dur="500"/>
                                        <p:tgtEl>
                                          <p:spTgt spid="10"/>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16" presetClass="entr" presetSubtype="21" fill="hold" grpId="1" nodeType="clickEffect">
                                  <p:childTnLst>
                                    <p:set>
                                      <p:cBhvr>
                                        <p:cTn id="18" dur="1" fill="hold">
                                          <p:stCondLst>
                                            <p:cond delay="0"/>
                                          </p:stCondLst>
                                        </p:cTn>
                                        <p:tgtEl>
                                          <p:spTgt spid="8"/>
                                        </p:tgtEl>
                                        <p:attrNameLst>
                                          <p:attrName>style.visibility</p:attrName>
                                        </p:attrNameLst>
                                      </p:cBhvr>
                                      <p:to>
                                        <p:strVal val="visible"/>
                                      </p:to>
                                    </p:set>
                                    <p:animEffect transition="in" filter="barn(inVertical)">
                                      <p:cBhvr>
                                        <p:cTn id="19" dur="500"/>
                                        <p:tgtEl>
                                          <p:spTgt spid="8"/>
                                        </p:tgtEl>
                                      </p:cBhvr>
                                    </p:animEffect>
                                  </p:childTnLst>
                                </p:cTn>
                              </p:par>
                              <p:par>
                                <p:cTn id="20" presetID="16" presetClass="entr" presetSubtype="21" fill="hold" grpId="2" nodeType="withEffect">
                                  <p:childTnLst>
                                    <p:set>
                                      <p:cBhvr>
                                        <p:cTn id="21" dur="1" fill="hold">
                                          <p:stCondLst>
                                            <p:cond delay="0"/>
                                          </p:stCondLst>
                                        </p:cTn>
                                        <p:tgtEl>
                                          <p:spTgt spid="3"/>
                                        </p:tgtEl>
                                        <p:attrNameLst>
                                          <p:attrName>style.visibility</p:attrName>
                                        </p:attrNameLst>
                                      </p:cBhvr>
                                      <p:to>
                                        <p:strVal val="visible"/>
                                      </p:to>
                                    </p:set>
                                    <p:animEffect transition="in" filter="barn(inVertical)">
                                      <p:cBhvr>
                                        <p:cTn id="2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8" grpId="1" animBg="1"/>
      <p:bldP spid="3" grpId="2"/>
      <p:bldP spid="10" grpId="3"/>
    </p:bld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sp>
        <p:nvSpPr>
          <p:cNvPr id="59" name="Freeform 9"/>
          <p:cNvSpPr/>
          <p:nvPr/>
        </p:nvSpPr>
        <p:spPr bwMode="gray">
          <a:xfrm rot="8312115" flipH="1">
            <a:off x="1702607" y="1767304"/>
            <a:ext cx="775987" cy="357808"/>
          </a:xfrm>
          <a:custGeom>
            <a:avLst/>
            <a:gdLst>
              <a:gd name="T0" fmla="*/ 580 w 580"/>
              <a:gd name="T1" fmla="*/ 0 h 798"/>
              <a:gd name="T2" fmla="*/ 578 w 580"/>
              <a:gd name="T3" fmla="*/ 90 h 798"/>
              <a:gd name="T4" fmla="*/ 568 w 580"/>
              <a:gd name="T5" fmla="*/ 174 h 798"/>
              <a:gd name="T6" fmla="*/ 552 w 580"/>
              <a:gd name="T7" fmla="*/ 252 h 798"/>
              <a:gd name="T8" fmla="*/ 526 w 580"/>
              <a:gd name="T9" fmla="*/ 324 h 798"/>
              <a:gd name="T10" fmla="*/ 494 w 580"/>
              <a:gd name="T11" fmla="*/ 390 h 798"/>
              <a:gd name="T12" fmla="*/ 452 w 580"/>
              <a:gd name="T13" fmla="*/ 450 h 798"/>
              <a:gd name="T14" fmla="*/ 402 w 580"/>
              <a:gd name="T15" fmla="*/ 508 h 798"/>
              <a:gd name="T16" fmla="*/ 342 w 580"/>
              <a:gd name="T17" fmla="*/ 560 h 798"/>
              <a:gd name="T18" fmla="*/ 270 w 580"/>
              <a:gd name="T19" fmla="*/ 610 h 798"/>
              <a:gd name="T20" fmla="*/ 188 w 580"/>
              <a:gd name="T21" fmla="*/ 656 h 798"/>
              <a:gd name="T22" fmla="*/ 188 w 580"/>
              <a:gd name="T23" fmla="*/ 798 h 798"/>
              <a:gd name="T24" fmla="*/ 0 w 580"/>
              <a:gd name="T25" fmla="*/ 514 h 798"/>
              <a:gd name="T26" fmla="*/ 188 w 580"/>
              <a:gd name="T27" fmla="*/ 230 h 798"/>
              <a:gd name="T28" fmla="*/ 188 w 580"/>
              <a:gd name="T29" fmla="*/ 372 h 798"/>
              <a:gd name="T30" fmla="*/ 224 w 580"/>
              <a:gd name="T31" fmla="*/ 368 h 798"/>
              <a:gd name="T32" fmla="*/ 264 w 580"/>
              <a:gd name="T33" fmla="*/ 356 h 798"/>
              <a:gd name="T34" fmla="*/ 306 w 580"/>
              <a:gd name="T35" fmla="*/ 336 h 798"/>
              <a:gd name="T36" fmla="*/ 348 w 580"/>
              <a:gd name="T37" fmla="*/ 310 h 798"/>
              <a:gd name="T38" fmla="*/ 392 w 580"/>
              <a:gd name="T39" fmla="*/ 280 h 798"/>
              <a:gd name="T40" fmla="*/ 432 w 580"/>
              <a:gd name="T41" fmla="*/ 246 h 798"/>
              <a:gd name="T42" fmla="*/ 472 w 580"/>
              <a:gd name="T43" fmla="*/ 208 h 798"/>
              <a:gd name="T44" fmla="*/ 506 w 580"/>
              <a:gd name="T45" fmla="*/ 166 h 798"/>
              <a:gd name="T46" fmla="*/ 536 w 580"/>
              <a:gd name="T47" fmla="*/ 124 h 798"/>
              <a:gd name="T48" fmla="*/ 558 w 580"/>
              <a:gd name="T49" fmla="*/ 82 h 798"/>
              <a:gd name="T50" fmla="*/ 574 w 580"/>
              <a:gd name="T51" fmla="*/ 40 h 798"/>
              <a:gd name="T52" fmla="*/ 578 w 580"/>
              <a:gd name="T53" fmla="*/ 0 h 798"/>
              <a:gd name="T54" fmla="*/ 580 w 580"/>
              <a:gd name="T55" fmla="*/ 0 h 7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80" h="798">
                <a:moveTo>
                  <a:pt x="580" y="0"/>
                </a:moveTo>
                <a:lnTo>
                  <a:pt x="578" y="90"/>
                </a:lnTo>
                <a:lnTo>
                  <a:pt x="568" y="174"/>
                </a:lnTo>
                <a:lnTo>
                  <a:pt x="552" y="252"/>
                </a:lnTo>
                <a:lnTo>
                  <a:pt x="526" y="324"/>
                </a:lnTo>
                <a:lnTo>
                  <a:pt x="494" y="390"/>
                </a:lnTo>
                <a:lnTo>
                  <a:pt x="452" y="450"/>
                </a:lnTo>
                <a:lnTo>
                  <a:pt x="402" y="508"/>
                </a:lnTo>
                <a:lnTo>
                  <a:pt x="342" y="560"/>
                </a:lnTo>
                <a:lnTo>
                  <a:pt x="270" y="610"/>
                </a:lnTo>
                <a:lnTo>
                  <a:pt x="188" y="656"/>
                </a:lnTo>
                <a:lnTo>
                  <a:pt x="188" y="798"/>
                </a:lnTo>
                <a:lnTo>
                  <a:pt x="0" y="514"/>
                </a:lnTo>
                <a:lnTo>
                  <a:pt x="188" y="230"/>
                </a:lnTo>
                <a:lnTo>
                  <a:pt x="188" y="372"/>
                </a:lnTo>
                <a:lnTo>
                  <a:pt x="224" y="368"/>
                </a:lnTo>
                <a:lnTo>
                  <a:pt x="264" y="356"/>
                </a:lnTo>
                <a:lnTo>
                  <a:pt x="306" y="336"/>
                </a:lnTo>
                <a:lnTo>
                  <a:pt x="348" y="310"/>
                </a:lnTo>
                <a:lnTo>
                  <a:pt x="392" y="280"/>
                </a:lnTo>
                <a:lnTo>
                  <a:pt x="432" y="246"/>
                </a:lnTo>
                <a:lnTo>
                  <a:pt x="472" y="208"/>
                </a:lnTo>
                <a:lnTo>
                  <a:pt x="506" y="166"/>
                </a:lnTo>
                <a:lnTo>
                  <a:pt x="536" y="124"/>
                </a:lnTo>
                <a:lnTo>
                  <a:pt x="558" y="82"/>
                </a:lnTo>
                <a:lnTo>
                  <a:pt x="574" y="40"/>
                </a:lnTo>
                <a:lnTo>
                  <a:pt x="578" y="0"/>
                </a:lnTo>
                <a:lnTo>
                  <a:pt x="580" y="0"/>
                </a:lnTo>
                <a:close/>
              </a:path>
            </a:pathLst>
          </a:custGeom>
          <a:gradFill rotWithShape="1">
            <a:gsLst>
              <a:gs pos="0">
                <a:schemeClr val="hlink"/>
              </a:gs>
              <a:gs pos="100000">
                <a:schemeClr val="hlink">
                  <a:gamma/>
                  <a:tint val="31765"/>
                  <a:invGamma/>
                </a:schemeClr>
              </a:gs>
            </a:gsLst>
            <a:lin ang="0" scaled="1"/>
          </a:gradFill>
          <a:ln>
            <a:noFill/>
          </a:ln>
          <a:extLst>
            <a:ext uri="{91240B29-F687-4F45-9708-019B960494DF}">
              <a14:hiddenLine xmlns:a14="http://schemas.microsoft.com/office/drawing/2010/main" w="0">
                <a:solidFill>
                  <a:srgbClr val="00A06C"/>
                </a:solidFill>
                <a:prstDash val="solid"/>
                <a:round/>
              </a14:hiddenLine>
            </a:ext>
          </a:extLst>
        </p:spPr>
        <p:txBody>
          <a:bodyPr/>
          <a:lstStyle/>
          <a:p>
            <a:endParaRPr lang="zh-CN" altLang="en-US"/>
          </a:p>
        </p:txBody>
      </p:sp>
      <p:sp>
        <p:nvSpPr>
          <p:cNvPr id="48" name="矩形 47"/>
          <p:cNvSpPr/>
          <p:nvPr/>
        </p:nvSpPr>
        <p:spPr>
          <a:xfrm>
            <a:off x="868001" y="3140968"/>
            <a:ext cx="3167272" cy="1077218"/>
          </a:xfrm>
          <a:prstGeom prst="rect">
            <a:avLst/>
          </a:prstGeom>
        </p:spPr>
        <p:txBody>
          <a:bodyPr wrap="square">
            <a:spAutoFit/>
          </a:bodyPr>
          <a:lstStyle/>
          <a:p>
            <a:r>
              <a:rPr lang="zh-CN" altLang="en-US" sz="3200" smtClean="0">
                <a:solidFill>
                  <a:srgbClr val="FF0000"/>
                </a:solidFill>
                <a:latin typeface="黑体" pitchFamily="49" charset="-122"/>
                <a:ea typeface="黑体" pitchFamily="49" charset="-122"/>
              </a:rPr>
              <a:t>猛然间见到春水的兴奋和激动。</a:t>
            </a:r>
            <a:endParaRPr lang="zh-CN" altLang="en-US" sz="3200">
              <a:solidFill>
                <a:srgbClr val="FF0000"/>
              </a:solidFill>
              <a:latin typeface="黑体" pitchFamily="49" charset="-122"/>
              <a:ea typeface="黑体" pitchFamily="49" charset="-122"/>
            </a:endParaRPr>
          </a:p>
        </p:txBody>
      </p:sp>
      <p:sp>
        <p:nvSpPr>
          <p:cNvPr id="49" name="矩形 48"/>
          <p:cNvSpPr/>
          <p:nvPr/>
        </p:nvSpPr>
        <p:spPr>
          <a:xfrm>
            <a:off x="2451637" y="993277"/>
            <a:ext cx="4000528" cy="584775"/>
          </a:xfrm>
          <a:prstGeom prst="rect">
            <a:avLst/>
          </a:prstGeom>
        </p:spPr>
        <p:txBody>
          <a:bodyPr wrap="square">
            <a:spAutoFit/>
          </a:bodyPr>
          <a:lstStyle/>
          <a:p>
            <a:r>
              <a:rPr lang="zh-CN" altLang="en-US" sz="3200" smtClean="0">
                <a:latin typeface="楷体" panose="02010609060101010101" pitchFamily="49" charset="-122"/>
                <a:ea typeface="楷体" pitchFamily="49" charset="-122"/>
              </a:rPr>
              <a:t>呵，河流醒来了！</a:t>
            </a:r>
            <a:endParaRPr lang="zh-CN" altLang="en-US" sz="3200">
              <a:latin typeface="楷体" panose="02010609060101010101" pitchFamily="49" charset="-122"/>
              <a:ea typeface="楷体" pitchFamily="49" charset="-122"/>
            </a:endParaRPr>
          </a:p>
        </p:txBody>
      </p:sp>
      <p:sp>
        <p:nvSpPr>
          <p:cNvPr id="6" name="椭圆 5"/>
          <p:cNvSpPr/>
          <p:nvPr/>
        </p:nvSpPr>
        <p:spPr>
          <a:xfrm>
            <a:off x="2451637" y="1088527"/>
            <a:ext cx="571504" cy="666755"/>
          </a:xfrm>
          <a:prstGeom prst="ellipse">
            <a:avLst/>
          </a:prstGeom>
          <a:grpFill/>
          <a:ln>
            <a:solidFill>
              <a:srgbClr val="FF0000"/>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4094711" y="1088527"/>
            <a:ext cx="571504" cy="666755"/>
          </a:xfrm>
          <a:prstGeom prst="ellipse">
            <a:avLst/>
          </a:prstGeom>
          <a:grpFill/>
          <a:ln>
            <a:solidFill>
              <a:srgbClr val="FF0000"/>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Freeform 9"/>
          <p:cNvSpPr/>
          <p:nvPr/>
        </p:nvSpPr>
        <p:spPr bwMode="gray">
          <a:xfrm rot="1382440" flipH="1">
            <a:off x="4534544" y="1923070"/>
            <a:ext cx="864088" cy="481892"/>
          </a:xfrm>
          <a:custGeom>
            <a:avLst/>
            <a:gdLst>
              <a:gd name="T0" fmla="*/ 580 w 580"/>
              <a:gd name="T1" fmla="*/ 0 h 798"/>
              <a:gd name="T2" fmla="*/ 578 w 580"/>
              <a:gd name="T3" fmla="*/ 90 h 798"/>
              <a:gd name="T4" fmla="*/ 568 w 580"/>
              <a:gd name="T5" fmla="*/ 174 h 798"/>
              <a:gd name="T6" fmla="*/ 552 w 580"/>
              <a:gd name="T7" fmla="*/ 252 h 798"/>
              <a:gd name="T8" fmla="*/ 526 w 580"/>
              <a:gd name="T9" fmla="*/ 324 h 798"/>
              <a:gd name="T10" fmla="*/ 494 w 580"/>
              <a:gd name="T11" fmla="*/ 390 h 798"/>
              <a:gd name="T12" fmla="*/ 452 w 580"/>
              <a:gd name="T13" fmla="*/ 450 h 798"/>
              <a:gd name="T14" fmla="*/ 402 w 580"/>
              <a:gd name="T15" fmla="*/ 508 h 798"/>
              <a:gd name="T16" fmla="*/ 342 w 580"/>
              <a:gd name="T17" fmla="*/ 560 h 798"/>
              <a:gd name="T18" fmla="*/ 270 w 580"/>
              <a:gd name="T19" fmla="*/ 610 h 798"/>
              <a:gd name="T20" fmla="*/ 188 w 580"/>
              <a:gd name="T21" fmla="*/ 656 h 798"/>
              <a:gd name="T22" fmla="*/ 188 w 580"/>
              <a:gd name="T23" fmla="*/ 798 h 798"/>
              <a:gd name="T24" fmla="*/ 0 w 580"/>
              <a:gd name="T25" fmla="*/ 514 h 798"/>
              <a:gd name="T26" fmla="*/ 188 w 580"/>
              <a:gd name="T27" fmla="*/ 230 h 798"/>
              <a:gd name="T28" fmla="*/ 188 w 580"/>
              <a:gd name="T29" fmla="*/ 372 h 798"/>
              <a:gd name="T30" fmla="*/ 224 w 580"/>
              <a:gd name="T31" fmla="*/ 368 h 798"/>
              <a:gd name="T32" fmla="*/ 264 w 580"/>
              <a:gd name="T33" fmla="*/ 356 h 798"/>
              <a:gd name="T34" fmla="*/ 306 w 580"/>
              <a:gd name="T35" fmla="*/ 336 h 798"/>
              <a:gd name="T36" fmla="*/ 348 w 580"/>
              <a:gd name="T37" fmla="*/ 310 h 798"/>
              <a:gd name="T38" fmla="*/ 392 w 580"/>
              <a:gd name="T39" fmla="*/ 280 h 798"/>
              <a:gd name="T40" fmla="*/ 432 w 580"/>
              <a:gd name="T41" fmla="*/ 246 h 798"/>
              <a:gd name="T42" fmla="*/ 472 w 580"/>
              <a:gd name="T43" fmla="*/ 208 h 798"/>
              <a:gd name="T44" fmla="*/ 506 w 580"/>
              <a:gd name="T45" fmla="*/ 166 h 798"/>
              <a:gd name="T46" fmla="*/ 536 w 580"/>
              <a:gd name="T47" fmla="*/ 124 h 798"/>
              <a:gd name="T48" fmla="*/ 558 w 580"/>
              <a:gd name="T49" fmla="*/ 82 h 798"/>
              <a:gd name="T50" fmla="*/ 574 w 580"/>
              <a:gd name="T51" fmla="*/ 40 h 798"/>
              <a:gd name="T52" fmla="*/ 578 w 580"/>
              <a:gd name="T53" fmla="*/ 0 h 798"/>
              <a:gd name="T54" fmla="*/ 580 w 580"/>
              <a:gd name="T55" fmla="*/ 0 h 7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80" h="798">
                <a:moveTo>
                  <a:pt x="580" y="0"/>
                </a:moveTo>
                <a:lnTo>
                  <a:pt x="578" y="90"/>
                </a:lnTo>
                <a:lnTo>
                  <a:pt x="568" y="174"/>
                </a:lnTo>
                <a:lnTo>
                  <a:pt x="552" y="252"/>
                </a:lnTo>
                <a:lnTo>
                  <a:pt x="526" y="324"/>
                </a:lnTo>
                <a:lnTo>
                  <a:pt x="494" y="390"/>
                </a:lnTo>
                <a:lnTo>
                  <a:pt x="452" y="450"/>
                </a:lnTo>
                <a:lnTo>
                  <a:pt x="402" y="508"/>
                </a:lnTo>
                <a:lnTo>
                  <a:pt x="342" y="560"/>
                </a:lnTo>
                <a:lnTo>
                  <a:pt x="270" y="610"/>
                </a:lnTo>
                <a:lnTo>
                  <a:pt x="188" y="656"/>
                </a:lnTo>
                <a:lnTo>
                  <a:pt x="188" y="798"/>
                </a:lnTo>
                <a:lnTo>
                  <a:pt x="0" y="514"/>
                </a:lnTo>
                <a:lnTo>
                  <a:pt x="188" y="230"/>
                </a:lnTo>
                <a:lnTo>
                  <a:pt x="188" y="372"/>
                </a:lnTo>
                <a:lnTo>
                  <a:pt x="224" y="368"/>
                </a:lnTo>
                <a:lnTo>
                  <a:pt x="264" y="356"/>
                </a:lnTo>
                <a:lnTo>
                  <a:pt x="306" y="336"/>
                </a:lnTo>
                <a:lnTo>
                  <a:pt x="348" y="310"/>
                </a:lnTo>
                <a:lnTo>
                  <a:pt x="392" y="280"/>
                </a:lnTo>
                <a:lnTo>
                  <a:pt x="432" y="246"/>
                </a:lnTo>
                <a:lnTo>
                  <a:pt x="472" y="208"/>
                </a:lnTo>
                <a:lnTo>
                  <a:pt x="506" y="166"/>
                </a:lnTo>
                <a:lnTo>
                  <a:pt x="536" y="124"/>
                </a:lnTo>
                <a:lnTo>
                  <a:pt x="558" y="82"/>
                </a:lnTo>
                <a:lnTo>
                  <a:pt x="574" y="40"/>
                </a:lnTo>
                <a:lnTo>
                  <a:pt x="578" y="0"/>
                </a:lnTo>
                <a:lnTo>
                  <a:pt x="580" y="0"/>
                </a:lnTo>
                <a:close/>
              </a:path>
            </a:pathLst>
          </a:custGeom>
          <a:gradFill rotWithShape="1">
            <a:gsLst>
              <a:gs pos="0">
                <a:schemeClr val="hlink"/>
              </a:gs>
              <a:gs pos="100000">
                <a:schemeClr val="hlink">
                  <a:gamma/>
                  <a:tint val="31765"/>
                  <a:invGamma/>
                </a:schemeClr>
              </a:gs>
            </a:gsLst>
            <a:lin ang="0" scaled="1"/>
          </a:gradFill>
          <a:ln>
            <a:noFill/>
          </a:ln>
          <a:extLst>
            <a:ext uri="{91240B29-F687-4F45-9708-019B960494DF}">
              <a14:hiddenLine xmlns:a14="http://schemas.microsoft.com/office/drawing/2010/main" w="0">
                <a:solidFill>
                  <a:srgbClr val="00A06C"/>
                </a:solidFill>
                <a:prstDash val="solid"/>
                <a:round/>
              </a14:hiddenLine>
            </a:ext>
          </a:extLst>
        </p:spPr>
        <p:txBody>
          <a:bodyPr/>
          <a:lstStyle/>
          <a:p>
            <a:endParaRPr lang="zh-CN" altLang="en-US"/>
          </a:p>
        </p:txBody>
      </p:sp>
      <p:sp>
        <p:nvSpPr>
          <p:cNvPr id="10" name="矩形 9"/>
          <p:cNvSpPr/>
          <p:nvPr/>
        </p:nvSpPr>
        <p:spPr>
          <a:xfrm>
            <a:off x="876807" y="2365333"/>
            <a:ext cx="1261884" cy="523220"/>
          </a:xfrm>
          <a:prstGeom prst="rect">
            <a:avLst/>
          </a:prstGeom>
          <a:solidFill>
            <a:schemeClr val="accent1">
              <a:lumMod val="60000"/>
              <a:lumOff val="40000"/>
            </a:schemeClr>
          </a:solidFill>
        </p:spPr>
        <p:txBody>
          <a:bodyPr wrap="none">
            <a:spAutoFit/>
          </a:bodyPr>
          <a:lstStyle/>
          <a:p>
            <a:r>
              <a:rPr lang="zh-CN" altLang="en-US" sz="2800" smtClean="0">
                <a:latin typeface="黑体" pitchFamily="49" charset="-122"/>
                <a:ea typeface="黑体" pitchFamily="49" charset="-122"/>
              </a:rPr>
              <a:t>语气词</a:t>
            </a:r>
            <a:endParaRPr lang="zh-CN" altLang="en-US" sz="2800">
              <a:latin typeface="黑体" pitchFamily="49" charset="-122"/>
              <a:ea typeface="黑体" pitchFamily="49" charset="-122"/>
            </a:endParaRPr>
          </a:p>
        </p:txBody>
      </p:sp>
      <p:sp>
        <p:nvSpPr>
          <p:cNvPr id="11" name="矩形 10"/>
          <p:cNvSpPr/>
          <p:nvPr/>
        </p:nvSpPr>
        <p:spPr>
          <a:xfrm>
            <a:off x="5463441" y="2238156"/>
            <a:ext cx="902811" cy="523220"/>
          </a:xfrm>
          <a:prstGeom prst="rect">
            <a:avLst/>
          </a:prstGeom>
          <a:solidFill>
            <a:schemeClr val="accent1">
              <a:lumMod val="40000"/>
              <a:lumOff val="60000"/>
            </a:schemeClr>
          </a:solidFill>
        </p:spPr>
        <p:txBody>
          <a:bodyPr wrap="none">
            <a:spAutoFit/>
          </a:bodyPr>
          <a:lstStyle/>
          <a:p>
            <a:r>
              <a:rPr lang="zh-CN" altLang="en-US" sz="2800" smtClean="0">
                <a:latin typeface="黑体" pitchFamily="49" charset="-122"/>
                <a:ea typeface="黑体" pitchFamily="49" charset="-122"/>
              </a:rPr>
              <a:t>拟人</a:t>
            </a:r>
            <a:endParaRPr lang="zh-CN" altLang="en-US" sz="2800">
              <a:latin typeface="黑体" pitchFamily="49" charset="-122"/>
              <a:ea typeface="黑体" pitchFamily="49" charset="-122"/>
            </a:endParaRPr>
          </a:p>
        </p:txBody>
      </p:sp>
      <p:sp>
        <p:nvSpPr>
          <p:cNvPr id="12" name="矩形 11"/>
          <p:cNvSpPr/>
          <p:nvPr/>
        </p:nvSpPr>
        <p:spPr>
          <a:xfrm>
            <a:off x="4376643" y="2935783"/>
            <a:ext cx="4572000" cy="1384995"/>
          </a:xfrm>
          <a:prstGeom prst="rect">
            <a:avLst/>
          </a:prstGeom>
        </p:spPr>
        <p:txBody>
          <a:bodyPr>
            <a:spAutoFit/>
          </a:bodyPr>
          <a:lstStyle/>
          <a:p>
            <a:r>
              <a:rPr lang="zh-CN" altLang="en-US" sz="2800" smtClean="0">
                <a:solidFill>
                  <a:srgbClr val="FF0000"/>
                </a:solidFill>
                <a:latin typeface="黑体" pitchFamily="49" charset="-122"/>
                <a:ea typeface="黑体" pitchFamily="49" charset="-122"/>
              </a:rPr>
              <a:t>把被禁锢了一个冬天的河水重新获得自由的喜悦写得栩栩如生。</a:t>
            </a:r>
            <a:endParaRPr lang="zh-CN" altLang="en-US" sz="2800">
              <a:solidFill>
                <a:srgbClr val="FF0000"/>
              </a:solidFill>
              <a:latin typeface="黑体" pitchFamily="49" charset="-122"/>
              <a:ea typeface="黑体" pitchFamily="49" charset="-122"/>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xmlns:p15="http://schemas.microsoft.com/office/powerpoint/2012/main">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7" presetClass="entr" presetSubtype="10" fill="hold" grpId="2" nodeType="clickEffec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strVal val="#ppt_h"/>
                                          </p:val>
                                        </p:tav>
                                        <p:tav tm="100000">
                                          <p:val>
                                            <p:strVal val="#ppt_h"/>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17" presetClass="entr" presetSubtype="10" fill="hold" grpId="0" nodeType="clickEffect">
                                  <p:childTnLst>
                                    <p:set>
                                      <p:cBhvr>
                                        <p:cTn id="13" dur="1" fill="hold">
                                          <p:stCondLst>
                                            <p:cond delay="0"/>
                                          </p:stCondLst>
                                        </p:cTn>
                                        <p:tgtEl>
                                          <p:spTgt spid="59"/>
                                        </p:tgtEl>
                                        <p:attrNameLst>
                                          <p:attrName>style.visibility</p:attrName>
                                        </p:attrNameLst>
                                      </p:cBhvr>
                                      <p:to>
                                        <p:strVal val="visible"/>
                                      </p:to>
                                    </p:set>
                                    <p:anim calcmode="lin" valueType="num">
                                      <p:cBhvr>
                                        <p:cTn id="14" dur="500" fill="hold"/>
                                        <p:tgtEl>
                                          <p:spTgt spid="59"/>
                                        </p:tgtEl>
                                        <p:attrNameLst>
                                          <p:attrName>ppt_w</p:attrName>
                                        </p:attrNameLst>
                                      </p:cBhvr>
                                      <p:tavLst>
                                        <p:tav tm="0">
                                          <p:val>
                                            <p:fltVal val="0"/>
                                          </p:val>
                                        </p:tav>
                                        <p:tav tm="100000">
                                          <p:val>
                                            <p:strVal val="#ppt_w"/>
                                          </p:val>
                                        </p:tav>
                                      </p:tavLst>
                                    </p:anim>
                                    <p:anim calcmode="lin" valueType="num">
                                      <p:cBhvr>
                                        <p:cTn id="15" dur="500" fill="hold"/>
                                        <p:tgtEl>
                                          <p:spTgt spid="59"/>
                                        </p:tgtEl>
                                        <p:attrNameLst>
                                          <p:attrName>ppt_h</p:attrName>
                                        </p:attrNameLst>
                                      </p:cBhvr>
                                      <p:tavLst>
                                        <p:tav tm="0">
                                          <p:val>
                                            <p:strVal val="#ppt_h"/>
                                          </p:val>
                                        </p:tav>
                                        <p:tav tm="100000">
                                          <p:val>
                                            <p:strVal val="#ppt_h"/>
                                          </p:val>
                                        </p:tav>
                                      </p:tavLst>
                                    </p:anim>
                                  </p:childTnLst>
                                </p:cTn>
                              </p:par>
                            </p:childTnLst>
                          </p:cTn>
                        </p:par>
                      </p:childTnLst>
                    </p:cTn>
                  </p:par>
                  <p:par>
                    <p:cTn id="16" fill="hold" nodeType="clickPar">
                      <p:stCondLst>
                        <p:cond delay="indefinite"/>
                      </p:stCondLst>
                      <p:childTnLst>
                        <p:par>
                          <p:cTn id="17" fill="hold" nodeType="withGroup">
                            <p:stCondLst>
                              <p:cond delay="indefinite"/>
                            </p:stCondLst>
                          </p:cTn>
                        </p:par>
                        <p:par>
                          <p:cTn id="18" fill="hold" nodeType="afterGroup">
                            <p:stCondLst>
                              <p:cond delay="0"/>
                            </p:stCondLst>
                            <p:childTnLst>
                              <p:par>
                                <p:cTn id="19" presetID="17" presetClass="entr" presetSubtype="10" fill="hold" grpId="5" nodeType="clickEffect">
                                  <p:childTnLst>
                                    <p:set>
                                      <p:cBhvr>
                                        <p:cTn id="20" dur="1" fill="hold">
                                          <p:stCondLst>
                                            <p:cond delay="0"/>
                                          </p:stCondLst>
                                        </p:cTn>
                                        <p:tgtEl>
                                          <p:spTgt spid="10"/>
                                        </p:tgtEl>
                                        <p:attrNameLst>
                                          <p:attrName>style.visibility</p:attrName>
                                        </p:attrNameLst>
                                      </p:cBhvr>
                                      <p:to>
                                        <p:strVal val="visible"/>
                                      </p:to>
                                    </p:set>
                                    <p:anim calcmode="lin" valueType="num">
                                      <p:cBhvr>
                                        <p:cTn id="21" dur="500" fill="hold"/>
                                        <p:tgtEl>
                                          <p:spTgt spid="10"/>
                                        </p:tgtEl>
                                        <p:attrNameLst>
                                          <p:attrName>ppt_w</p:attrName>
                                        </p:attrNameLst>
                                      </p:cBhvr>
                                      <p:tavLst>
                                        <p:tav tm="0">
                                          <p:val>
                                            <p:fltVal val="0"/>
                                          </p:val>
                                        </p:tav>
                                        <p:tav tm="100000">
                                          <p:val>
                                            <p:strVal val="#ppt_w"/>
                                          </p:val>
                                        </p:tav>
                                      </p:tavLst>
                                    </p:anim>
                                    <p:anim calcmode="lin" valueType="num">
                                      <p:cBhvr>
                                        <p:cTn id="22" dur="500" fill="hold"/>
                                        <p:tgtEl>
                                          <p:spTgt spid="10"/>
                                        </p:tgtEl>
                                        <p:attrNameLst>
                                          <p:attrName>ppt_h</p:attrName>
                                        </p:attrNameLst>
                                      </p:cBhvr>
                                      <p:tavLst>
                                        <p:tav tm="0">
                                          <p:val>
                                            <p:strVal val="#ppt_h"/>
                                          </p:val>
                                        </p:tav>
                                        <p:tav tm="100000">
                                          <p:val>
                                            <p:strVal val="#ppt_h"/>
                                          </p:val>
                                        </p:tav>
                                      </p:tavLst>
                                    </p:anim>
                                  </p:childTnLst>
                                </p:cTn>
                              </p:par>
                            </p:childTnLst>
                          </p:cTn>
                        </p:par>
                      </p:childTnLst>
                    </p:cTn>
                  </p:par>
                  <p:par>
                    <p:cTn id="23" fill="hold" nodeType="clickPar">
                      <p:stCondLst>
                        <p:cond delay="indefinite"/>
                      </p:stCondLst>
                      <p:childTnLst>
                        <p:par>
                          <p:cTn id="24" fill="hold" nodeType="withGroup">
                            <p:stCondLst>
                              <p:cond delay="indefinite"/>
                            </p:stCondLst>
                          </p:cTn>
                        </p:par>
                        <p:par>
                          <p:cTn id="25" fill="hold" nodeType="afterGroup">
                            <p:stCondLst>
                              <p:cond delay="0"/>
                            </p:stCondLst>
                            <p:childTnLst>
                              <p:par>
                                <p:cTn id="26" presetID="17" presetClass="entr" presetSubtype="10" fill="hold" grpId="1" nodeType="clickEffect">
                                  <p:childTnLst>
                                    <p:set>
                                      <p:cBhvr>
                                        <p:cTn id="27" dur="1" fill="hold">
                                          <p:stCondLst>
                                            <p:cond delay="0"/>
                                          </p:stCondLst>
                                        </p:cTn>
                                        <p:tgtEl>
                                          <p:spTgt spid="48"/>
                                        </p:tgtEl>
                                        <p:attrNameLst>
                                          <p:attrName>style.visibility</p:attrName>
                                        </p:attrNameLst>
                                      </p:cBhvr>
                                      <p:to>
                                        <p:strVal val="visible"/>
                                      </p:to>
                                    </p:set>
                                    <p:anim calcmode="lin" valueType="num">
                                      <p:cBhvr>
                                        <p:cTn id="28" dur="500" fill="hold"/>
                                        <p:tgtEl>
                                          <p:spTgt spid="48"/>
                                        </p:tgtEl>
                                        <p:attrNameLst>
                                          <p:attrName>ppt_w</p:attrName>
                                        </p:attrNameLst>
                                      </p:cBhvr>
                                      <p:tavLst>
                                        <p:tav tm="0">
                                          <p:val>
                                            <p:fltVal val="0"/>
                                          </p:val>
                                        </p:tav>
                                        <p:tav tm="100000">
                                          <p:val>
                                            <p:strVal val="#ppt_w"/>
                                          </p:val>
                                        </p:tav>
                                      </p:tavLst>
                                    </p:anim>
                                    <p:anim calcmode="lin" valueType="num">
                                      <p:cBhvr>
                                        <p:cTn id="29" dur="500" fill="hold"/>
                                        <p:tgtEl>
                                          <p:spTgt spid="48"/>
                                        </p:tgtEl>
                                        <p:attrNameLst>
                                          <p:attrName>ppt_h</p:attrName>
                                        </p:attrNameLst>
                                      </p:cBhvr>
                                      <p:tavLst>
                                        <p:tav tm="0">
                                          <p:val>
                                            <p:strVal val="#ppt_h"/>
                                          </p:val>
                                        </p:tav>
                                        <p:tav tm="100000">
                                          <p:val>
                                            <p:strVal val="#ppt_h"/>
                                          </p:val>
                                        </p:tav>
                                      </p:tavLst>
                                    </p:anim>
                                  </p:childTnLst>
                                </p:cTn>
                              </p:par>
                            </p:childTnLst>
                          </p:cTn>
                        </p:par>
                      </p:childTnLst>
                    </p:cTn>
                  </p:par>
                  <p:par>
                    <p:cTn id="30" fill="hold" nodeType="clickPar">
                      <p:stCondLst>
                        <p:cond delay="indefinite"/>
                      </p:stCondLst>
                      <p:childTnLst>
                        <p:par>
                          <p:cTn id="31" fill="hold" nodeType="withGroup">
                            <p:stCondLst>
                              <p:cond delay="indefinite"/>
                            </p:stCondLst>
                          </p:cTn>
                        </p:par>
                        <p:par>
                          <p:cTn id="32" fill="hold" nodeType="afterGroup">
                            <p:stCondLst>
                              <p:cond delay="0"/>
                            </p:stCondLst>
                            <p:childTnLst>
                              <p:par>
                                <p:cTn id="33" presetID="17" presetClass="entr" presetSubtype="10" fill="hold" grpId="3" nodeType="clickEffect">
                                  <p:childTnLst>
                                    <p:set>
                                      <p:cBhvr>
                                        <p:cTn id="34" dur="1" fill="hold">
                                          <p:stCondLst>
                                            <p:cond delay="0"/>
                                          </p:stCondLst>
                                        </p:cTn>
                                        <p:tgtEl>
                                          <p:spTgt spid="7"/>
                                        </p:tgtEl>
                                        <p:attrNameLst>
                                          <p:attrName>style.visibility</p:attrName>
                                        </p:attrNameLst>
                                      </p:cBhvr>
                                      <p:to>
                                        <p:strVal val="visible"/>
                                      </p:to>
                                    </p:set>
                                    <p:anim calcmode="lin" valueType="num">
                                      <p:cBhvr>
                                        <p:cTn id="35" dur="500" fill="hold"/>
                                        <p:tgtEl>
                                          <p:spTgt spid="7"/>
                                        </p:tgtEl>
                                        <p:attrNameLst>
                                          <p:attrName>ppt_w</p:attrName>
                                        </p:attrNameLst>
                                      </p:cBhvr>
                                      <p:tavLst>
                                        <p:tav tm="0">
                                          <p:val>
                                            <p:fltVal val="0"/>
                                          </p:val>
                                        </p:tav>
                                        <p:tav tm="100000">
                                          <p:val>
                                            <p:strVal val="#ppt_w"/>
                                          </p:val>
                                        </p:tav>
                                      </p:tavLst>
                                    </p:anim>
                                    <p:anim calcmode="lin" valueType="num">
                                      <p:cBhvr>
                                        <p:cTn id="36" dur="500" fill="hold"/>
                                        <p:tgtEl>
                                          <p:spTgt spid="7"/>
                                        </p:tgtEl>
                                        <p:attrNameLst>
                                          <p:attrName>ppt_h</p:attrName>
                                        </p:attrNameLst>
                                      </p:cBhvr>
                                      <p:tavLst>
                                        <p:tav tm="0">
                                          <p:val>
                                            <p:strVal val="#ppt_h"/>
                                          </p:val>
                                        </p:tav>
                                        <p:tav tm="100000">
                                          <p:val>
                                            <p:strVal val="#ppt_h"/>
                                          </p:val>
                                        </p:tav>
                                      </p:tavLst>
                                    </p:anim>
                                  </p:childTnLst>
                                </p:cTn>
                              </p:par>
                            </p:childTnLst>
                          </p:cTn>
                        </p:par>
                      </p:childTnLst>
                    </p:cTn>
                  </p:par>
                  <p:par>
                    <p:cTn id="37" fill="hold" nodeType="clickPar">
                      <p:stCondLst>
                        <p:cond delay="indefinite"/>
                      </p:stCondLst>
                      <p:childTnLst>
                        <p:par>
                          <p:cTn id="38" fill="hold" nodeType="withGroup">
                            <p:stCondLst>
                              <p:cond delay="indefinite"/>
                            </p:stCondLst>
                          </p:cTn>
                        </p:par>
                        <p:par>
                          <p:cTn id="39" fill="hold" nodeType="afterGroup">
                            <p:stCondLst>
                              <p:cond delay="0"/>
                            </p:stCondLst>
                            <p:childTnLst>
                              <p:par>
                                <p:cTn id="40" presetID="17" presetClass="entr" presetSubtype="10" fill="hold" grpId="4" nodeType="clickEffect">
                                  <p:childTnLst>
                                    <p:set>
                                      <p:cBhvr>
                                        <p:cTn id="41" dur="1" fill="hold">
                                          <p:stCondLst>
                                            <p:cond delay="0"/>
                                          </p:stCondLst>
                                        </p:cTn>
                                        <p:tgtEl>
                                          <p:spTgt spid="9"/>
                                        </p:tgtEl>
                                        <p:attrNameLst>
                                          <p:attrName>style.visibility</p:attrName>
                                        </p:attrNameLst>
                                      </p:cBhvr>
                                      <p:to>
                                        <p:strVal val="visible"/>
                                      </p:to>
                                    </p:set>
                                    <p:anim calcmode="lin" valueType="num">
                                      <p:cBhvr>
                                        <p:cTn id="42" dur="500" fill="hold"/>
                                        <p:tgtEl>
                                          <p:spTgt spid="9"/>
                                        </p:tgtEl>
                                        <p:attrNameLst>
                                          <p:attrName>ppt_w</p:attrName>
                                        </p:attrNameLst>
                                      </p:cBhvr>
                                      <p:tavLst>
                                        <p:tav tm="0">
                                          <p:val>
                                            <p:fltVal val="0"/>
                                          </p:val>
                                        </p:tav>
                                        <p:tav tm="100000">
                                          <p:val>
                                            <p:strVal val="#ppt_w"/>
                                          </p:val>
                                        </p:tav>
                                      </p:tavLst>
                                    </p:anim>
                                    <p:anim calcmode="lin" valueType="num">
                                      <p:cBhvr>
                                        <p:cTn id="43" dur="500" fill="hold"/>
                                        <p:tgtEl>
                                          <p:spTgt spid="9"/>
                                        </p:tgtEl>
                                        <p:attrNameLst>
                                          <p:attrName>ppt_h</p:attrName>
                                        </p:attrNameLst>
                                      </p:cBhvr>
                                      <p:tavLst>
                                        <p:tav tm="0">
                                          <p:val>
                                            <p:strVal val="#ppt_h"/>
                                          </p:val>
                                        </p:tav>
                                        <p:tav tm="100000">
                                          <p:val>
                                            <p:strVal val="#ppt_h"/>
                                          </p:val>
                                        </p:tav>
                                      </p:tavLst>
                                    </p:anim>
                                  </p:childTnLst>
                                </p:cTn>
                              </p:par>
                            </p:childTnLst>
                          </p:cTn>
                        </p:par>
                      </p:childTnLst>
                    </p:cTn>
                  </p:par>
                  <p:par>
                    <p:cTn id="44" fill="hold" nodeType="clickPar">
                      <p:stCondLst>
                        <p:cond delay="indefinite"/>
                      </p:stCondLst>
                      <p:childTnLst>
                        <p:par>
                          <p:cTn id="45" fill="hold" nodeType="withGroup">
                            <p:stCondLst>
                              <p:cond delay="indefinite"/>
                            </p:stCondLst>
                          </p:cTn>
                        </p:par>
                        <p:par>
                          <p:cTn id="46" fill="hold" nodeType="afterGroup">
                            <p:stCondLst>
                              <p:cond delay="0"/>
                            </p:stCondLst>
                            <p:childTnLst>
                              <p:par>
                                <p:cTn id="47" presetID="17" presetClass="entr" presetSubtype="10" fill="hold" grpId="6" nodeType="clickEffect">
                                  <p:childTnLst>
                                    <p:set>
                                      <p:cBhvr>
                                        <p:cTn id="48" dur="1" fill="hold">
                                          <p:stCondLst>
                                            <p:cond delay="0"/>
                                          </p:stCondLst>
                                        </p:cTn>
                                        <p:tgtEl>
                                          <p:spTgt spid="11"/>
                                        </p:tgtEl>
                                        <p:attrNameLst>
                                          <p:attrName>style.visibility</p:attrName>
                                        </p:attrNameLst>
                                      </p:cBhvr>
                                      <p:to>
                                        <p:strVal val="visible"/>
                                      </p:to>
                                    </p:set>
                                    <p:anim calcmode="lin" valueType="num">
                                      <p:cBhvr>
                                        <p:cTn id="49" dur="500" fill="hold"/>
                                        <p:tgtEl>
                                          <p:spTgt spid="11"/>
                                        </p:tgtEl>
                                        <p:attrNameLst>
                                          <p:attrName>ppt_w</p:attrName>
                                        </p:attrNameLst>
                                      </p:cBhvr>
                                      <p:tavLst>
                                        <p:tav tm="0">
                                          <p:val>
                                            <p:fltVal val="0"/>
                                          </p:val>
                                        </p:tav>
                                        <p:tav tm="100000">
                                          <p:val>
                                            <p:strVal val="#ppt_w"/>
                                          </p:val>
                                        </p:tav>
                                      </p:tavLst>
                                    </p:anim>
                                    <p:anim calcmode="lin" valueType="num">
                                      <p:cBhvr>
                                        <p:cTn id="50" dur="500" fill="hold"/>
                                        <p:tgtEl>
                                          <p:spTgt spid="11"/>
                                        </p:tgtEl>
                                        <p:attrNameLst>
                                          <p:attrName>ppt_h</p:attrName>
                                        </p:attrNameLst>
                                      </p:cBhvr>
                                      <p:tavLst>
                                        <p:tav tm="0">
                                          <p:val>
                                            <p:strVal val="#ppt_h"/>
                                          </p:val>
                                        </p:tav>
                                        <p:tav tm="100000">
                                          <p:val>
                                            <p:strVal val="#ppt_h"/>
                                          </p:val>
                                        </p:tav>
                                      </p:tavLst>
                                    </p:anim>
                                  </p:childTnLst>
                                </p:cTn>
                              </p:par>
                            </p:childTnLst>
                          </p:cTn>
                        </p:par>
                      </p:childTnLst>
                    </p:cTn>
                  </p:par>
                  <p:par>
                    <p:cTn id="51" fill="hold" nodeType="clickPar">
                      <p:stCondLst>
                        <p:cond delay="indefinite"/>
                      </p:stCondLst>
                      <p:childTnLst>
                        <p:par>
                          <p:cTn id="52" fill="hold" nodeType="withGroup">
                            <p:stCondLst>
                              <p:cond delay="indefinite"/>
                            </p:stCondLst>
                          </p:cTn>
                        </p:par>
                        <p:par>
                          <p:cTn id="53" fill="hold" nodeType="afterGroup">
                            <p:stCondLst>
                              <p:cond delay="0"/>
                            </p:stCondLst>
                            <p:childTnLst>
                              <p:par>
                                <p:cTn id="54" presetID="17" presetClass="entr" presetSubtype="10" fill="hold" grpId="7" nodeType="clickEffect">
                                  <p:childTnLst>
                                    <p:set>
                                      <p:cBhvr>
                                        <p:cTn id="55" dur="1" fill="hold">
                                          <p:stCondLst>
                                            <p:cond delay="0"/>
                                          </p:stCondLst>
                                        </p:cTn>
                                        <p:tgtEl>
                                          <p:spTgt spid="12"/>
                                        </p:tgtEl>
                                        <p:attrNameLst>
                                          <p:attrName>style.visibility</p:attrName>
                                        </p:attrNameLst>
                                      </p:cBhvr>
                                      <p:to>
                                        <p:strVal val="visible"/>
                                      </p:to>
                                    </p:set>
                                    <p:anim calcmode="lin" valueType="num">
                                      <p:cBhvr>
                                        <p:cTn id="56" dur="500" fill="hold"/>
                                        <p:tgtEl>
                                          <p:spTgt spid="12"/>
                                        </p:tgtEl>
                                        <p:attrNameLst>
                                          <p:attrName>ppt_w</p:attrName>
                                        </p:attrNameLst>
                                      </p:cBhvr>
                                      <p:tavLst>
                                        <p:tav tm="0">
                                          <p:val>
                                            <p:fltVal val="0"/>
                                          </p:val>
                                        </p:tav>
                                        <p:tav tm="100000">
                                          <p:val>
                                            <p:strVal val="#ppt_w"/>
                                          </p:val>
                                        </p:tav>
                                      </p:tavLst>
                                    </p:anim>
                                    <p:anim calcmode="lin" valueType="num">
                                      <p:cBhvr>
                                        <p:cTn id="57" dur="500" fill="hold"/>
                                        <p:tgtEl>
                                          <p:spTgt spid="12"/>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animBg="1"/>
      <p:bldP spid="48" grpId="1"/>
      <p:bldP spid="6" grpId="2" animBg="1"/>
      <p:bldP spid="7" grpId="3" animBg="1"/>
      <p:bldP spid="9" grpId="4" animBg="1"/>
      <p:bldP spid="10" grpId="5" animBg="1"/>
      <p:bldP spid="11" grpId="6" animBg="1"/>
      <p:bldP spid="12" grpId="7"/>
    </p:bld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1115617" y="1773835"/>
            <a:ext cx="3013349" cy="523220"/>
          </a:xfrm>
          <a:prstGeom prst="rect">
            <a:avLst/>
          </a:prstGeom>
        </p:spPr>
        <p:txBody>
          <a:bodyPr wrap="square">
            <a:spAutoFit/>
          </a:bodyPr>
          <a:lstStyle/>
          <a:p>
            <a:r>
              <a:rPr lang="zh-CN" altLang="en-US" sz="2800" smtClean="0">
                <a:latin typeface="黑体" pitchFamily="49" charset="-122"/>
                <a:ea typeface="黑体" pitchFamily="49" charset="-122"/>
              </a:rPr>
              <a:t>写一个拟人句子。</a:t>
            </a:r>
            <a:endParaRPr lang="en-US" altLang="zh-CN" sz="2800">
              <a:latin typeface="黑体" pitchFamily="49" charset="-122"/>
              <a:ea typeface="黑体" pitchFamily="49" charset="-122"/>
            </a:endParaRPr>
          </a:p>
        </p:txBody>
      </p:sp>
      <p:sp>
        <p:nvSpPr>
          <p:cNvPr id="16" name="矩形 15"/>
          <p:cNvSpPr/>
          <p:nvPr/>
        </p:nvSpPr>
        <p:spPr>
          <a:xfrm>
            <a:off x="1240351" y="2888368"/>
            <a:ext cx="2786082" cy="523220"/>
          </a:xfrm>
          <a:prstGeom prst="rect">
            <a:avLst/>
          </a:prstGeom>
          <a:noFill/>
        </p:spPr>
        <p:txBody>
          <a:bodyPr wrap="square">
            <a:spAutoFit/>
          </a:bodyPr>
          <a:lstStyle/>
          <a:p>
            <a:pPr algn="just"/>
            <a:r>
              <a:rPr lang="zh-CN" altLang="en-US" sz="2800" smtClean="0">
                <a:solidFill>
                  <a:srgbClr val="0000FF"/>
                </a:solidFill>
                <a:latin typeface="黑体" pitchFamily="49" charset="-122"/>
                <a:ea typeface="黑体" pitchFamily="49" charset="-122"/>
              </a:rPr>
              <a:t>呵，桃花笑了。</a:t>
            </a:r>
            <a:endParaRPr lang="en-US" altLang="zh-CN" sz="2800">
              <a:solidFill>
                <a:srgbClr val="0000FF"/>
              </a:solidFill>
              <a:latin typeface="黑体" pitchFamily="49" charset="-122"/>
              <a:ea typeface="黑体" pitchFamily="49" charset="-122"/>
            </a:endParaRPr>
          </a:p>
        </p:txBody>
      </p:sp>
      <p:pic>
        <p:nvPicPr>
          <p:cNvPr id="113666" name="Picture 2" descr="http://imgsrc.baidu.com/image/c0%3Dpixel_huitu%2C0%2C0%2C294%2C40/sign=d373d67e3212b31bd361c569ef605316/562c11dfa9ec8a13c3d91dd9fc03918fa1ecc0cc.jpg"/>
          <p:cNvPicPr>
            <a:picLocks noChangeAspect="1" noChangeArrowheads="1"/>
          </p:cNvPicPr>
          <p:nvPr/>
        </p:nvPicPr>
        <p:blipFill>
          <a:blip r:embed="rId3">
            <a:lum contrast="40000"/>
            <a:extLst>
              <a:ext uri="{28A0092B-C50C-407E-A947-70E740481C1C}">
                <a14:useLocalDpi xmlns:a14="http://schemas.microsoft.com/office/drawing/2010/main"/>
              </a:ext>
            </a:extLst>
          </a:blip>
          <a:stretch>
            <a:fillRect/>
          </a:stretch>
        </p:blipFill>
        <p:spPr bwMode="auto">
          <a:xfrm>
            <a:off x="4644008" y="1773835"/>
            <a:ext cx="3562424" cy="2926693"/>
          </a:xfrm>
          <a:prstGeom prst="rect">
            <a:avLst/>
          </a:prstGeom>
          <a:noFill/>
        </p:spPr>
      </p:pic>
      <p:grpSp>
        <p:nvGrpSpPr>
          <p:cNvPr id="5" name="组合 4"/>
          <p:cNvGrpSpPr/>
          <p:nvPr/>
        </p:nvGrpSpPr>
        <p:grpSpPr>
          <a:xfrm>
            <a:off x="683568" y="694541"/>
            <a:ext cx="2099196" cy="727280"/>
            <a:chOff x="755576" y="411510"/>
            <a:chExt cx="2099196" cy="545460"/>
          </a:xfrm>
        </p:grpSpPr>
        <p:sp>
          <p:nvSpPr>
            <p:cNvPr id="6" name="文本框 9"/>
            <p:cNvSpPr txBox="1"/>
            <p:nvPr/>
          </p:nvSpPr>
          <p:spPr>
            <a:xfrm>
              <a:off x="1331640" y="411510"/>
              <a:ext cx="1523132" cy="421269"/>
            </a:xfrm>
            <a:prstGeom prst="rect">
              <a:avLst/>
            </a:prstGeom>
            <a:noFill/>
          </p:spPr>
          <p:txBody>
            <a:bodyPr wrap="square" lIns="68580" tIns="34290" rIns="68580" bIns="34290" rtlCol="0">
              <a:spAutoFit/>
            </a:bodyPr>
            <a:lstStyle/>
            <a:p>
              <a:r>
                <a:rPr lang="zh-CN" altLang="en-US" sz="3200" b="1" smtClean="0">
                  <a:latin typeface="黑体" pitchFamily="49" charset="-122"/>
                  <a:ea typeface="黑体" pitchFamily="49" charset="-122"/>
                </a:rPr>
                <a:t>小</a:t>
              </a:r>
              <a:r>
                <a:rPr lang="zh-CN" altLang="en-US" sz="3200" smtClean="0">
                  <a:latin typeface="黑体" pitchFamily="49" charset="-122"/>
                  <a:ea typeface="黑体" pitchFamily="49" charset="-122"/>
                </a:rPr>
                <a:t>练笔</a:t>
              </a:r>
              <a:endParaRPr lang="zh-CN" altLang="en-US" sz="3200">
                <a:latin typeface="黑体" pitchFamily="49" charset="-122"/>
                <a:ea typeface="黑体" pitchFamily="49" charset="-122"/>
              </a:endParaRPr>
            </a:p>
          </p:txBody>
        </p:sp>
        <p:pic>
          <p:nvPicPr>
            <p:cNvPr id="7" name="图片 6"/>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755576" y="411510"/>
              <a:ext cx="559476" cy="545460"/>
            </a:xfrm>
            <a:prstGeom prst="rect">
              <a:avLst/>
            </a:prstGeom>
          </p:spPr>
        </p:pic>
      </p:gr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xmlns:p15="http://schemas.microsoft.com/office/powerpoint/2012/main">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grpId="0" nodeType="clickEffec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indefinite"/>
                            </p:stCondLst>
                          </p:cTn>
                        </p:par>
                        <p:par>
                          <p:cTn id="12" fill="hold" nodeType="afterGroup">
                            <p:stCondLst>
                              <p:cond delay="0"/>
                            </p:stCondLst>
                            <p:childTnLst>
                              <p:par>
                                <p:cTn id="13" presetID="10" presetClass="entr" presetSubtype="0" fill="hold" grpId="1" nodeType="clickEffect">
                                  <p:childTnLst>
                                    <p:set>
                                      <p:cBhvr>
                                        <p:cTn id="14" dur="1" fill="hold">
                                          <p:stCondLst>
                                            <p:cond delay="0"/>
                                          </p:stCondLst>
                                        </p:cTn>
                                        <p:tgtEl>
                                          <p:spTgt spid="16"/>
                                        </p:tgtEl>
                                        <p:attrNameLst>
                                          <p:attrName>style.visibility</p:attrName>
                                        </p:attrNameLst>
                                      </p:cBhvr>
                                      <p:to>
                                        <p:strVal val="visible"/>
                                      </p:to>
                                    </p:set>
                                    <p:animEffect transition="in" filter="fade">
                                      <p:cBhvr>
                                        <p:cTn id="15" dur="500"/>
                                        <p:tgtEl>
                                          <p:spTgt spid="16"/>
                                        </p:tgtEl>
                                      </p:cBhvr>
                                    </p:animEffect>
                                  </p:childTnLst>
                                </p:cTn>
                              </p:par>
                            </p:childTnLst>
                          </p:cTn>
                        </p:par>
                      </p:childTnLst>
                    </p:cTn>
                  </p:par>
                  <p:par>
                    <p:cTn id="16" fill="hold" nodeType="clickPar">
                      <p:stCondLst>
                        <p:cond delay="indefinite"/>
                      </p:stCondLst>
                      <p:childTnLst>
                        <p:par>
                          <p:cTn id="17" fill="hold" nodeType="withGroup">
                            <p:stCondLst>
                              <p:cond delay="indefinite"/>
                            </p:stCondLst>
                          </p:cTn>
                        </p:par>
                        <p:par>
                          <p:cTn id="18" fill="hold" nodeType="afterGroup">
                            <p:stCondLst>
                              <p:cond delay="0"/>
                            </p:stCondLst>
                            <p:childTnLst>
                              <p:par>
                                <p:cTn id="19" presetID="37" presetClass="entr" presetSubtype="0" fill="hold" nodeType="clickEffect">
                                  <p:childTnLst>
                                    <p:set>
                                      <p:cBhvr>
                                        <p:cTn id="20" dur="1" fill="hold">
                                          <p:stCondLst>
                                            <p:cond delay="0"/>
                                          </p:stCondLst>
                                        </p:cTn>
                                        <p:tgtEl>
                                          <p:spTgt spid="113666"/>
                                        </p:tgtEl>
                                        <p:attrNameLst>
                                          <p:attrName>style.visibility</p:attrName>
                                        </p:attrNameLst>
                                      </p:cBhvr>
                                      <p:to>
                                        <p:strVal val="visible"/>
                                      </p:to>
                                    </p:set>
                                    <p:animEffect transition="in" filter="fade">
                                      <p:cBhvr>
                                        <p:cTn id="21" dur="1000"/>
                                        <p:tgtEl>
                                          <p:spTgt spid="113666"/>
                                        </p:tgtEl>
                                      </p:cBhvr>
                                    </p:animEffect>
                                    <p:anim calcmode="lin" valueType="num">
                                      <p:cBhvr>
                                        <p:cTn id="22" dur="1000" fill="hold"/>
                                        <p:tgtEl>
                                          <p:spTgt spid="113666"/>
                                        </p:tgtEl>
                                        <p:attrNameLst>
                                          <p:attrName>ppt_x</p:attrName>
                                        </p:attrNameLst>
                                      </p:cBhvr>
                                      <p:tavLst>
                                        <p:tav tm="0">
                                          <p:val>
                                            <p:strVal val="#ppt_x"/>
                                          </p:val>
                                        </p:tav>
                                        <p:tav tm="100000">
                                          <p:val>
                                            <p:strVal val="#ppt_x"/>
                                          </p:val>
                                        </p:tav>
                                      </p:tavLst>
                                    </p:anim>
                                    <p:anim calcmode="lin" valueType="num">
                                      <p:cBhvr>
                                        <p:cTn id="23" dur="900" decel="100000" fill="hold"/>
                                        <p:tgtEl>
                                          <p:spTgt spid="113666"/>
                                        </p:tgtEl>
                                        <p:attrNameLst>
                                          <p:attrName>ppt_y</p:attrName>
                                        </p:attrNameLst>
                                      </p:cBhvr>
                                      <p:tavLst>
                                        <p:tav tm="0">
                                          <p:val>
                                            <p:strVal val="#ppt_y+1"/>
                                          </p:val>
                                        </p:tav>
                                        <p:tav tm="100000">
                                          <p:val>
                                            <p:strVal val="#ppt_y-.03"/>
                                          </p:val>
                                        </p:tav>
                                      </p:tavLst>
                                    </p:anim>
                                    <p:anim calcmode="lin" valueType="num">
                                      <p:cBhvr>
                                        <p:cTn id="24" dur="100" accel="100000" fill="hold">
                                          <p:stCondLst>
                                            <p:cond delay="900"/>
                                          </p:stCondLst>
                                        </p:cTn>
                                        <p:tgtEl>
                                          <p:spTgt spid="113666"/>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6" grpId="1"/>
    </p:bld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a:blip r:embed="rId3"/>
          <a:stretch>
            <a:fillRect/>
          </a:stretch>
        </a:blipFill>
        <a:effectLst/>
      </p:bgPr>
    </p:bg>
    <p:spTree>
      <p:nvGrpSpPr>
        <p:cNvPr id="1" name=""/>
        <p:cNvGrpSpPr/>
        <p:nvPr/>
      </p:nvGrpSpPr>
      <p:grpSpPr>
        <a:xfrm>
          <a:off x="0" y="0"/>
          <a:ext cx="0" cy="0"/>
          <a:chOff x="0" y="0"/>
          <a:chExt cx="0" cy="0"/>
        </a:xfrm>
      </p:grpSpPr>
      <p:sp>
        <p:nvSpPr>
          <p:cNvPr id="13" name="矩形 12"/>
          <p:cNvSpPr/>
          <p:nvPr/>
        </p:nvSpPr>
        <p:spPr>
          <a:xfrm>
            <a:off x="7429520" y="2381243"/>
            <a:ext cx="714380" cy="666755"/>
          </a:xfrm>
          <a:prstGeom prst="rect">
            <a:avLst/>
          </a:prstGeom>
          <a:solidFill>
            <a:srgbClr val="92D05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785918" y="2381243"/>
            <a:ext cx="714380" cy="666755"/>
          </a:xfrm>
          <a:prstGeom prst="rect">
            <a:avLst/>
          </a:prstGeom>
          <a:solidFill>
            <a:srgbClr val="92D05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14282" y="1428737"/>
            <a:ext cx="8429684" cy="1852815"/>
          </a:xfrm>
          <a:prstGeom prst="rect">
            <a:avLst/>
          </a:prstGeom>
          <a:solidFill>
            <a:schemeClr val="bg1">
              <a:alpha val="60000"/>
            </a:schemeClr>
          </a:solidFill>
        </p:spPr>
        <p:txBody>
          <a:bodyPr wrap="square">
            <a:spAutoFit/>
          </a:bodyPr>
          <a:lstStyle/>
          <a:p>
            <a:pPr>
              <a:lnSpc>
                <a:spcPct val="130000"/>
              </a:lnSpc>
              <a:defRPr/>
            </a:pPr>
            <a:r>
              <a:rPr lang="zh-CN" altLang="en-US" sz="3200" smtClean="0">
                <a:latin typeface="楷体" panose="02010609060101010101" pitchFamily="49" charset="-122"/>
                <a:ea typeface="楷体" pitchFamily="49" charset="-122"/>
              </a:rPr>
              <a:t>    </a:t>
            </a:r>
            <a:r>
              <a:rPr lang="zh-CN" altLang="en-US" sz="2800" smtClean="0">
                <a:latin typeface="楷体" panose="02010609060101010101" pitchFamily="49" charset="-122"/>
                <a:ea typeface="楷体" pitchFamily="49" charset="-122"/>
              </a:rPr>
              <a:t>三月桃花水，舞动着绮丽的朝霞，向前流啊。有一千朵樱花，点点洒上了河面；有一万个小酒窝，在水中回旋。</a:t>
            </a:r>
            <a:endParaRPr lang="en-US" altLang="zh-CN" sz="2800" smtClean="0">
              <a:latin typeface="楷体" panose="02010609060101010101" pitchFamily="49" charset="-122"/>
              <a:ea typeface="楷体" pitchFamily="49" charset="-122"/>
            </a:endParaRPr>
          </a:p>
        </p:txBody>
      </p:sp>
      <p:sp>
        <p:nvSpPr>
          <p:cNvPr id="8" name="云形标注 7"/>
          <p:cNvSpPr/>
          <p:nvPr/>
        </p:nvSpPr>
        <p:spPr bwMode="auto">
          <a:xfrm>
            <a:off x="1571604" y="3619502"/>
            <a:ext cx="5572164" cy="1920213"/>
          </a:xfrm>
          <a:prstGeom prst="cloudCallout">
            <a:avLst>
              <a:gd name="adj1" fmla="val -15975"/>
              <a:gd name="adj2" fmla="val -78778"/>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 name="矩形 2"/>
          <p:cNvSpPr/>
          <p:nvPr/>
        </p:nvSpPr>
        <p:spPr>
          <a:xfrm>
            <a:off x="2000232" y="3943537"/>
            <a:ext cx="4857784" cy="954107"/>
          </a:xfrm>
          <a:prstGeom prst="rect">
            <a:avLst/>
          </a:prstGeom>
        </p:spPr>
        <p:txBody>
          <a:bodyPr wrap="square">
            <a:spAutoFit/>
          </a:bodyPr>
          <a:lstStyle/>
          <a:p>
            <a:r>
              <a:rPr lang="zh-CN" altLang="en-US" sz="2800" b="1" smtClean="0">
                <a:solidFill>
                  <a:srgbClr val="FF0000"/>
                </a:solidFill>
                <a:latin typeface="黑体" pitchFamily="49" charset="-122"/>
                <a:ea typeface="黑体" pitchFamily="49" charset="-122"/>
              </a:rPr>
              <a:t>把水中的浪花、旋涡当做“樱花”“酒窝”来写。</a:t>
            </a:r>
            <a:endParaRPr lang="zh-CN" altLang="en-US" sz="2800" b="1">
              <a:solidFill>
                <a:srgbClr val="FF0000"/>
              </a:solidFill>
              <a:latin typeface="黑体" pitchFamily="49" charset="-122"/>
              <a:ea typeface="黑体" pitchFamily="49" charset="-122"/>
            </a:endParaRPr>
          </a:p>
        </p:txBody>
      </p:sp>
      <p:pic>
        <p:nvPicPr>
          <p:cNvPr id="9" name="图片 8"/>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240006" y="588170"/>
            <a:ext cx="1188722" cy="901204"/>
          </a:xfrm>
          <a:prstGeom prst="rect">
            <a:avLst/>
          </a:prstGeom>
          <a:effectLst>
            <a:outerShdw blurRad="50800" dist="38100" dir="2700000" algn="tl" rotWithShape="0">
              <a:prstClr val="black">
                <a:alpha val="40000"/>
              </a:prstClr>
            </a:outerShdw>
          </a:effectLst>
        </p:spPr>
      </p:pic>
      <p:sp>
        <p:nvSpPr>
          <p:cNvPr id="10" name="文本框 9"/>
          <p:cNvSpPr txBox="1"/>
          <p:nvPr/>
        </p:nvSpPr>
        <p:spPr>
          <a:xfrm>
            <a:off x="364451" y="768220"/>
            <a:ext cx="1071570" cy="500137"/>
          </a:xfrm>
          <a:prstGeom prst="rect">
            <a:avLst/>
          </a:prstGeom>
          <a:noFill/>
        </p:spPr>
        <p:txBody>
          <a:bodyPr wrap="square" lIns="68580" tIns="34290" rIns="68580" bIns="34290" rtlCol="0">
            <a:spAutoFit/>
          </a:bodyPr>
          <a:lstStyle/>
          <a:p>
            <a:r>
              <a:rPr lang="zh-CN" altLang="en-US" sz="2800" smtClean="0">
                <a:solidFill>
                  <a:schemeClr val="bg1"/>
                </a:solidFill>
                <a:latin typeface="Heiti SC Medium" pitchFamily="2" charset="-128"/>
                <a:ea typeface="Heiti SC Medium" pitchFamily="2" charset="-128"/>
              </a:rPr>
              <a:t>比喻</a:t>
            </a:r>
            <a:endParaRPr lang="zh-CN" altLang="en-US" sz="2800">
              <a:solidFill>
                <a:schemeClr val="bg1"/>
              </a:solidFill>
              <a:latin typeface="Heiti SC Medium" pitchFamily="2" charset="-128"/>
              <a:ea typeface="Heiti SC Medium" pitchFamily="2" charset="-128"/>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1" nodeType="clickEffec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2" presetClass="entr" presetSubtype="4" fill="hold" grpId="0" nodeType="clickEffect">
                                  <p:childTnLst>
                                    <p:set>
                                      <p:cBhvr>
                                        <p:cTn id="12" dur="1" fill="hold">
                                          <p:stCondLst>
                                            <p:cond delay="0"/>
                                          </p:stCondLst>
                                        </p:cTn>
                                        <p:tgtEl>
                                          <p:spTgt spid="13"/>
                                        </p:tgtEl>
                                        <p:attrNameLst>
                                          <p:attrName>style.visibility</p:attrName>
                                        </p:attrNameLst>
                                      </p:cBhvr>
                                      <p:to>
                                        <p:strVal val="visible"/>
                                      </p:to>
                                    </p:set>
                                    <p:animEffect transition="in" filter="wipe(down)">
                                      <p:cBhvr>
                                        <p:cTn id="13" dur="500"/>
                                        <p:tgtEl>
                                          <p:spTgt spid="13"/>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16" presetClass="entr" presetSubtype="21" fill="hold" grpId="4" nodeType="clickEffect">
                                  <p:childTnLst>
                                    <p:set>
                                      <p:cBhvr>
                                        <p:cTn id="18" dur="1" fill="hold">
                                          <p:stCondLst>
                                            <p:cond delay="0"/>
                                          </p:stCondLst>
                                        </p:cTn>
                                        <p:tgtEl>
                                          <p:spTgt spid="10"/>
                                        </p:tgtEl>
                                        <p:attrNameLst>
                                          <p:attrName>style.visibility</p:attrName>
                                        </p:attrNameLst>
                                      </p:cBhvr>
                                      <p:to>
                                        <p:strVal val="visible"/>
                                      </p:to>
                                    </p:set>
                                    <p:animEffect transition="in" filter="barn(inVertical)">
                                      <p:cBhvr>
                                        <p:cTn id="19" dur="500"/>
                                        <p:tgtEl>
                                          <p:spTgt spid="10"/>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16" presetClass="entr" presetSubtype="21" fill="hold" grpId="3" nodeType="clickEffect">
                                  <p:childTnLst>
                                    <p:set>
                                      <p:cBhvr>
                                        <p:cTn id="24" dur="1" fill="hold">
                                          <p:stCondLst>
                                            <p:cond delay="0"/>
                                          </p:stCondLst>
                                        </p:cTn>
                                        <p:tgtEl>
                                          <p:spTgt spid="3"/>
                                        </p:tgtEl>
                                        <p:attrNameLst>
                                          <p:attrName>style.visibility</p:attrName>
                                        </p:attrNameLst>
                                      </p:cBhvr>
                                      <p:to>
                                        <p:strVal val="visible"/>
                                      </p:to>
                                    </p:set>
                                    <p:animEffect transition="in" filter="barn(inVertical)">
                                      <p:cBhvr>
                                        <p:cTn id="25" dur="500"/>
                                        <p:tgtEl>
                                          <p:spTgt spid="3"/>
                                        </p:tgtEl>
                                      </p:cBhvr>
                                    </p:animEffect>
                                  </p:childTnLst>
                                </p:cTn>
                              </p:par>
                              <p:par>
                                <p:cTn id="26" presetID="16" presetClass="entr" presetSubtype="21" fill="hold" grpId="2" nodeType="withEffect">
                                  <p:childTnLst>
                                    <p:set>
                                      <p:cBhvr>
                                        <p:cTn id="27" dur="1" fill="hold">
                                          <p:stCondLst>
                                            <p:cond delay="0"/>
                                          </p:stCondLst>
                                        </p:cTn>
                                        <p:tgtEl>
                                          <p:spTgt spid="8"/>
                                        </p:tgtEl>
                                        <p:attrNameLst>
                                          <p:attrName>style.visibility</p:attrName>
                                        </p:attrNameLst>
                                      </p:cBhvr>
                                      <p:to>
                                        <p:strVal val="visible"/>
                                      </p:to>
                                    </p:set>
                                    <p:animEffect transition="in" filter="barn(inVertical)">
                                      <p:cBhvr>
                                        <p:cTn id="2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1" grpId="1" animBg="1"/>
      <p:bldP spid="8" grpId="2" animBg="1"/>
      <p:bldP spid="3" grpId="3"/>
      <p:bldP spid="10" grpId="4"/>
    </p:bld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323528" y="876264"/>
            <a:ext cx="8981946" cy="523220"/>
          </a:xfrm>
          <a:prstGeom prst="rect">
            <a:avLst/>
          </a:prstGeom>
        </p:spPr>
        <p:txBody>
          <a:bodyPr wrap="none">
            <a:spAutoFit/>
          </a:bodyPr>
          <a:lstStyle/>
          <a:p>
            <a:r>
              <a:rPr lang="zh-CN" altLang="en-US" sz="2800" smtClean="0">
                <a:latin typeface="黑体" pitchFamily="49" charset="-122"/>
                <a:ea typeface="黑体" pitchFamily="49" charset="-122"/>
              </a:rPr>
              <a:t>读一读，想象句子表描写的画面。（</a:t>
            </a:r>
            <a:r>
              <a:rPr lang="zh-CN" altLang="en-US" sz="2800" smtClean="0">
                <a:solidFill>
                  <a:srgbClr val="C00000"/>
                </a:solidFill>
                <a:latin typeface="黑体" pitchFamily="49" charset="-122"/>
                <a:ea typeface="黑体" pitchFamily="49" charset="-122"/>
              </a:rPr>
              <a:t>课后第二题</a:t>
            </a:r>
            <a:r>
              <a:rPr lang="en-US" altLang="zh-CN" sz="2800" smtClean="0">
                <a:solidFill>
                  <a:srgbClr val="C00000"/>
                </a:solidFill>
                <a:latin typeface="黑体" pitchFamily="49" charset="-122"/>
                <a:ea typeface="黑体" pitchFamily="49" charset="-122"/>
              </a:rPr>
              <a:t>（1）</a:t>
            </a:r>
            <a:r>
              <a:rPr lang="zh-CN" altLang="en-US" sz="2800" smtClean="0">
                <a:latin typeface="黑体" pitchFamily="49" charset="-122"/>
                <a:ea typeface="黑体" pitchFamily="49" charset="-122"/>
              </a:rPr>
              <a:t>）</a:t>
            </a:r>
            <a:endParaRPr lang="zh-CN" altLang="en-US" sz="2800">
              <a:latin typeface="黑体" pitchFamily="49" charset="-122"/>
              <a:ea typeface="黑体" pitchFamily="49" charset="-122"/>
            </a:endParaRPr>
          </a:p>
        </p:txBody>
      </p:sp>
      <p:sp>
        <p:nvSpPr>
          <p:cNvPr id="107521" name="Rectangle 1"/>
          <p:cNvSpPr>
            <a:spLocks noChangeArrowheads="1"/>
          </p:cNvSpPr>
          <p:nvPr/>
        </p:nvSpPr>
        <p:spPr bwMode="auto">
          <a:xfrm>
            <a:off x="827584" y="2125375"/>
            <a:ext cx="7500990" cy="954107"/>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2800" b="0" i="0" u="none" strike="noStrike" cap="none" normalizeH="0" baseline="0" smtClean="0">
                <a:ln>
                  <a:noFill/>
                </a:ln>
                <a:solidFill>
                  <a:schemeClr val="tx1"/>
                </a:solidFill>
                <a:effectLst/>
                <a:latin typeface="楷体" panose="02010609060101010101" pitchFamily="49" charset="-122"/>
                <a:ea typeface="楷体" pitchFamily="49" charset="-122"/>
                <a:cs typeface="楷体" panose="02010609060101010101" pitchFamily="49" charset="-122"/>
              </a:rPr>
              <a:t>    </a:t>
            </a:r>
            <a:r>
              <a:rPr kumimoji="0" lang="zh-CN" sz="2800" b="0" i="0" u="none" strike="noStrike" cap="none" normalizeH="0" baseline="0" smtClean="0">
                <a:ln>
                  <a:noFill/>
                </a:ln>
                <a:solidFill>
                  <a:schemeClr val="tx1"/>
                </a:solidFill>
                <a:effectLst/>
                <a:latin typeface="楷体" panose="02010609060101010101" pitchFamily="49" charset="-122"/>
                <a:ea typeface="楷体" pitchFamily="49" charset="-122"/>
                <a:cs typeface="楷体" panose="02010609060101010101" pitchFamily="49" charset="-122"/>
              </a:rPr>
              <a:t>有一千朵桃花，点点飘洒在河面，有一万个小酒窝，在水中回旋。</a:t>
            </a:r>
            <a:endParaRPr kumimoji="0" lang="zh-CN" sz="2800" b="0" i="0" u="none" strike="noStrike" cap="none" normalizeH="0" baseline="0" smtClean="0">
              <a:ln>
                <a:noFill/>
              </a:ln>
              <a:solidFill>
                <a:schemeClr val="tx1"/>
              </a:solidFill>
              <a:effectLst/>
              <a:latin typeface="楷体" panose="02010609060101010101" pitchFamily="49" charset="-122"/>
              <a:ea typeface="楷体" pitchFamily="49" charset="-122"/>
              <a:cs typeface="宋体" panose="02010600030101010101" pitchFamily="2" charset="-122"/>
            </a:endParaRPr>
          </a:p>
        </p:txBody>
      </p:sp>
      <p:sp>
        <p:nvSpPr>
          <p:cNvPr id="4" name="矩形 3"/>
          <p:cNvSpPr/>
          <p:nvPr/>
        </p:nvSpPr>
        <p:spPr>
          <a:xfrm>
            <a:off x="817712" y="3332990"/>
            <a:ext cx="7572428" cy="954107"/>
          </a:xfrm>
          <a:prstGeom prst="rect">
            <a:avLst/>
          </a:prstGeom>
        </p:spPr>
        <p:txBody>
          <a:bodyPr wrap="square">
            <a:spAutoFit/>
          </a:bodyPr>
          <a:lstStyle/>
          <a:p>
            <a:r>
              <a:rPr lang="zh-CN" altLang="en-US" sz="2800" smtClean="0">
                <a:solidFill>
                  <a:srgbClr val="FF0000"/>
                </a:solidFill>
                <a:latin typeface="黑体" pitchFamily="49" charset="-122"/>
                <a:ea typeface="黑体" pitchFamily="49" charset="-122"/>
              </a:rPr>
              <a:t>    描写出一幅美丽的桃花飘落水中的桃花流水美景图。</a:t>
            </a:r>
            <a:endParaRPr lang="zh-CN" altLang="en-US" sz="2800">
              <a:solidFill>
                <a:srgbClr val="FF0000"/>
              </a:solidFill>
              <a:latin typeface="黑体" pitchFamily="49" charset="-122"/>
              <a:ea typeface="黑体" pitchFamily="49" charset="-122"/>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xmlns:p15="http://schemas.microsoft.com/office/powerpoint/2012/main">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8" presetClass="entr" presetSubtype="16" fill="hold" grpId="1" nodeType="clickEffect">
                                  <p:childTnLst>
                                    <p:set>
                                      <p:cBhvr>
                                        <p:cTn id="12" dur="1" fill="hold">
                                          <p:stCondLst>
                                            <p:cond delay="0"/>
                                          </p:stCondLst>
                                        </p:cTn>
                                        <p:tgtEl>
                                          <p:spTgt spid="107521"/>
                                        </p:tgtEl>
                                        <p:attrNameLst>
                                          <p:attrName>style.visibility</p:attrName>
                                        </p:attrNameLst>
                                      </p:cBhvr>
                                      <p:to>
                                        <p:strVal val="visible"/>
                                      </p:to>
                                    </p:set>
                                    <p:animEffect transition="in" filter="diamond(in)">
                                      <p:cBhvr>
                                        <p:cTn id="13" dur="2000"/>
                                        <p:tgtEl>
                                          <p:spTgt spid="107521"/>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8" presetClass="entr" presetSubtype="16" fill="hold" grpId="2" nodeType="clickEffect">
                                  <p:childTnLst>
                                    <p:set>
                                      <p:cBhvr>
                                        <p:cTn id="18" dur="1" fill="hold">
                                          <p:stCondLst>
                                            <p:cond delay="0"/>
                                          </p:stCondLst>
                                        </p:cTn>
                                        <p:tgtEl>
                                          <p:spTgt spid="4"/>
                                        </p:tgtEl>
                                        <p:attrNameLst>
                                          <p:attrName>style.visibility</p:attrName>
                                        </p:attrNameLst>
                                      </p:cBhvr>
                                      <p:to>
                                        <p:strVal val="visible"/>
                                      </p:to>
                                    </p:set>
                                    <p:animEffect transition="in" filter="diamond(in)">
                                      <p:cBhvr>
                                        <p:cTn id="19"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7521" grpId="1"/>
      <p:bldP spid="4" grpId="2"/>
    </p:bld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sp>
        <p:nvSpPr>
          <p:cNvPr id="59" name="Freeform 9"/>
          <p:cNvSpPr/>
          <p:nvPr/>
        </p:nvSpPr>
        <p:spPr bwMode="gray">
          <a:xfrm rot="6254721" flipH="1">
            <a:off x="4727200" y="2466776"/>
            <a:ext cx="1133984" cy="428688"/>
          </a:xfrm>
          <a:custGeom>
            <a:avLst/>
            <a:gdLst>
              <a:gd name="T0" fmla="*/ 580 w 580"/>
              <a:gd name="T1" fmla="*/ 0 h 798"/>
              <a:gd name="T2" fmla="*/ 578 w 580"/>
              <a:gd name="T3" fmla="*/ 90 h 798"/>
              <a:gd name="T4" fmla="*/ 568 w 580"/>
              <a:gd name="T5" fmla="*/ 174 h 798"/>
              <a:gd name="T6" fmla="*/ 552 w 580"/>
              <a:gd name="T7" fmla="*/ 252 h 798"/>
              <a:gd name="T8" fmla="*/ 526 w 580"/>
              <a:gd name="T9" fmla="*/ 324 h 798"/>
              <a:gd name="T10" fmla="*/ 494 w 580"/>
              <a:gd name="T11" fmla="*/ 390 h 798"/>
              <a:gd name="T12" fmla="*/ 452 w 580"/>
              <a:gd name="T13" fmla="*/ 450 h 798"/>
              <a:gd name="T14" fmla="*/ 402 w 580"/>
              <a:gd name="T15" fmla="*/ 508 h 798"/>
              <a:gd name="T16" fmla="*/ 342 w 580"/>
              <a:gd name="T17" fmla="*/ 560 h 798"/>
              <a:gd name="T18" fmla="*/ 270 w 580"/>
              <a:gd name="T19" fmla="*/ 610 h 798"/>
              <a:gd name="T20" fmla="*/ 188 w 580"/>
              <a:gd name="T21" fmla="*/ 656 h 798"/>
              <a:gd name="T22" fmla="*/ 188 w 580"/>
              <a:gd name="T23" fmla="*/ 798 h 798"/>
              <a:gd name="T24" fmla="*/ 0 w 580"/>
              <a:gd name="T25" fmla="*/ 514 h 798"/>
              <a:gd name="T26" fmla="*/ 188 w 580"/>
              <a:gd name="T27" fmla="*/ 230 h 798"/>
              <a:gd name="T28" fmla="*/ 188 w 580"/>
              <a:gd name="T29" fmla="*/ 372 h 798"/>
              <a:gd name="T30" fmla="*/ 224 w 580"/>
              <a:gd name="T31" fmla="*/ 368 h 798"/>
              <a:gd name="T32" fmla="*/ 264 w 580"/>
              <a:gd name="T33" fmla="*/ 356 h 798"/>
              <a:gd name="T34" fmla="*/ 306 w 580"/>
              <a:gd name="T35" fmla="*/ 336 h 798"/>
              <a:gd name="T36" fmla="*/ 348 w 580"/>
              <a:gd name="T37" fmla="*/ 310 h 798"/>
              <a:gd name="T38" fmla="*/ 392 w 580"/>
              <a:gd name="T39" fmla="*/ 280 h 798"/>
              <a:gd name="T40" fmla="*/ 432 w 580"/>
              <a:gd name="T41" fmla="*/ 246 h 798"/>
              <a:gd name="T42" fmla="*/ 472 w 580"/>
              <a:gd name="T43" fmla="*/ 208 h 798"/>
              <a:gd name="T44" fmla="*/ 506 w 580"/>
              <a:gd name="T45" fmla="*/ 166 h 798"/>
              <a:gd name="T46" fmla="*/ 536 w 580"/>
              <a:gd name="T47" fmla="*/ 124 h 798"/>
              <a:gd name="T48" fmla="*/ 558 w 580"/>
              <a:gd name="T49" fmla="*/ 82 h 798"/>
              <a:gd name="T50" fmla="*/ 574 w 580"/>
              <a:gd name="T51" fmla="*/ 40 h 798"/>
              <a:gd name="T52" fmla="*/ 578 w 580"/>
              <a:gd name="T53" fmla="*/ 0 h 798"/>
              <a:gd name="T54" fmla="*/ 580 w 580"/>
              <a:gd name="T55" fmla="*/ 0 h 7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80" h="798">
                <a:moveTo>
                  <a:pt x="580" y="0"/>
                </a:moveTo>
                <a:lnTo>
                  <a:pt x="578" y="90"/>
                </a:lnTo>
                <a:lnTo>
                  <a:pt x="568" y="174"/>
                </a:lnTo>
                <a:lnTo>
                  <a:pt x="552" y="252"/>
                </a:lnTo>
                <a:lnTo>
                  <a:pt x="526" y="324"/>
                </a:lnTo>
                <a:lnTo>
                  <a:pt x="494" y="390"/>
                </a:lnTo>
                <a:lnTo>
                  <a:pt x="452" y="450"/>
                </a:lnTo>
                <a:lnTo>
                  <a:pt x="402" y="508"/>
                </a:lnTo>
                <a:lnTo>
                  <a:pt x="342" y="560"/>
                </a:lnTo>
                <a:lnTo>
                  <a:pt x="270" y="610"/>
                </a:lnTo>
                <a:lnTo>
                  <a:pt x="188" y="656"/>
                </a:lnTo>
                <a:lnTo>
                  <a:pt x="188" y="798"/>
                </a:lnTo>
                <a:lnTo>
                  <a:pt x="0" y="514"/>
                </a:lnTo>
                <a:lnTo>
                  <a:pt x="188" y="230"/>
                </a:lnTo>
                <a:lnTo>
                  <a:pt x="188" y="372"/>
                </a:lnTo>
                <a:lnTo>
                  <a:pt x="224" y="368"/>
                </a:lnTo>
                <a:lnTo>
                  <a:pt x="264" y="356"/>
                </a:lnTo>
                <a:lnTo>
                  <a:pt x="306" y="336"/>
                </a:lnTo>
                <a:lnTo>
                  <a:pt x="348" y="310"/>
                </a:lnTo>
                <a:lnTo>
                  <a:pt x="392" y="280"/>
                </a:lnTo>
                <a:lnTo>
                  <a:pt x="432" y="246"/>
                </a:lnTo>
                <a:lnTo>
                  <a:pt x="472" y="208"/>
                </a:lnTo>
                <a:lnTo>
                  <a:pt x="506" y="166"/>
                </a:lnTo>
                <a:lnTo>
                  <a:pt x="536" y="124"/>
                </a:lnTo>
                <a:lnTo>
                  <a:pt x="558" y="82"/>
                </a:lnTo>
                <a:lnTo>
                  <a:pt x="574" y="40"/>
                </a:lnTo>
                <a:lnTo>
                  <a:pt x="578" y="0"/>
                </a:lnTo>
                <a:lnTo>
                  <a:pt x="580" y="0"/>
                </a:lnTo>
                <a:close/>
              </a:path>
            </a:pathLst>
          </a:custGeom>
          <a:gradFill rotWithShape="1">
            <a:gsLst>
              <a:gs pos="0">
                <a:schemeClr val="hlink"/>
              </a:gs>
              <a:gs pos="100000">
                <a:schemeClr val="hlink">
                  <a:gamma/>
                  <a:tint val="31765"/>
                  <a:invGamma/>
                </a:schemeClr>
              </a:gs>
            </a:gsLst>
            <a:lin ang="0" scaled="1"/>
          </a:gradFill>
          <a:ln>
            <a:noFill/>
          </a:ln>
          <a:extLst>
            <a:ext uri="{91240B29-F687-4F45-9708-019B960494DF}">
              <a14:hiddenLine xmlns:a14="http://schemas.microsoft.com/office/drawing/2010/main" w="0">
                <a:solidFill>
                  <a:srgbClr val="00A06C"/>
                </a:solidFill>
                <a:prstDash val="solid"/>
                <a:round/>
              </a14:hiddenLine>
            </a:ext>
          </a:extLst>
        </p:spPr>
        <p:txBody>
          <a:bodyPr/>
          <a:lstStyle/>
          <a:p>
            <a:endParaRPr lang="zh-CN" altLang="en-US"/>
          </a:p>
        </p:txBody>
      </p:sp>
      <p:sp>
        <p:nvSpPr>
          <p:cNvPr id="48" name="矩形 47"/>
          <p:cNvSpPr/>
          <p:nvPr/>
        </p:nvSpPr>
        <p:spPr>
          <a:xfrm>
            <a:off x="611560" y="3429001"/>
            <a:ext cx="8001056" cy="954107"/>
          </a:xfrm>
          <a:prstGeom prst="rect">
            <a:avLst/>
          </a:prstGeom>
        </p:spPr>
        <p:txBody>
          <a:bodyPr wrap="square">
            <a:spAutoFit/>
          </a:bodyPr>
          <a:lstStyle/>
          <a:p>
            <a:r>
              <a:rPr lang="zh-CN" altLang="en-US" sz="2800" smtClean="0">
                <a:solidFill>
                  <a:srgbClr val="FF0000"/>
                </a:solidFill>
                <a:latin typeface="黑体" pitchFamily="49" charset="-122"/>
                <a:ea typeface="黑体" pitchFamily="49" charset="-122"/>
              </a:rPr>
              <a:t>    形象地写出流水的轻柔以及发出的悦耳动听的旋律。</a:t>
            </a:r>
            <a:endParaRPr lang="zh-CN" altLang="en-US" sz="2800">
              <a:solidFill>
                <a:srgbClr val="FF0000"/>
              </a:solidFill>
              <a:latin typeface="黑体" pitchFamily="49" charset="-122"/>
              <a:ea typeface="黑体" pitchFamily="49" charset="-122"/>
            </a:endParaRPr>
          </a:p>
        </p:txBody>
      </p:sp>
      <p:sp>
        <p:nvSpPr>
          <p:cNvPr id="49" name="矩形 48"/>
          <p:cNvSpPr/>
          <p:nvPr/>
        </p:nvSpPr>
        <p:spPr>
          <a:xfrm>
            <a:off x="714348" y="1238235"/>
            <a:ext cx="6858048" cy="584775"/>
          </a:xfrm>
          <a:prstGeom prst="rect">
            <a:avLst/>
          </a:prstGeom>
        </p:spPr>
        <p:txBody>
          <a:bodyPr wrap="square">
            <a:spAutoFit/>
          </a:bodyPr>
          <a:lstStyle/>
          <a:p>
            <a:r>
              <a:rPr lang="zh-CN" altLang="en-US" sz="3200" smtClean="0">
                <a:latin typeface="楷体" panose="02010609060101010101" pitchFamily="49" charset="-122"/>
                <a:ea typeface="楷体" pitchFamily="49" charset="-122"/>
              </a:rPr>
              <a:t>每一条 波纹，都是一根轻柔的弦。</a:t>
            </a:r>
            <a:endParaRPr lang="zh-CN" altLang="en-US" sz="3200">
              <a:latin typeface="楷体" panose="02010609060101010101" pitchFamily="49" charset="-122"/>
              <a:ea typeface="楷体" pitchFamily="49" charset="-122"/>
            </a:endParaRPr>
          </a:p>
        </p:txBody>
      </p:sp>
      <p:sp>
        <p:nvSpPr>
          <p:cNvPr id="7" name="椭圆 6"/>
          <p:cNvSpPr/>
          <p:nvPr/>
        </p:nvSpPr>
        <p:spPr>
          <a:xfrm>
            <a:off x="5072066" y="1333485"/>
            <a:ext cx="857256" cy="666755"/>
          </a:xfrm>
          <a:prstGeom prst="ellipse">
            <a:avLst/>
          </a:prstGeom>
          <a:grpFill/>
          <a:ln>
            <a:solidFill>
              <a:srgbClr val="FF0000"/>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xmlns:p15="http://schemas.microsoft.com/office/powerpoint/2012/main">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7" presetClass="entr" presetSubtype="10" fill="hold" grpId="2" nodeType="clickEffect">
                                  <p:childTnLst>
                                    <p:set>
                                      <p:cBhvr>
                                        <p:cTn id="6" dur="1" fill="hold">
                                          <p:stCondLst>
                                            <p:cond delay="0"/>
                                          </p:stCondLst>
                                        </p:cTn>
                                        <p:tgtEl>
                                          <p:spTgt spid="49"/>
                                        </p:tgtEl>
                                        <p:attrNameLst>
                                          <p:attrName>style.visibility</p:attrName>
                                        </p:attrNameLst>
                                      </p:cBhvr>
                                      <p:to>
                                        <p:strVal val="visible"/>
                                      </p:to>
                                    </p:set>
                                    <p:anim calcmode="lin" valueType="num">
                                      <p:cBhvr>
                                        <p:cTn id="7" dur="500" fill="hold"/>
                                        <p:tgtEl>
                                          <p:spTgt spid="49"/>
                                        </p:tgtEl>
                                        <p:attrNameLst>
                                          <p:attrName>ppt_w</p:attrName>
                                        </p:attrNameLst>
                                      </p:cBhvr>
                                      <p:tavLst>
                                        <p:tav tm="0">
                                          <p:val>
                                            <p:fltVal val="0"/>
                                          </p:val>
                                        </p:tav>
                                        <p:tav tm="100000">
                                          <p:val>
                                            <p:strVal val="#ppt_w"/>
                                          </p:val>
                                        </p:tav>
                                      </p:tavLst>
                                    </p:anim>
                                    <p:anim calcmode="lin" valueType="num">
                                      <p:cBhvr>
                                        <p:cTn id="8" dur="500" fill="hold"/>
                                        <p:tgtEl>
                                          <p:spTgt spid="49"/>
                                        </p:tgtEl>
                                        <p:attrNameLst>
                                          <p:attrName>ppt_h</p:attrName>
                                        </p:attrNameLst>
                                      </p:cBhvr>
                                      <p:tavLst>
                                        <p:tav tm="0">
                                          <p:val>
                                            <p:strVal val="#ppt_h"/>
                                          </p:val>
                                        </p:tav>
                                        <p:tav tm="100000">
                                          <p:val>
                                            <p:strVal val="#ppt_h"/>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17" presetClass="entr" presetSubtype="10" fill="hold" grpId="3" nodeType="clickEffect">
                                  <p:childTnLst>
                                    <p:set>
                                      <p:cBhvr>
                                        <p:cTn id="13" dur="1" fill="hold">
                                          <p:stCondLst>
                                            <p:cond delay="0"/>
                                          </p:stCondLst>
                                        </p:cTn>
                                        <p:tgtEl>
                                          <p:spTgt spid="7"/>
                                        </p:tgtEl>
                                        <p:attrNameLst>
                                          <p:attrName>style.visibility</p:attrName>
                                        </p:attrNameLst>
                                      </p:cBhvr>
                                      <p:to>
                                        <p:strVal val="visible"/>
                                      </p:to>
                                    </p:set>
                                    <p:anim calcmode="lin" valueType="num">
                                      <p:cBhvr>
                                        <p:cTn id="14" dur="500" fill="hold"/>
                                        <p:tgtEl>
                                          <p:spTgt spid="7"/>
                                        </p:tgtEl>
                                        <p:attrNameLst>
                                          <p:attrName>ppt_w</p:attrName>
                                        </p:attrNameLst>
                                      </p:cBhvr>
                                      <p:tavLst>
                                        <p:tav tm="0">
                                          <p:val>
                                            <p:fltVal val="0"/>
                                          </p:val>
                                        </p:tav>
                                        <p:tav tm="100000">
                                          <p:val>
                                            <p:strVal val="#ppt_w"/>
                                          </p:val>
                                        </p:tav>
                                      </p:tavLst>
                                    </p:anim>
                                    <p:anim calcmode="lin" valueType="num">
                                      <p:cBhvr>
                                        <p:cTn id="15" dur="500" fill="hold"/>
                                        <p:tgtEl>
                                          <p:spTgt spid="7"/>
                                        </p:tgtEl>
                                        <p:attrNameLst>
                                          <p:attrName>ppt_h</p:attrName>
                                        </p:attrNameLst>
                                      </p:cBhvr>
                                      <p:tavLst>
                                        <p:tav tm="0">
                                          <p:val>
                                            <p:strVal val="#ppt_h"/>
                                          </p:val>
                                        </p:tav>
                                        <p:tav tm="100000">
                                          <p:val>
                                            <p:strVal val="#ppt_h"/>
                                          </p:val>
                                        </p:tav>
                                      </p:tavLst>
                                    </p:anim>
                                  </p:childTnLst>
                                </p:cTn>
                              </p:par>
                            </p:childTnLst>
                          </p:cTn>
                        </p:par>
                      </p:childTnLst>
                    </p:cTn>
                  </p:par>
                  <p:par>
                    <p:cTn id="16" fill="hold" nodeType="clickPar">
                      <p:stCondLst>
                        <p:cond delay="indefinite"/>
                      </p:stCondLst>
                      <p:childTnLst>
                        <p:par>
                          <p:cTn id="17" fill="hold" nodeType="withGroup">
                            <p:stCondLst>
                              <p:cond delay="indefinite"/>
                            </p:stCondLst>
                          </p:cTn>
                        </p:par>
                        <p:par>
                          <p:cTn id="18" fill="hold" nodeType="afterGroup">
                            <p:stCondLst>
                              <p:cond delay="0"/>
                            </p:stCondLst>
                            <p:childTnLst>
                              <p:par>
                                <p:cTn id="19" presetID="22" presetClass="entr" presetSubtype="1" fill="hold" grpId="0" nodeType="clickEffect">
                                  <p:childTnLst>
                                    <p:set>
                                      <p:cBhvr>
                                        <p:cTn id="20" dur="1" fill="hold">
                                          <p:stCondLst>
                                            <p:cond delay="0"/>
                                          </p:stCondLst>
                                        </p:cTn>
                                        <p:tgtEl>
                                          <p:spTgt spid="59"/>
                                        </p:tgtEl>
                                        <p:attrNameLst>
                                          <p:attrName>style.visibility</p:attrName>
                                        </p:attrNameLst>
                                      </p:cBhvr>
                                      <p:to>
                                        <p:strVal val="visible"/>
                                      </p:to>
                                    </p:set>
                                    <p:animEffect transition="in" filter="wipe(up)">
                                      <p:cBhvr>
                                        <p:cTn id="21" dur="500"/>
                                        <p:tgtEl>
                                          <p:spTgt spid="59"/>
                                        </p:tgtEl>
                                      </p:cBhvr>
                                    </p:animEffect>
                                  </p:childTnLst>
                                </p:cTn>
                              </p:par>
                            </p:childTnLst>
                          </p:cTn>
                        </p:par>
                      </p:childTnLst>
                    </p:cTn>
                  </p:par>
                  <p:par>
                    <p:cTn id="22" fill="hold" nodeType="clickPar">
                      <p:stCondLst>
                        <p:cond delay="indefinite"/>
                      </p:stCondLst>
                      <p:childTnLst>
                        <p:par>
                          <p:cTn id="23" fill="hold" nodeType="withGroup">
                            <p:stCondLst>
                              <p:cond delay="indefinite"/>
                            </p:stCondLst>
                          </p:cTn>
                        </p:par>
                        <p:par>
                          <p:cTn id="24" fill="hold" nodeType="afterGroup">
                            <p:stCondLst>
                              <p:cond delay="0"/>
                            </p:stCondLst>
                            <p:childTnLst>
                              <p:par>
                                <p:cTn id="25" presetID="25" presetClass="entr" presetSubtype="0" fill="hold" grpId="1" nodeType="clickEffect">
                                  <p:childTnLst>
                                    <p:set>
                                      <p:cBhvr>
                                        <p:cTn id="26" dur="1" fill="hold">
                                          <p:stCondLst>
                                            <p:cond delay="0"/>
                                          </p:stCondLst>
                                        </p:cTn>
                                        <p:tgtEl>
                                          <p:spTgt spid="48"/>
                                        </p:tgtEl>
                                        <p:attrNameLst>
                                          <p:attrName>style.visibility</p:attrName>
                                        </p:attrNameLst>
                                      </p:cBhvr>
                                      <p:to>
                                        <p:strVal val="visible"/>
                                      </p:to>
                                    </p:set>
                                    <p:anim calcmode="lin" valueType="num">
                                      <p:cBhvr>
                                        <p:cTn id="27" dur="500" decel="50000" fill="hold">
                                          <p:stCondLst>
                                            <p:cond delay="0"/>
                                          </p:stCondLst>
                                        </p:cTn>
                                        <p:tgtEl>
                                          <p:spTgt spid="48"/>
                                        </p:tgtEl>
                                        <p:attrNameLst>
                                          <p:attrName>style.rotation</p:attrName>
                                        </p:attrNameLst>
                                      </p:cBhvr>
                                      <p:tavLst>
                                        <p:tav tm="0">
                                          <p:val>
                                            <p:fltVal val="-90"/>
                                          </p:val>
                                        </p:tav>
                                        <p:tav tm="100000">
                                          <p:val>
                                            <p:fltVal val="0"/>
                                          </p:val>
                                        </p:tav>
                                      </p:tavLst>
                                    </p:anim>
                                    <p:anim calcmode="lin" valueType="num">
                                      <p:cBhvr>
                                        <p:cTn id="28" dur="500" decel="50000" fill="hold">
                                          <p:stCondLst>
                                            <p:cond delay="0"/>
                                          </p:stCondLst>
                                        </p:cTn>
                                        <p:tgtEl>
                                          <p:spTgt spid="48"/>
                                        </p:tgtEl>
                                        <p:attrNameLst>
                                          <p:attrName>ppt_w</p:attrName>
                                        </p:attrNameLst>
                                      </p:cBhvr>
                                      <p:tavLst>
                                        <p:tav tm="0">
                                          <p:val>
                                            <p:strVal val="#ppt_w"/>
                                          </p:val>
                                        </p:tav>
                                        <p:tav tm="100000">
                                          <p:val>
                                            <p:strVal val="#ppt_w*.05"/>
                                          </p:val>
                                        </p:tav>
                                      </p:tavLst>
                                    </p:anim>
                                    <p:anim calcmode="lin" valueType="num">
                                      <p:cBhvr>
                                        <p:cTn id="29" dur="500" accel="50000" fill="hold">
                                          <p:stCondLst>
                                            <p:cond delay="500"/>
                                          </p:stCondLst>
                                        </p:cTn>
                                        <p:tgtEl>
                                          <p:spTgt spid="48"/>
                                        </p:tgtEl>
                                        <p:attrNameLst>
                                          <p:attrName>ppt_w</p:attrName>
                                        </p:attrNameLst>
                                      </p:cBhvr>
                                      <p:tavLst>
                                        <p:tav tm="0">
                                          <p:val>
                                            <p:strVal val="#ppt_w*.05"/>
                                          </p:val>
                                        </p:tav>
                                        <p:tav tm="100000">
                                          <p:val>
                                            <p:strVal val="#ppt_w"/>
                                          </p:val>
                                        </p:tav>
                                      </p:tavLst>
                                    </p:anim>
                                    <p:anim calcmode="lin" valueType="num">
                                      <p:cBhvr>
                                        <p:cTn id="30" dur="1000" fill="hold"/>
                                        <p:tgtEl>
                                          <p:spTgt spid="48"/>
                                        </p:tgtEl>
                                        <p:attrNameLst>
                                          <p:attrName>ppt_h</p:attrName>
                                        </p:attrNameLst>
                                      </p:cBhvr>
                                      <p:tavLst>
                                        <p:tav tm="0">
                                          <p:val>
                                            <p:strVal val="#ppt_h"/>
                                          </p:val>
                                        </p:tav>
                                        <p:tav tm="100000">
                                          <p:val>
                                            <p:strVal val="#ppt_h"/>
                                          </p:val>
                                        </p:tav>
                                      </p:tavLst>
                                    </p:anim>
                                    <p:anim calcmode="lin" valueType="num">
                                      <p:cBhvr>
                                        <p:cTn id="31" dur="500" decel="50000" fill="hold">
                                          <p:stCondLst>
                                            <p:cond delay="0"/>
                                          </p:stCondLst>
                                        </p:cTn>
                                        <p:tgtEl>
                                          <p:spTgt spid="48"/>
                                        </p:tgtEl>
                                        <p:attrNameLst>
                                          <p:attrName>ppt_x</p:attrName>
                                        </p:attrNameLst>
                                      </p:cBhvr>
                                      <p:tavLst>
                                        <p:tav tm="0">
                                          <p:val>
                                            <p:strVal val="#ppt_x+.4"/>
                                          </p:val>
                                        </p:tav>
                                        <p:tav tm="100000">
                                          <p:val>
                                            <p:strVal val="#ppt_x"/>
                                          </p:val>
                                        </p:tav>
                                      </p:tavLst>
                                    </p:anim>
                                    <p:anim calcmode="lin" valueType="num">
                                      <p:cBhvr>
                                        <p:cTn id="32" dur="500" decel="50000" fill="hold">
                                          <p:stCondLst>
                                            <p:cond delay="0"/>
                                          </p:stCondLst>
                                        </p:cTn>
                                        <p:tgtEl>
                                          <p:spTgt spid="48"/>
                                        </p:tgtEl>
                                        <p:attrNameLst>
                                          <p:attrName>ppt_y</p:attrName>
                                        </p:attrNameLst>
                                      </p:cBhvr>
                                      <p:tavLst>
                                        <p:tav tm="0">
                                          <p:val>
                                            <p:strVal val="#ppt_y-.2"/>
                                          </p:val>
                                        </p:tav>
                                        <p:tav tm="100000">
                                          <p:val>
                                            <p:strVal val="#ppt_y+.1"/>
                                          </p:val>
                                        </p:tav>
                                      </p:tavLst>
                                    </p:anim>
                                    <p:anim calcmode="lin" valueType="num">
                                      <p:cBhvr>
                                        <p:cTn id="33" dur="500" accel="50000" fill="hold">
                                          <p:stCondLst>
                                            <p:cond delay="500"/>
                                          </p:stCondLst>
                                        </p:cTn>
                                        <p:tgtEl>
                                          <p:spTgt spid="48"/>
                                        </p:tgtEl>
                                        <p:attrNameLst>
                                          <p:attrName>ppt_y</p:attrName>
                                        </p:attrNameLst>
                                      </p:cBhvr>
                                      <p:tavLst>
                                        <p:tav tm="0">
                                          <p:val>
                                            <p:strVal val="#ppt_y+.1"/>
                                          </p:val>
                                        </p:tav>
                                        <p:tav tm="100000">
                                          <p:val>
                                            <p:strVal val="#ppt_y"/>
                                          </p:val>
                                        </p:tav>
                                      </p:tavLst>
                                    </p:anim>
                                    <p:animEffect transition="in" filter="fade">
                                      <p:cBhvr>
                                        <p:cTn id="34" dur="1000" decel="50000">
                                          <p:stCondLst>
                                            <p:cond delay="0"/>
                                          </p:stCondLst>
                                        </p:cTn>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animBg="1"/>
      <p:bldP spid="48" grpId="1"/>
      <p:bldP spid="49" grpId="2"/>
      <p:bldP spid="7" grpId="3" animBg="1"/>
    </p:bldLst>
  </p:timing>
</p:sld>
</file>

<file path=ppt/slides/slide28.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sp>
        <p:nvSpPr>
          <p:cNvPr id="3" name="TextBox 2"/>
          <p:cNvSpPr txBox="1"/>
          <p:nvPr/>
        </p:nvSpPr>
        <p:spPr>
          <a:xfrm>
            <a:off x="357158" y="952483"/>
            <a:ext cx="8429684" cy="1077218"/>
          </a:xfrm>
          <a:prstGeom prst="rect">
            <a:avLst/>
          </a:prstGeom>
          <a:noFill/>
        </p:spPr>
        <p:txBody>
          <a:bodyPr wrap="square" rtlCol="0">
            <a:spAutoFit/>
          </a:bodyPr>
          <a:lstStyle/>
          <a:p>
            <a:r>
              <a:rPr lang="zh-CN" altLang="en-US" sz="3200" smtClean="0">
                <a:latin typeface="楷体" panose="02010609060101010101" pitchFamily="49" charset="-122"/>
                <a:ea typeface="楷体" pitchFamily="49" charset="-122"/>
              </a:rPr>
              <a:t>    河水流过麦田，哗啦，哗啦，是在和刚刚从雪被里伸出头来的麦苗谈心。</a:t>
            </a:r>
            <a:endParaRPr lang="zh-CN" altLang="en-US" sz="3200">
              <a:latin typeface="楷体" panose="02010609060101010101" pitchFamily="49" charset="-122"/>
              <a:ea typeface="楷体" pitchFamily="49" charset="-122"/>
            </a:endParaRPr>
          </a:p>
        </p:txBody>
      </p:sp>
      <p:sp>
        <p:nvSpPr>
          <p:cNvPr id="4" name="椭圆 3"/>
          <p:cNvSpPr/>
          <p:nvPr/>
        </p:nvSpPr>
        <p:spPr>
          <a:xfrm>
            <a:off x="4857752" y="1619238"/>
            <a:ext cx="1000132" cy="762005"/>
          </a:xfrm>
          <a:prstGeom prst="ellipse">
            <a:avLst/>
          </a:prstGeom>
          <a:grpFill/>
          <a:ln>
            <a:solidFill>
              <a:srgbClr val="FF0000"/>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24"/>
          <p:cNvSpPr/>
          <p:nvPr/>
        </p:nvSpPr>
        <p:spPr bwMode="gray">
          <a:xfrm rot="12248031">
            <a:off x="4468185" y="2088527"/>
            <a:ext cx="541262" cy="1355739"/>
          </a:xfrm>
          <a:custGeom>
            <a:avLst/>
            <a:gdLst>
              <a:gd name="T0" fmla="*/ 12 w 1824"/>
              <a:gd name="T1" fmla="*/ 2464 h 2648"/>
              <a:gd name="T2" fmla="*/ 56 w 1824"/>
              <a:gd name="T3" fmla="*/ 2120 h 2648"/>
              <a:gd name="T4" fmla="*/ 124 w 1824"/>
              <a:gd name="T5" fmla="*/ 1808 h 2648"/>
              <a:gd name="T6" fmla="*/ 212 w 1824"/>
              <a:gd name="T7" fmla="*/ 1524 h 2648"/>
              <a:gd name="T8" fmla="*/ 316 w 1824"/>
              <a:gd name="T9" fmla="*/ 1270 h 2648"/>
              <a:gd name="T10" fmla="*/ 430 w 1824"/>
              <a:gd name="T11" fmla="*/ 1044 h 2648"/>
              <a:gd name="T12" fmla="*/ 550 w 1824"/>
              <a:gd name="T13" fmla="*/ 846 h 2648"/>
              <a:gd name="T14" fmla="*/ 672 w 1824"/>
              <a:gd name="T15" fmla="*/ 674 h 2648"/>
              <a:gd name="T16" fmla="*/ 792 w 1824"/>
              <a:gd name="T17" fmla="*/ 528 h 2648"/>
              <a:gd name="T18" fmla="*/ 906 w 1824"/>
              <a:gd name="T19" fmla="*/ 408 h 2648"/>
              <a:gd name="T20" fmla="*/ 1010 w 1824"/>
              <a:gd name="T21" fmla="*/ 310 h 2648"/>
              <a:gd name="T22" fmla="*/ 1096 w 1824"/>
              <a:gd name="T23" fmla="*/ 236 h 2648"/>
              <a:gd name="T24" fmla="*/ 1164 w 1824"/>
              <a:gd name="T25" fmla="*/ 184 h 2648"/>
              <a:gd name="T26" fmla="*/ 1208 w 1824"/>
              <a:gd name="T27" fmla="*/ 154 h 2648"/>
              <a:gd name="T28" fmla="*/ 1224 w 1824"/>
              <a:gd name="T29" fmla="*/ 144 h 2648"/>
              <a:gd name="T30" fmla="*/ 1728 w 1824"/>
              <a:gd name="T31" fmla="*/ 56 h 2648"/>
              <a:gd name="T32" fmla="*/ 1568 w 1824"/>
              <a:gd name="T33" fmla="*/ 328 h 2648"/>
              <a:gd name="T34" fmla="*/ 1554 w 1824"/>
              <a:gd name="T35" fmla="*/ 332 h 2648"/>
              <a:gd name="T36" fmla="*/ 1514 w 1824"/>
              <a:gd name="T37" fmla="*/ 346 h 2648"/>
              <a:gd name="T38" fmla="*/ 1452 w 1824"/>
              <a:gd name="T39" fmla="*/ 370 h 2648"/>
              <a:gd name="T40" fmla="*/ 1370 w 1824"/>
              <a:gd name="T41" fmla="*/ 410 h 2648"/>
              <a:gd name="T42" fmla="*/ 1270 w 1824"/>
              <a:gd name="T43" fmla="*/ 466 h 2648"/>
              <a:gd name="T44" fmla="*/ 1158 w 1824"/>
              <a:gd name="T45" fmla="*/ 540 h 2648"/>
              <a:gd name="T46" fmla="*/ 1034 w 1824"/>
              <a:gd name="T47" fmla="*/ 636 h 2648"/>
              <a:gd name="T48" fmla="*/ 904 w 1824"/>
              <a:gd name="T49" fmla="*/ 756 h 2648"/>
              <a:gd name="T50" fmla="*/ 770 w 1824"/>
              <a:gd name="T51" fmla="*/ 900 h 2648"/>
              <a:gd name="T52" fmla="*/ 632 w 1824"/>
              <a:gd name="T53" fmla="*/ 1076 h 2648"/>
              <a:gd name="T54" fmla="*/ 498 w 1824"/>
              <a:gd name="T55" fmla="*/ 1280 h 2648"/>
              <a:gd name="T56" fmla="*/ 370 w 1824"/>
              <a:gd name="T57" fmla="*/ 1518 h 2648"/>
              <a:gd name="T58" fmla="*/ 248 w 1824"/>
              <a:gd name="T59" fmla="*/ 1792 h 2648"/>
              <a:gd name="T60" fmla="*/ 138 w 1824"/>
              <a:gd name="T61" fmla="*/ 2104 h 2648"/>
              <a:gd name="T62" fmla="*/ 42 w 1824"/>
              <a:gd name="T63" fmla="*/ 2456 h 26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824" h="2648">
                <a:moveTo>
                  <a:pt x="0" y="2648"/>
                </a:moveTo>
                <a:lnTo>
                  <a:pt x="12" y="2464"/>
                </a:lnTo>
                <a:lnTo>
                  <a:pt x="32" y="2288"/>
                </a:lnTo>
                <a:lnTo>
                  <a:pt x="56" y="2120"/>
                </a:lnTo>
                <a:lnTo>
                  <a:pt x="88" y="1960"/>
                </a:lnTo>
                <a:lnTo>
                  <a:pt x="124" y="1808"/>
                </a:lnTo>
                <a:lnTo>
                  <a:pt x="166" y="1662"/>
                </a:lnTo>
                <a:lnTo>
                  <a:pt x="212" y="1524"/>
                </a:lnTo>
                <a:lnTo>
                  <a:pt x="262" y="1394"/>
                </a:lnTo>
                <a:lnTo>
                  <a:pt x="316" y="1270"/>
                </a:lnTo>
                <a:lnTo>
                  <a:pt x="372" y="1154"/>
                </a:lnTo>
                <a:lnTo>
                  <a:pt x="430" y="1044"/>
                </a:lnTo>
                <a:lnTo>
                  <a:pt x="490" y="942"/>
                </a:lnTo>
                <a:lnTo>
                  <a:pt x="550" y="846"/>
                </a:lnTo>
                <a:lnTo>
                  <a:pt x="612" y="758"/>
                </a:lnTo>
                <a:lnTo>
                  <a:pt x="672" y="674"/>
                </a:lnTo>
                <a:lnTo>
                  <a:pt x="734" y="598"/>
                </a:lnTo>
                <a:lnTo>
                  <a:pt x="792" y="528"/>
                </a:lnTo>
                <a:lnTo>
                  <a:pt x="850" y="464"/>
                </a:lnTo>
                <a:lnTo>
                  <a:pt x="906" y="408"/>
                </a:lnTo>
                <a:lnTo>
                  <a:pt x="960" y="356"/>
                </a:lnTo>
                <a:lnTo>
                  <a:pt x="1010" y="310"/>
                </a:lnTo>
                <a:lnTo>
                  <a:pt x="1056" y="270"/>
                </a:lnTo>
                <a:lnTo>
                  <a:pt x="1096" y="236"/>
                </a:lnTo>
                <a:lnTo>
                  <a:pt x="1134" y="208"/>
                </a:lnTo>
                <a:lnTo>
                  <a:pt x="1164" y="184"/>
                </a:lnTo>
                <a:lnTo>
                  <a:pt x="1190" y="166"/>
                </a:lnTo>
                <a:lnTo>
                  <a:pt x="1208" y="154"/>
                </a:lnTo>
                <a:lnTo>
                  <a:pt x="1220" y="146"/>
                </a:lnTo>
                <a:lnTo>
                  <a:pt x="1224" y="144"/>
                </a:lnTo>
                <a:lnTo>
                  <a:pt x="848" y="0"/>
                </a:lnTo>
                <a:lnTo>
                  <a:pt x="1728" y="56"/>
                </a:lnTo>
                <a:lnTo>
                  <a:pt x="1824" y="480"/>
                </a:lnTo>
                <a:lnTo>
                  <a:pt x="1568" y="328"/>
                </a:lnTo>
                <a:lnTo>
                  <a:pt x="1564" y="328"/>
                </a:lnTo>
                <a:lnTo>
                  <a:pt x="1554" y="332"/>
                </a:lnTo>
                <a:lnTo>
                  <a:pt x="1538" y="338"/>
                </a:lnTo>
                <a:lnTo>
                  <a:pt x="1514" y="346"/>
                </a:lnTo>
                <a:lnTo>
                  <a:pt x="1486" y="356"/>
                </a:lnTo>
                <a:lnTo>
                  <a:pt x="1452" y="370"/>
                </a:lnTo>
                <a:lnTo>
                  <a:pt x="1412" y="388"/>
                </a:lnTo>
                <a:lnTo>
                  <a:pt x="1370" y="410"/>
                </a:lnTo>
                <a:lnTo>
                  <a:pt x="1322" y="436"/>
                </a:lnTo>
                <a:lnTo>
                  <a:pt x="1270" y="466"/>
                </a:lnTo>
                <a:lnTo>
                  <a:pt x="1216" y="500"/>
                </a:lnTo>
                <a:lnTo>
                  <a:pt x="1158" y="540"/>
                </a:lnTo>
                <a:lnTo>
                  <a:pt x="1098" y="584"/>
                </a:lnTo>
                <a:lnTo>
                  <a:pt x="1034" y="636"/>
                </a:lnTo>
                <a:lnTo>
                  <a:pt x="970" y="692"/>
                </a:lnTo>
                <a:lnTo>
                  <a:pt x="904" y="756"/>
                </a:lnTo>
                <a:lnTo>
                  <a:pt x="836" y="824"/>
                </a:lnTo>
                <a:lnTo>
                  <a:pt x="770" y="900"/>
                </a:lnTo>
                <a:lnTo>
                  <a:pt x="700" y="984"/>
                </a:lnTo>
                <a:lnTo>
                  <a:pt x="632" y="1076"/>
                </a:lnTo>
                <a:lnTo>
                  <a:pt x="566" y="1174"/>
                </a:lnTo>
                <a:lnTo>
                  <a:pt x="498" y="1280"/>
                </a:lnTo>
                <a:lnTo>
                  <a:pt x="434" y="1394"/>
                </a:lnTo>
                <a:lnTo>
                  <a:pt x="370" y="1518"/>
                </a:lnTo>
                <a:lnTo>
                  <a:pt x="308" y="1650"/>
                </a:lnTo>
                <a:lnTo>
                  <a:pt x="248" y="1792"/>
                </a:lnTo>
                <a:lnTo>
                  <a:pt x="192" y="1944"/>
                </a:lnTo>
                <a:lnTo>
                  <a:pt x="138" y="2104"/>
                </a:lnTo>
                <a:lnTo>
                  <a:pt x="88" y="2274"/>
                </a:lnTo>
                <a:lnTo>
                  <a:pt x="42" y="2456"/>
                </a:lnTo>
                <a:lnTo>
                  <a:pt x="0" y="2648"/>
                </a:lnTo>
                <a:close/>
              </a:path>
            </a:pathLst>
          </a:custGeom>
          <a:solidFill>
            <a:schemeClr val="tx2">
              <a:lumMod val="60000"/>
              <a:lumOff val="40000"/>
            </a:schemeClr>
          </a:solidFill>
          <a:ln>
            <a:noFill/>
          </a:ln>
        </p:spPr>
        <p:txBody>
          <a:bodyPr/>
          <a:lstStyle/>
          <a:p>
            <a:endParaRPr lang="zh-CN" altLang="en-US"/>
          </a:p>
        </p:txBody>
      </p:sp>
      <p:sp>
        <p:nvSpPr>
          <p:cNvPr id="9" name="TextBox 8"/>
          <p:cNvSpPr txBox="1"/>
          <p:nvPr/>
        </p:nvSpPr>
        <p:spPr>
          <a:xfrm>
            <a:off x="774773" y="3532553"/>
            <a:ext cx="7500990" cy="1384995"/>
          </a:xfrm>
          <a:prstGeom prst="rect">
            <a:avLst/>
          </a:prstGeom>
          <a:noFill/>
        </p:spPr>
        <p:txBody>
          <a:bodyPr wrap="square" rtlCol="0">
            <a:spAutoFit/>
          </a:bodyPr>
          <a:lstStyle/>
          <a:p>
            <a:r>
              <a:rPr lang="zh-CN" altLang="en-US" sz="2800" smtClean="0">
                <a:solidFill>
                  <a:srgbClr val="FF0000"/>
                </a:solidFill>
                <a:latin typeface="黑体" pitchFamily="49" charset="-122"/>
                <a:ea typeface="黑体" pitchFamily="49" charset="-122"/>
              </a:rPr>
              <a:t>    本义是说心里话，交流思想。文中意思是河水给麦田带去了甘甜，麦田需要河水的灌溉，为我们展现出生机盎然的早春水图。</a:t>
            </a:r>
            <a:endParaRPr lang="zh-CN" altLang="en-US" sz="2800">
              <a:solidFill>
                <a:srgbClr val="FF0000"/>
              </a:solidFill>
              <a:latin typeface="黑体" pitchFamily="49" charset="-122"/>
              <a:ea typeface="黑体" pitchFamily="49" charset="-122"/>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xmlns:p15="http://schemas.microsoft.com/office/powerpoint/2012/main">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2" presetClass="entr" presetSubtype="1" fill="hold" grpId="1" nodeType="clickEffect">
                                  <p:childTnLst>
                                    <p:set>
                                      <p:cBhvr>
                                        <p:cTn id="12" dur="1" fill="hold">
                                          <p:stCondLst>
                                            <p:cond delay="0"/>
                                          </p:stCondLst>
                                        </p:cTn>
                                        <p:tgtEl>
                                          <p:spTgt spid="5"/>
                                        </p:tgtEl>
                                        <p:attrNameLst>
                                          <p:attrName>style.visibility</p:attrName>
                                        </p:attrNameLst>
                                      </p:cBhvr>
                                      <p:to>
                                        <p:strVal val="visible"/>
                                      </p:to>
                                    </p:set>
                                    <p:animEffect transition="in" filter="wipe(up)">
                                      <p:cBhvr>
                                        <p:cTn id="13" dur="500"/>
                                        <p:tgtEl>
                                          <p:spTgt spid="5"/>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25" presetClass="entr" presetSubtype="0" fill="hold" grpId="2" nodeType="clickEffect">
                                  <p:childTnLst>
                                    <p:set>
                                      <p:cBhvr>
                                        <p:cTn id="18" dur="1" fill="hold">
                                          <p:stCondLst>
                                            <p:cond delay="0"/>
                                          </p:stCondLst>
                                        </p:cTn>
                                        <p:tgtEl>
                                          <p:spTgt spid="9"/>
                                        </p:tgtEl>
                                        <p:attrNameLst>
                                          <p:attrName>style.visibility</p:attrName>
                                        </p:attrNameLst>
                                      </p:cBhvr>
                                      <p:to>
                                        <p:strVal val="visible"/>
                                      </p:to>
                                    </p:set>
                                    <p:anim calcmode="lin" valueType="num">
                                      <p:cBhvr>
                                        <p:cTn id="19" dur="500" decel="50000" fill="hold">
                                          <p:stCondLst>
                                            <p:cond delay="0"/>
                                          </p:stCondLst>
                                        </p:cTn>
                                        <p:tgtEl>
                                          <p:spTgt spid="9"/>
                                        </p:tgtEl>
                                        <p:attrNameLst>
                                          <p:attrName>style.rotation</p:attrName>
                                        </p:attrNameLst>
                                      </p:cBhvr>
                                      <p:tavLst>
                                        <p:tav tm="0">
                                          <p:val>
                                            <p:fltVal val="-90"/>
                                          </p:val>
                                        </p:tav>
                                        <p:tav tm="100000">
                                          <p:val>
                                            <p:fltVal val="0"/>
                                          </p:val>
                                        </p:tav>
                                      </p:tavLst>
                                    </p:anim>
                                    <p:anim calcmode="lin" valueType="num">
                                      <p:cBhvr>
                                        <p:cTn id="20" dur="500" decel="50000" fill="hold">
                                          <p:stCondLst>
                                            <p:cond delay="0"/>
                                          </p:stCondLst>
                                        </p:cTn>
                                        <p:tgtEl>
                                          <p:spTgt spid="9"/>
                                        </p:tgtEl>
                                        <p:attrNameLst>
                                          <p:attrName>ppt_w</p:attrName>
                                        </p:attrNameLst>
                                      </p:cBhvr>
                                      <p:tavLst>
                                        <p:tav tm="0">
                                          <p:val>
                                            <p:strVal val="#ppt_w"/>
                                          </p:val>
                                        </p:tav>
                                        <p:tav tm="100000">
                                          <p:val>
                                            <p:strVal val="#ppt_w*.05"/>
                                          </p:val>
                                        </p:tav>
                                      </p:tavLst>
                                    </p:anim>
                                    <p:anim calcmode="lin" valueType="num">
                                      <p:cBhvr>
                                        <p:cTn id="21" dur="500" accel="50000" fill="hold">
                                          <p:stCondLst>
                                            <p:cond delay="500"/>
                                          </p:stCondLst>
                                        </p:cTn>
                                        <p:tgtEl>
                                          <p:spTgt spid="9"/>
                                        </p:tgtEl>
                                        <p:attrNameLst>
                                          <p:attrName>ppt_w</p:attrName>
                                        </p:attrNameLst>
                                      </p:cBhvr>
                                      <p:tavLst>
                                        <p:tav tm="0">
                                          <p:val>
                                            <p:strVal val="#ppt_w*.05"/>
                                          </p:val>
                                        </p:tav>
                                        <p:tav tm="100000">
                                          <p:val>
                                            <p:strVal val="#ppt_w"/>
                                          </p:val>
                                        </p:tav>
                                      </p:tavLst>
                                    </p:anim>
                                    <p:anim calcmode="lin" valueType="num">
                                      <p:cBhvr>
                                        <p:cTn id="22" dur="1000" fill="hold"/>
                                        <p:tgtEl>
                                          <p:spTgt spid="9"/>
                                        </p:tgtEl>
                                        <p:attrNameLst>
                                          <p:attrName>ppt_h</p:attrName>
                                        </p:attrNameLst>
                                      </p:cBhvr>
                                      <p:tavLst>
                                        <p:tav tm="0">
                                          <p:val>
                                            <p:strVal val="#ppt_h"/>
                                          </p:val>
                                        </p:tav>
                                        <p:tav tm="100000">
                                          <p:val>
                                            <p:strVal val="#ppt_h"/>
                                          </p:val>
                                        </p:tav>
                                      </p:tavLst>
                                    </p:anim>
                                    <p:anim calcmode="lin" valueType="num">
                                      <p:cBhvr>
                                        <p:cTn id="23" dur="500" decel="50000" fill="hold">
                                          <p:stCondLst>
                                            <p:cond delay="0"/>
                                          </p:stCondLst>
                                        </p:cTn>
                                        <p:tgtEl>
                                          <p:spTgt spid="9"/>
                                        </p:tgtEl>
                                        <p:attrNameLst>
                                          <p:attrName>ppt_x</p:attrName>
                                        </p:attrNameLst>
                                      </p:cBhvr>
                                      <p:tavLst>
                                        <p:tav tm="0">
                                          <p:val>
                                            <p:strVal val="#ppt_x+.4"/>
                                          </p:val>
                                        </p:tav>
                                        <p:tav tm="100000">
                                          <p:val>
                                            <p:strVal val="#ppt_x"/>
                                          </p:val>
                                        </p:tav>
                                      </p:tavLst>
                                    </p:anim>
                                    <p:anim calcmode="lin" valueType="num">
                                      <p:cBhvr>
                                        <p:cTn id="24" dur="500" decel="50000" fill="hold">
                                          <p:stCondLst>
                                            <p:cond delay="0"/>
                                          </p:stCondLst>
                                        </p:cTn>
                                        <p:tgtEl>
                                          <p:spTgt spid="9"/>
                                        </p:tgtEl>
                                        <p:attrNameLst>
                                          <p:attrName>ppt_y</p:attrName>
                                        </p:attrNameLst>
                                      </p:cBhvr>
                                      <p:tavLst>
                                        <p:tav tm="0">
                                          <p:val>
                                            <p:strVal val="#ppt_y-.2"/>
                                          </p:val>
                                        </p:tav>
                                        <p:tav tm="100000">
                                          <p:val>
                                            <p:strVal val="#ppt_y+.1"/>
                                          </p:val>
                                        </p:tav>
                                      </p:tavLst>
                                    </p:anim>
                                    <p:anim calcmode="lin" valueType="num">
                                      <p:cBhvr>
                                        <p:cTn id="25" dur="500" accel="50000" fill="hold">
                                          <p:stCondLst>
                                            <p:cond delay="500"/>
                                          </p:stCondLst>
                                        </p:cTn>
                                        <p:tgtEl>
                                          <p:spTgt spid="9"/>
                                        </p:tgtEl>
                                        <p:attrNameLst>
                                          <p:attrName>ppt_y</p:attrName>
                                        </p:attrNameLst>
                                      </p:cBhvr>
                                      <p:tavLst>
                                        <p:tav tm="0">
                                          <p:val>
                                            <p:strVal val="#ppt_y+.1"/>
                                          </p:val>
                                        </p:tav>
                                        <p:tav tm="100000">
                                          <p:val>
                                            <p:strVal val="#ppt_y"/>
                                          </p:val>
                                        </p:tav>
                                      </p:tavLst>
                                    </p:anim>
                                    <p:animEffect transition="in" filter="fade">
                                      <p:cBhvr>
                                        <p:cTn id="26" dur="1000" decel="50000">
                                          <p:stCondLst>
                                            <p:cond delay="0"/>
                                          </p:stCondLst>
                                        </p:cTn>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1" animBg="1"/>
      <p:bldP spid="9" grpId="2"/>
    </p:bldLst>
  </p:timing>
</p:sld>
</file>

<file path=ppt/slides/slide29.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318378" y="857232"/>
            <a:ext cx="8981946" cy="523220"/>
          </a:xfrm>
          <a:prstGeom prst="rect">
            <a:avLst/>
          </a:prstGeom>
        </p:spPr>
        <p:txBody>
          <a:bodyPr wrap="none">
            <a:spAutoFit/>
          </a:bodyPr>
          <a:lstStyle/>
          <a:p>
            <a:r>
              <a:rPr lang="zh-CN" altLang="en-US" sz="2800" smtClean="0">
                <a:latin typeface="黑体" pitchFamily="49" charset="-122"/>
                <a:ea typeface="黑体" pitchFamily="49" charset="-122"/>
              </a:rPr>
              <a:t>读一读，想象句子表描写的画面。（</a:t>
            </a:r>
            <a:r>
              <a:rPr lang="zh-CN" altLang="en-US" sz="2800" smtClean="0">
                <a:solidFill>
                  <a:srgbClr val="C00000"/>
                </a:solidFill>
                <a:latin typeface="黑体" pitchFamily="49" charset="-122"/>
                <a:ea typeface="黑体" pitchFamily="49" charset="-122"/>
              </a:rPr>
              <a:t>课后第二题</a:t>
            </a:r>
            <a:r>
              <a:rPr lang="en-US" altLang="zh-CN" sz="2800" smtClean="0">
                <a:solidFill>
                  <a:srgbClr val="C00000"/>
                </a:solidFill>
                <a:latin typeface="黑体" pitchFamily="49" charset="-122"/>
                <a:ea typeface="黑体" pitchFamily="49" charset="-122"/>
              </a:rPr>
              <a:t>（2）</a:t>
            </a:r>
            <a:r>
              <a:rPr lang="zh-CN" altLang="en-US" sz="2800" smtClean="0">
                <a:latin typeface="黑体" pitchFamily="49" charset="-122"/>
                <a:ea typeface="黑体" pitchFamily="49" charset="-122"/>
              </a:rPr>
              <a:t>）</a:t>
            </a:r>
            <a:endParaRPr lang="zh-CN" altLang="en-US" sz="2800">
              <a:latin typeface="黑体" pitchFamily="49" charset="-122"/>
              <a:ea typeface="黑体" pitchFamily="49" charset="-122"/>
            </a:endParaRPr>
          </a:p>
        </p:txBody>
      </p:sp>
      <p:sp>
        <p:nvSpPr>
          <p:cNvPr id="3" name="Rectangle 1"/>
          <p:cNvSpPr>
            <a:spLocks noChangeArrowheads="1"/>
          </p:cNvSpPr>
          <p:nvPr/>
        </p:nvSpPr>
        <p:spPr bwMode="auto">
          <a:xfrm>
            <a:off x="816091" y="2243869"/>
            <a:ext cx="7500990" cy="954107"/>
          </a:xfrm>
          <a:prstGeom prst="rect">
            <a:avLst/>
          </a:prstGeom>
          <a:noFill/>
          <a:ln w="9525">
            <a:noFill/>
            <a:miter lim="800000"/>
          </a:ln>
          <a:effectLst/>
        </p:spPr>
        <p:txBody>
          <a:bodyPr vert="horz" wrap="square" lIns="91440" tIns="45720" rIns="91440" bIns="45720" numCol="1" anchor="ctr" anchorCtr="0" compatLnSpc="1">
            <a:spAutoFit/>
          </a:bodyPr>
          <a:lstStyle/>
          <a:p>
            <a:pPr defTabSz="914400" fontAlgn="base">
              <a:spcBef>
                <a:spcPct val="0"/>
              </a:spcBef>
              <a:spcAft>
                <a:spcPct val="0"/>
              </a:spcAft>
            </a:pPr>
            <a:r>
              <a:rPr lang="zh-CN" altLang="en-US" sz="2800" smtClean="0">
                <a:latin typeface="楷体" panose="02010609060101010101" pitchFamily="49" charset="-122"/>
                <a:ea typeface="楷体" pitchFamily="49" charset="-122"/>
                <a:cs typeface="楷体" panose="02010609060101010101" pitchFamily="49" charset="-122"/>
              </a:rPr>
              <a:t>    河水流过麦田，哗啦，哗啦，是在和刚刚从雪被里伸出头来的麦子谈心。</a:t>
            </a:r>
          </a:p>
        </p:txBody>
      </p:sp>
      <p:sp>
        <p:nvSpPr>
          <p:cNvPr id="108545" name="Rectangle 1"/>
          <p:cNvSpPr>
            <a:spLocks noChangeArrowheads="1"/>
          </p:cNvSpPr>
          <p:nvPr/>
        </p:nvSpPr>
        <p:spPr bwMode="auto">
          <a:xfrm>
            <a:off x="808823" y="3900246"/>
            <a:ext cx="8001056" cy="523220"/>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sz="2800" b="0" i="0" u="none" strike="noStrike" cap="none" normalizeH="0" baseline="0" smtClean="0">
                <a:ln>
                  <a:noFill/>
                </a:ln>
                <a:solidFill>
                  <a:srgbClr val="FF0000"/>
                </a:solidFill>
                <a:effectLst/>
                <a:latin typeface="黑体" pitchFamily="49" charset="-122"/>
                <a:ea typeface="黑体" pitchFamily="49" charset="-122"/>
                <a:cs typeface="楷体" panose="02010609060101010101" pitchFamily="49" charset="-122"/>
              </a:rPr>
              <a:t>为我们展出出一个万物复苏，生机盎然的早春图。</a:t>
            </a:r>
            <a:endParaRPr kumimoji="0" lang="zh-CN" sz="2800" b="0" i="0" u="none" strike="noStrike" cap="none" normalizeH="0" baseline="0" smtClean="0">
              <a:ln>
                <a:noFill/>
              </a:ln>
              <a:solidFill>
                <a:srgbClr val="FF0000"/>
              </a:solidFill>
              <a:effectLst/>
              <a:latin typeface="黑体" pitchFamily="49" charset="-122"/>
              <a:ea typeface="黑体" pitchFamily="49" charset="-122"/>
              <a:cs typeface="宋体" panose="02010600030101010101"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xmlns:p15="http://schemas.microsoft.com/office/powerpoint/2012/main">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8" presetClass="entr" presetSubtype="16" fill="hold" grpId="1" nodeType="clickEffect">
                                  <p:childTnLst>
                                    <p:set>
                                      <p:cBhvr>
                                        <p:cTn id="12" dur="1" fill="hold">
                                          <p:stCondLst>
                                            <p:cond delay="0"/>
                                          </p:stCondLst>
                                        </p:cTn>
                                        <p:tgtEl>
                                          <p:spTgt spid="3"/>
                                        </p:tgtEl>
                                        <p:attrNameLst>
                                          <p:attrName>style.visibility</p:attrName>
                                        </p:attrNameLst>
                                      </p:cBhvr>
                                      <p:to>
                                        <p:strVal val="visible"/>
                                      </p:to>
                                    </p:set>
                                    <p:animEffect transition="in" filter="diamond(in)">
                                      <p:cBhvr>
                                        <p:cTn id="13" dur="2000"/>
                                        <p:tgtEl>
                                          <p:spTgt spid="3"/>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8" presetClass="entr" presetSubtype="16" fill="hold" grpId="2" nodeType="clickEffect">
                                  <p:childTnLst>
                                    <p:set>
                                      <p:cBhvr>
                                        <p:cTn id="18" dur="1" fill="hold">
                                          <p:stCondLst>
                                            <p:cond delay="0"/>
                                          </p:stCondLst>
                                        </p:cTn>
                                        <p:tgtEl>
                                          <p:spTgt spid="108545"/>
                                        </p:tgtEl>
                                        <p:attrNameLst>
                                          <p:attrName>style.visibility</p:attrName>
                                        </p:attrNameLst>
                                      </p:cBhvr>
                                      <p:to>
                                        <p:strVal val="visible"/>
                                      </p:to>
                                    </p:set>
                                    <p:animEffect transition="in" filter="diamond(in)">
                                      <p:cBhvr>
                                        <p:cTn id="19" dur="2000"/>
                                        <p:tgtEl>
                                          <p:spTgt spid="1085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1"/>
      <p:bldP spid="108545" grpId="2"/>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2555776" y="909377"/>
            <a:ext cx="6336704" cy="3539430"/>
          </a:xfrm>
          <a:prstGeom prst="rect">
            <a:avLst/>
          </a:prstGeom>
          <a:noFill/>
        </p:spPr>
        <p:txBody>
          <a:bodyPr wrap="square" rtlCol="0">
            <a:spAutoFit/>
          </a:bodyPr>
          <a:lstStyle/>
          <a:p>
            <a:r>
              <a:rPr lang="zh-CN" altLang="en-US" sz="3200" b="1" u="sng" smtClean="0">
                <a:solidFill>
                  <a:srgbClr val="0000FF"/>
                </a:solidFill>
                <a:latin typeface="楷体" panose="02010609060101010101" pitchFamily="49" charset="-122"/>
                <a:ea typeface="楷体" pitchFamily="49" charset="-122"/>
              </a:rPr>
              <a:t>刘湛秋</a:t>
            </a:r>
            <a:r>
              <a:rPr lang="zh-CN" altLang="en-US" sz="3200" b="1" smtClean="0">
                <a:latin typeface="楷体" panose="02010609060101010101" pitchFamily="49" charset="-122"/>
                <a:ea typeface="楷体" pitchFamily="49" charset="-122"/>
              </a:rPr>
              <a:t>，当代著名诗人，翻译家，评论家，</a:t>
            </a:r>
            <a:r>
              <a:rPr lang="en-US" altLang="zh-CN" sz="3200" b="1" smtClean="0">
                <a:latin typeface="楷体" panose="02010609060101010101" pitchFamily="49" charset="-122"/>
                <a:ea typeface="楷体" pitchFamily="49" charset="-122"/>
              </a:rPr>
              <a:t>《</a:t>
            </a:r>
            <a:r>
              <a:rPr lang="zh-CN" altLang="en-US" sz="3200" b="1" smtClean="0">
                <a:latin typeface="楷体" panose="02010609060101010101" pitchFamily="49" charset="-122"/>
                <a:ea typeface="楷体" pitchFamily="49" charset="-122"/>
              </a:rPr>
              <a:t>诗刊</a:t>
            </a:r>
            <a:r>
              <a:rPr lang="en-US" altLang="zh-CN" sz="3200" b="1" smtClean="0">
                <a:latin typeface="楷体" panose="02010609060101010101" pitchFamily="49" charset="-122"/>
                <a:ea typeface="楷体" pitchFamily="49" charset="-122"/>
              </a:rPr>
              <a:t>》</a:t>
            </a:r>
            <a:r>
              <a:rPr lang="zh-CN" altLang="en-US" sz="3200" b="1" smtClean="0">
                <a:latin typeface="楷体" panose="02010609060101010101" pitchFamily="49" charset="-122"/>
                <a:ea typeface="楷体" pitchFamily="49" charset="-122"/>
              </a:rPr>
              <a:t>前副主编，中国散文诗学会副会长。其诗集</a:t>
            </a:r>
            <a:r>
              <a:rPr lang="en-US" altLang="zh-CN" sz="3200" b="1" smtClean="0">
                <a:latin typeface="楷体" panose="02010609060101010101" pitchFamily="49" charset="-122"/>
                <a:ea typeface="楷体" pitchFamily="49" charset="-122"/>
              </a:rPr>
              <a:t>《</a:t>
            </a:r>
            <a:r>
              <a:rPr lang="zh-CN" altLang="en-US" sz="3200" b="1" smtClean="0">
                <a:latin typeface="楷体" panose="02010609060101010101" pitchFamily="49" charset="-122"/>
                <a:ea typeface="楷体" pitchFamily="49" charset="-122"/>
              </a:rPr>
              <a:t>无题抒情诗</a:t>
            </a:r>
            <a:r>
              <a:rPr lang="en-US" altLang="zh-CN" sz="3200" b="1" smtClean="0">
                <a:latin typeface="楷体" panose="02010609060101010101" pitchFamily="49" charset="-122"/>
                <a:ea typeface="楷体" pitchFamily="49" charset="-122"/>
              </a:rPr>
              <a:t>》</a:t>
            </a:r>
            <a:r>
              <a:rPr lang="zh-CN" altLang="en-US" sz="3200" b="1" smtClean="0">
                <a:latin typeface="楷体" panose="02010609060101010101" pitchFamily="49" charset="-122"/>
                <a:ea typeface="楷体" pitchFamily="49" charset="-122"/>
              </a:rPr>
              <a:t>获过中国新诗奖。他译的</a:t>
            </a:r>
            <a:r>
              <a:rPr lang="en-US" altLang="zh-CN" sz="3200" b="1" smtClean="0">
                <a:latin typeface="楷体" panose="02010609060101010101" pitchFamily="49" charset="-122"/>
                <a:ea typeface="楷体" pitchFamily="49" charset="-122"/>
              </a:rPr>
              <a:t>《</a:t>
            </a:r>
            <a:r>
              <a:rPr lang="zh-CN" altLang="en-US" sz="3200" b="1" smtClean="0">
                <a:latin typeface="楷体" panose="02010609060101010101" pitchFamily="49" charset="-122"/>
                <a:ea typeface="楷体" pitchFamily="49" charset="-122"/>
              </a:rPr>
              <a:t>普希金抒情诗选</a:t>
            </a:r>
            <a:r>
              <a:rPr lang="en-US" altLang="zh-CN" sz="3200" b="1" smtClean="0">
                <a:latin typeface="楷体" panose="02010609060101010101" pitchFamily="49" charset="-122"/>
                <a:ea typeface="楷体" pitchFamily="49" charset="-122"/>
              </a:rPr>
              <a:t>》《</a:t>
            </a:r>
            <a:r>
              <a:rPr lang="zh-CN" altLang="en-US" sz="3200" b="1" smtClean="0">
                <a:latin typeface="楷体" panose="02010609060101010101" pitchFamily="49" charset="-122"/>
                <a:ea typeface="楷体" pitchFamily="49" charset="-122"/>
              </a:rPr>
              <a:t>叶赛宁抒情诗选</a:t>
            </a:r>
            <a:r>
              <a:rPr lang="en-US" altLang="zh-CN" sz="3200" b="1" smtClean="0">
                <a:latin typeface="楷体" panose="02010609060101010101" pitchFamily="49" charset="-122"/>
                <a:ea typeface="楷体" pitchFamily="49" charset="-122"/>
              </a:rPr>
              <a:t>》</a:t>
            </a:r>
            <a:r>
              <a:rPr lang="zh-CN" altLang="en-US" sz="3200" b="1" smtClean="0">
                <a:latin typeface="楷体" panose="02010609060101010101" pitchFamily="49" charset="-122"/>
                <a:ea typeface="楷体" pitchFamily="49" charset="-122"/>
              </a:rPr>
              <a:t>为广大读者喜爱，并一度成为畅销书。</a:t>
            </a:r>
            <a:endParaRPr lang="zh-CN" altLang="en-US" b="1">
              <a:latin typeface="楷体" panose="02010609060101010101" pitchFamily="49" charset="-122"/>
              <a:ea typeface="楷体" pitchFamily="49" charset="-122"/>
            </a:endParaRPr>
          </a:p>
        </p:txBody>
      </p:sp>
      <p:pic>
        <p:nvPicPr>
          <p:cNvPr id="3" name="图片 2"/>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60050" y="590671"/>
            <a:ext cx="1629583" cy="504851"/>
          </a:xfrm>
          <a:prstGeom prst="rect">
            <a:avLst/>
          </a:prstGeom>
          <a:ln>
            <a:noFill/>
          </a:ln>
          <a:effectLst>
            <a:outerShdw blurRad="292100" dist="139700" dir="2700000" algn="tl" rotWithShape="0">
              <a:srgbClr val="333333">
                <a:alpha val="65000"/>
              </a:srgbClr>
            </a:outerShdw>
          </a:effectLst>
        </p:spPr>
      </p:pic>
      <p:sp>
        <p:nvSpPr>
          <p:cNvPr id="4" name="文本框 11"/>
          <p:cNvSpPr txBox="1"/>
          <p:nvPr/>
        </p:nvSpPr>
        <p:spPr>
          <a:xfrm>
            <a:off x="172162" y="576356"/>
            <a:ext cx="1231486" cy="400110"/>
          </a:xfrm>
          <a:prstGeom prst="rect">
            <a:avLst/>
          </a:prstGeom>
          <a:noFill/>
        </p:spPr>
        <p:txBody>
          <a:bodyPr wrap="square" rtlCol="0">
            <a:spAutoFit/>
          </a:bodyPr>
          <a:lstStyle/>
          <a:p>
            <a:pPr algn="ctr"/>
            <a:r>
              <a:rPr kumimoji="1" lang="zh-CN" altLang="en-US" sz="2000" smtClean="0">
                <a:solidFill>
                  <a:schemeClr val="bg1"/>
                </a:solidFill>
              </a:rPr>
              <a:t>第一课时</a:t>
            </a:r>
            <a:endParaRPr kumimoji="1" lang="zh-CN" altLang="en-US" sz="2000">
              <a:solidFill>
                <a:schemeClr val="bg1"/>
              </a:solidFill>
            </a:endParaRPr>
          </a:p>
        </p:txBody>
      </p:sp>
      <p:pic>
        <p:nvPicPr>
          <p:cNvPr id="52226" name="Picture 2" descr="http://s11.sinaimg.cn/mw690/002sDlVEzy6KUEKxNc68a&amp;690"/>
          <p:cNvPicPr>
            <a:picLocks noChangeAspect="1" noChangeArrowheads="1"/>
          </p:cNvPicPr>
          <p:nvPr/>
        </p:nvPicPr>
        <p:blipFill>
          <a:blip r:embed="rId4">
            <a:lum contrast="40000"/>
            <a:extLst>
              <a:ext uri="{28A0092B-C50C-407E-A947-70E740481C1C}">
                <a14:useLocalDpi xmlns:a14="http://schemas.microsoft.com/office/drawing/2010/main"/>
              </a:ext>
            </a:extLst>
          </a:blip>
          <a:stretch>
            <a:fillRect/>
          </a:stretch>
        </p:blipFill>
        <p:spPr bwMode="auto">
          <a:xfrm>
            <a:off x="353201" y="2084851"/>
            <a:ext cx="2074305" cy="2256263"/>
          </a:xfrm>
          <a:prstGeom prst="rect">
            <a:avLst/>
          </a:prstGeom>
          <a:noFill/>
          <a:effectLst>
            <a:outerShdw blurRad="50800" dist="38100" dir="5400000" algn="t" rotWithShape="0">
              <a:prstClr val="black">
                <a:alpha val="40000"/>
              </a:prstClr>
            </a:outerShdw>
          </a:effectLst>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xmlns:p15="http://schemas.microsoft.com/office/powerpoint/2012/main">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5" presetClass="entr" presetSubtype="0" fill="hold" nodeType="clickEffect">
                                  <p:childTnLst>
                                    <p:set>
                                      <p:cBhvr>
                                        <p:cTn id="12" dur="1" fill="hold">
                                          <p:stCondLst>
                                            <p:cond delay="0"/>
                                          </p:stCondLst>
                                        </p:cTn>
                                        <p:tgtEl>
                                          <p:spTgt spid="52226"/>
                                        </p:tgtEl>
                                        <p:attrNameLst>
                                          <p:attrName>style.visibility</p:attrName>
                                        </p:attrNameLst>
                                      </p:cBhvr>
                                      <p:to>
                                        <p:strVal val="visible"/>
                                      </p:to>
                                    </p:set>
                                    <p:anim calcmode="lin" valueType="num">
                                      <p:cBhvr>
                                        <p:cTn id="13" dur="500" decel="50000" fill="hold">
                                          <p:stCondLst>
                                            <p:cond delay="0"/>
                                          </p:stCondLst>
                                        </p:cTn>
                                        <p:tgtEl>
                                          <p:spTgt spid="52226"/>
                                        </p:tgtEl>
                                        <p:attrNameLst>
                                          <p:attrName>style.rotation</p:attrName>
                                        </p:attrNameLst>
                                      </p:cBhvr>
                                      <p:tavLst>
                                        <p:tav tm="0">
                                          <p:val>
                                            <p:fltVal val="-90"/>
                                          </p:val>
                                        </p:tav>
                                        <p:tav tm="100000">
                                          <p:val>
                                            <p:fltVal val="0"/>
                                          </p:val>
                                        </p:tav>
                                      </p:tavLst>
                                    </p:anim>
                                    <p:anim calcmode="lin" valueType="num">
                                      <p:cBhvr>
                                        <p:cTn id="14" dur="500" decel="50000" fill="hold">
                                          <p:stCondLst>
                                            <p:cond delay="0"/>
                                          </p:stCondLst>
                                        </p:cTn>
                                        <p:tgtEl>
                                          <p:spTgt spid="52226"/>
                                        </p:tgtEl>
                                        <p:attrNameLst>
                                          <p:attrName>ppt_w</p:attrName>
                                        </p:attrNameLst>
                                      </p:cBhvr>
                                      <p:tavLst>
                                        <p:tav tm="0">
                                          <p:val>
                                            <p:strVal val="#ppt_w"/>
                                          </p:val>
                                        </p:tav>
                                        <p:tav tm="100000">
                                          <p:val>
                                            <p:strVal val="#ppt_w*.05"/>
                                          </p:val>
                                        </p:tav>
                                      </p:tavLst>
                                    </p:anim>
                                    <p:anim calcmode="lin" valueType="num">
                                      <p:cBhvr>
                                        <p:cTn id="15" dur="500" accel="50000" fill="hold">
                                          <p:stCondLst>
                                            <p:cond delay="500"/>
                                          </p:stCondLst>
                                        </p:cTn>
                                        <p:tgtEl>
                                          <p:spTgt spid="52226"/>
                                        </p:tgtEl>
                                        <p:attrNameLst>
                                          <p:attrName>ppt_w</p:attrName>
                                        </p:attrNameLst>
                                      </p:cBhvr>
                                      <p:tavLst>
                                        <p:tav tm="0">
                                          <p:val>
                                            <p:strVal val="#ppt_w*.05"/>
                                          </p:val>
                                        </p:tav>
                                        <p:tav tm="100000">
                                          <p:val>
                                            <p:strVal val="#ppt_w"/>
                                          </p:val>
                                        </p:tav>
                                      </p:tavLst>
                                    </p:anim>
                                    <p:anim calcmode="lin" valueType="num">
                                      <p:cBhvr>
                                        <p:cTn id="16" dur="1000" fill="hold"/>
                                        <p:tgtEl>
                                          <p:spTgt spid="52226"/>
                                        </p:tgtEl>
                                        <p:attrNameLst>
                                          <p:attrName>ppt_h</p:attrName>
                                        </p:attrNameLst>
                                      </p:cBhvr>
                                      <p:tavLst>
                                        <p:tav tm="0">
                                          <p:val>
                                            <p:strVal val="#ppt_h"/>
                                          </p:val>
                                        </p:tav>
                                        <p:tav tm="100000">
                                          <p:val>
                                            <p:strVal val="#ppt_h"/>
                                          </p:val>
                                        </p:tav>
                                      </p:tavLst>
                                    </p:anim>
                                    <p:anim calcmode="lin" valueType="num">
                                      <p:cBhvr>
                                        <p:cTn id="17" dur="500" decel="50000" fill="hold">
                                          <p:stCondLst>
                                            <p:cond delay="0"/>
                                          </p:stCondLst>
                                        </p:cTn>
                                        <p:tgtEl>
                                          <p:spTgt spid="52226"/>
                                        </p:tgtEl>
                                        <p:attrNameLst>
                                          <p:attrName>ppt_x</p:attrName>
                                        </p:attrNameLst>
                                      </p:cBhvr>
                                      <p:tavLst>
                                        <p:tav tm="0">
                                          <p:val>
                                            <p:strVal val="#ppt_x+.4"/>
                                          </p:val>
                                        </p:tav>
                                        <p:tav tm="100000">
                                          <p:val>
                                            <p:strVal val="#ppt_x"/>
                                          </p:val>
                                        </p:tav>
                                      </p:tavLst>
                                    </p:anim>
                                    <p:anim calcmode="lin" valueType="num">
                                      <p:cBhvr>
                                        <p:cTn id="18" dur="500" decel="50000" fill="hold">
                                          <p:stCondLst>
                                            <p:cond delay="0"/>
                                          </p:stCondLst>
                                        </p:cTn>
                                        <p:tgtEl>
                                          <p:spTgt spid="52226"/>
                                        </p:tgtEl>
                                        <p:attrNameLst>
                                          <p:attrName>ppt_y</p:attrName>
                                        </p:attrNameLst>
                                      </p:cBhvr>
                                      <p:tavLst>
                                        <p:tav tm="0">
                                          <p:val>
                                            <p:strVal val="#ppt_y-.2"/>
                                          </p:val>
                                        </p:tav>
                                        <p:tav tm="100000">
                                          <p:val>
                                            <p:strVal val="#ppt_y+.1"/>
                                          </p:val>
                                        </p:tav>
                                      </p:tavLst>
                                    </p:anim>
                                    <p:anim calcmode="lin" valueType="num">
                                      <p:cBhvr>
                                        <p:cTn id="19" dur="500" accel="50000" fill="hold">
                                          <p:stCondLst>
                                            <p:cond delay="500"/>
                                          </p:stCondLst>
                                        </p:cTn>
                                        <p:tgtEl>
                                          <p:spTgt spid="52226"/>
                                        </p:tgtEl>
                                        <p:attrNameLst>
                                          <p:attrName>ppt_y</p:attrName>
                                        </p:attrNameLst>
                                      </p:cBhvr>
                                      <p:tavLst>
                                        <p:tav tm="0">
                                          <p:val>
                                            <p:strVal val="#ppt_y+.1"/>
                                          </p:val>
                                        </p:tav>
                                        <p:tav tm="100000">
                                          <p:val>
                                            <p:strVal val="#ppt_y"/>
                                          </p:val>
                                        </p:tav>
                                      </p:tavLst>
                                    </p:anim>
                                    <p:animEffect transition="in" filter="fade">
                                      <p:cBhvr>
                                        <p:cTn id="20" dur="1000" decel="50000">
                                          <p:stCondLst>
                                            <p:cond delay="0"/>
                                          </p:stCondLst>
                                        </p:cTn>
                                        <p:tgtEl>
                                          <p:spTgt spid="522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0.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sp>
        <p:nvSpPr>
          <p:cNvPr id="4" name="文本框 6"/>
          <p:cNvSpPr txBox="1"/>
          <p:nvPr/>
        </p:nvSpPr>
        <p:spPr>
          <a:xfrm>
            <a:off x="1785918" y="1523987"/>
            <a:ext cx="6516086" cy="2012859"/>
          </a:xfrm>
          <a:prstGeom prst="rect">
            <a:avLst/>
          </a:prstGeom>
          <a:noFill/>
        </p:spPr>
        <p:txBody>
          <a:bodyPr wrap="square" rtlCol="0" anchor="t">
            <a:spAutoFit/>
          </a:bodyPr>
          <a:lstStyle/>
          <a:p>
            <a:pPr algn="just">
              <a:lnSpc>
                <a:spcPct val="130000"/>
              </a:lnSpc>
            </a:pPr>
            <a:r>
              <a:rPr lang="zh-CN" altLang="en-US" sz="3200" smtClean="0">
                <a:latin typeface="黑体" pitchFamily="49" charset="-122"/>
                <a:ea typeface="黑体" pitchFamily="49" charset="-122"/>
              </a:rPr>
              <a:t>  </a:t>
            </a:r>
            <a:r>
              <a:rPr lang="en-US" altLang="zh-CN" sz="3200" smtClean="0">
                <a:latin typeface="黑体" pitchFamily="49" charset="-122"/>
                <a:ea typeface="黑体" pitchFamily="49" charset="-122"/>
              </a:rPr>
              <a:t>“</a:t>
            </a:r>
            <a:r>
              <a:rPr lang="zh-CN" altLang="en-US" sz="3200" smtClean="0">
                <a:latin typeface="黑体" pitchFamily="49" charset="-122"/>
                <a:ea typeface="黑体" pitchFamily="49" charset="-122"/>
              </a:rPr>
              <a:t>那流的水声浪声，是在催促着农人开犁播种啊！</a:t>
            </a:r>
            <a:r>
              <a:rPr lang="en-US" altLang="zh-CN" sz="3200" smtClean="0">
                <a:latin typeface="黑体" pitchFamily="49" charset="-122"/>
                <a:ea typeface="黑体" pitchFamily="49" charset="-122"/>
              </a:rPr>
              <a:t>”“</a:t>
            </a:r>
            <a:r>
              <a:rPr lang="zh-CN" altLang="en-US" sz="3200" smtClean="0">
                <a:latin typeface="黑体" pitchFamily="49" charset="-122"/>
                <a:ea typeface="黑体" pitchFamily="49" charset="-122"/>
              </a:rPr>
              <a:t>催促</a:t>
            </a:r>
            <a:r>
              <a:rPr lang="en-US" altLang="zh-CN" sz="3200" smtClean="0">
                <a:latin typeface="黑体" pitchFamily="49" charset="-122"/>
                <a:ea typeface="黑体" pitchFamily="49" charset="-122"/>
              </a:rPr>
              <a:t>”</a:t>
            </a:r>
            <a:r>
              <a:rPr lang="zh-CN" altLang="en-US" sz="3200" smtClean="0">
                <a:latin typeface="黑体" pitchFamily="49" charset="-122"/>
                <a:ea typeface="黑体" pitchFamily="49" charset="-122"/>
              </a:rPr>
              <a:t>是什么意思？</a:t>
            </a:r>
            <a:endParaRPr lang="zh-CN" altLang="en-US" sz="3200">
              <a:latin typeface="黑体" pitchFamily="49" charset="-122"/>
              <a:ea typeface="黑体" pitchFamily="49" charset="-122"/>
            </a:endParaRPr>
          </a:p>
        </p:txBody>
      </p:sp>
      <p:pic>
        <p:nvPicPr>
          <p:cNvPr id="3" name="图片 2"/>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646127" y="1802515"/>
            <a:ext cx="1104039" cy="210955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xmlns:p15="http://schemas.microsoft.com/office/powerpoint/2012/main">
      <p:transition spd="slow">
        <p:random/>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sp>
        <p:nvSpPr>
          <p:cNvPr id="2" name="Text Box 5"/>
          <p:cNvSpPr txBox="1">
            <a:spLocks noChangeArrowheads="1"/>
          </p:cNvSpPr>
          <p:nvPr/>
        </p:nvSpPr>
        <p:spPr bwMode="auto">
          <a:xfrm>
            <a:off x="785787" y="1047734"/>
            <a:ext cx="7713339" cy="1372683"/>
          </a:xfrm>
          <a:prstGeom prst="rect">
            <a:avLst/>
          </a:prstGeom>
          <a:noFill/>
          <a:ln w="9525">
            <a:noFill/>
            <a:miter lim="800000"/>
          </a:ln>
          <a:effectLst/>
        </p:spPr>
        <p:txBody>
          <a:bodyPr wrap="square">
            <a:spAutoFit/>
          </a:bodyPr>
          <a:lstStyle/>
          <a:p>
            <a:pPr>
              <a:lnSpc>
                <a:spcPct val="130000"/>
              </a:lnSpc>
              <a:spcBef>
                <a:spcPct val="50000"/>
              </a:spcBef>
            </a:pPr>
            <a:r>
              <a:rPr lang="en-US" altLang="zh-CN" sz="3200" b="1" smtClean="0">
                <a:latin typeface="楷体" panose="02010609060101010101" pitchFamily="49" charset="-122"/>
                <a:ea typeface="楷体" pitchFamily="49" charset="-122"/>
              </a:rPr>
              <a:t>   </a:t>
            </a:r>
            <a:r>
              <a:rPr lang="en-US" altLang="zh-CN" sz="3200" b="1" smtClean="0">
                <a:solidFill>
                  <a:srgbClr val="FF0000"/>
                </a:solidFill>
                <a:latin typeface="楷体" panose="02010609060101010101" pitchFamily="49" charset="-122"/>
                <a:ea typeface="楷体" pitchFamily="49" charset="-122"/>
              </a:rPr>
              <a:t>“</a:t>
            </a:r>
            <a:r>
              <a:rPr lang="zh-CN" altLang="en-US" sz="3200" b="1" smtClean="0">
                <a:solidFill>
                  <a:srgbClr val="FF0000"/>
                </a:solidFill>
                <a:latin typeface="楷体" panose="02010609060101010101" pitchFamily="49" charset="-122"/>
                <a:ea typeface="楷体" pitchFamily="49" charset="-122"/>
              </a:rPr>
              <a:t>催促</a:t>
            </a:r>
            <a:r>
              <a:rPr lang="en-US" altLang="zh-CN" sz="3200" b="1" smtClean="0">
                <a:solidFill>
                  <a:srgbClr val="FF0000"/>
                </a:solidFill>
                <a:latin typeface="楷体" panose="02010609060101010101" pitchFamily="49" charset="-122"/>
                <a:ea typeface="楷体" pitchFamily="49" charset="-122"/>
              </a:rPr>
              <a:t>”</a:t>
            </a:r>
            <a:r>
              <a:rPr lang="zh-CN" altLang="en-US" sz="3200" b="1" smtClean="0">
                <a:solidFill>
                  <a:srgbClr val="FF0000"/>
                </a:solidFill>
                <a:latin typeface="楷体" panose="02010609060101010101" pitchFamily="49" charset="-122"/>
                <a:ea typeface="楷体" pitchFamily="49" charset="-122"/>
              </a:rPr>
              <a:t>的意思是农人趁春水的滋润，抓紧时间播种。</a:t>
            </a:r>
          </a:p>
        </p:txBody>
      </p:sp>
      <p:pic>
        <p:nvPicPr>
          <p:cNvPr id="25602" name="Picture 2" descr="http://www.jyrb.cn/pic/201810/11/9240cceb-73ee-4487-ae28-85dbc24af7e9.jpg"/>
          <p:cNvPicPr>
            <a:picLocks noChangeAspect="1" noChangeArrowheads="1"/>
          </p:cNvPicPr>
          <p:nvPr/>
        </p:nvPicPr>
        <p:blipFill>
          <a:blip r:embed="rId3">
            <a:lum contrast="40000"/>
            <a:extLst>
              <a:ext uri="{28A0092B-C50C-407E-A947-70E740481C1C}">
                <a14:useLocalDpi xmlns:a14="http://schemas.microsoft.com/office/drawing/2010/main"/>
              </a:ext>
            </a:extLst>
          </a:blip>
          <a:stretch>
            <a:fillRect/>
          </a:stretch>
        </p:blipFill>
        <p:spPr bwMode="auto">
          <a:xfrm>
            <a:off x="4747807" y="1914497"/>
            <a:ext cx="3751318" cy="3334505"/>
          </a:xfrm>
          <a:prstGeom prst="rect">
            <a:avLst/>
          </a:prstGeom>
          <a:noFill/>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xmlns:p15="http://schemas.microsoft.com/office/powerpoint/2012/main">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7" presetClass="entr" presetSubtype="10" fill="hold" nodeType="clickEffect">
                                  <p:childTnLst>
                                    <p:set>
                                      <p:cBhvr>
                                        <p:cTn id="6" dur="1" fill="hold">
                                          <p:stCondLst>
                                            <p:cond delay="0"/>
                                          </p:stCondLst>
                                        </p:cTn>
                                        <p:tgtEl>
                                          <p:spTgt spid="25602"/>
                                        </p:tgtEl>
                                        <p:attrNameLst>
                                          <p:attrName>style.visibility</p:attrName>
                                        </p:attrNameLst>
                                      </p:cBhvr>
                                      <p:to>
                                        <p:strVal val="visible"/>
                                      </p:to>
                                    </p:set>
                                    <p:anim calcmode="lin" valueType="num">
                                      <p:cBhvr>
                                        <p:cTn id="7" dur="500" fill="hold"/>
                                        <p:tgtEl>
                                          <p:spTgt spid="25602"/>
                                        </p:tgtEl>
                                        <p:attrNameLst>
                                          <p:attrName>ppt_w</p:attrName>
                                        </p:attrNameLst>
                                      </p:cBhvr>
                                      <p:tavLst>
                                        <p:tav tm="0">
                                          <p:val>
                                            <p:fltVal val="0"/>
                                          </p:val>
                                        </p:tav>
                                        <p:tav tm="100000">
                                          <p:val>
                                            <p:strVal val="#ppt_w"/>
                                          </p:val>
                                        </p:tav>
                                      </p:tavLst>
                                    </p:anim>
                                    <p:anim calcmode="lin" valueType="num">
                                      <p:cBhvr>
                                        <p:cTn id="8" dur="500" fill="hold"/>
                                        <p:tgtEl>
                                          <p:spTgt spid="25602"/>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blipFill>
          <a:blip r:embed="rId3"/>
          <a:stretch>
            <a:fillRect/>
          </a:stretch>
        </a:blipFill>
        <a:effectLst/>
      </p:bgPr>
    </p:bg>
    <p:spTree>
      <p:nvGrpSpPr>
        <p:cNvPr id="1" name=""/>
        <p:cNvGrpSpPr/>
        <p:nvPr/>
      </p:nvGrpSpPr>
      <p:grpSpPr>
        <a:xfrm>
          <a:off x="0" y="0"/>
          <a:ext cx="0" cy="0"/>
          <a:chOff x="0" y="0"/>
          <a:chExt cx="0" cy="0"/>
        </a:xfrm>
      </p:grpSpPr>
      <p:sp>
        <p:nvSpPr>
          <p:cNvPr id="4" name="矩形 3"/>
          <p:cNvSpPr>
            <a:spLocks noChangeArrowheads="1"/>
          </p:cNvSpPr>
          <p:nvPr/>
        </p:nvSpPr>
        <p:spPr bwMode="auto">
          <a:xfrm>
            <a:off x="1714448" y="1092167"/>
            <a:ext cx="7429552" cy="1372683"/>
          </a:xfrm>
          <a:prstGeom prst="rect">
            <a:avLst/>
          </a:prstGeom>
          <a:solidFill>
            <a:schemeClr val="bg1">
              <a:alpha val="74901"/>
            </a:schemeClr>
          </a:solidFill>
          <a:ln w="9525">
            <a:noFill/>
            <a:miter lim="800000"/>
          </a:ln>
        </p:spPr>
        <p:txBody>
          <a:bodyPr wrap="square">
            <a:spAutoFit/>
          </a:bodyPr>
          <a:lstStyle/>
          <a:p>
            <a:pPr>
              <a:lnSpc>
                <a:spcPct val="130000"/>
              </a:lnSpc>
            </a:pPr>
            <a:r>
              <a:rPr lang="en-US" altLang="zh-CN" sz="3200" smtClean="0">
                <a:latin typeface="黑体" pitchFamily="49" charset="-122"/>
                <a:ea typeface="黑体" pitchFamily="49" charset="-122"/>
              </a:rPr>
              <a:t>  “</a:t>
            </a:r>
            <a:r>
              <a:rPr lang="zh-CN" altLang="en-US" sz="3200" smtClean="0">
                <a:latin typeface="黑体" pitchFamily="49" charset="-122"/>
                <a:ea typeface="黑体" pitchFamily="49" charset="-122"/>
              </a:rPr>
              <a:t>三月桃花水是春天的明镜。</a:t>
            </a:r>
            <a:r>
              <a:rPr lang="en-US" altLang="zh-CN" sz="3200" smtClean="0">
                <a:latin typeface="黑体" pitchFamily="49" charset="-122"/>
                <a:ea typeface="黑体" pitchFamily="49" charset="-122"/>
              </a:rPr>
              <a:t>”</a:t>
            </a:r>
            <a:r>
              <a:rPr lang="zh-CN" altLang="en-US" sz="3200" smtClean="0">
                <a:latin typeface="黑体" pitchFamily="49" charset="-122"/>
                <a:ea typeface="黑体" pitchFamily="49" charset="-122"/>
              </a:rPr>
              <a:t>为什么是明镜？它照出了什么美景？</a:t>
            </a:r>
            <a:endParaRPr lang="zh-CN" altLang="en-US" sz="3200">
              <a:latin typeface="黑体" pitchFamily="49" charset="-122"/>
              <a:ea typeface="黑体" pitchFamily="49" charset="-122"/>
            </a:endParaRPr>
          </a:p>
        </p:txBody>
      </p:sp>
      <p:sp>
        <p:nvSpPr>
          <p:cNvPr id="6" name="矩形 5"/>
          <p:cNvSpPr/>
          <p:nvPr/>
        </p:nvSpPr>
        <p:spPr>
          <a:xfrm>
            <a:off x="1835696" y="3238498"/>
            <a:ext cx="6715172" cy="1077218"/>
          </a:xfrm>
          <a:prstGeom prst="rect">
            <a:avLst/>
          </a:prstGeom>
        </p:spPr>
        <p:txBody>
          <a:bodyPr wrap="square">
            <a:spAutoFit/>
          </a:bodyPr>
          <a:lstStyle/>
          <a:p>
            <a:r>
              <a:rPr lang="zh-CN" altLang="en-US" sz="3200" b="1" smtClean="0">
                <a:solidFill>
                  <a:srgbClr val="FF0000"/>
                </a:solidFill>
                <a:latin typeface="楷体" panose="02010609060101010101" pitchFamily="49" charset="-122"/>
                <a:ea typeface="楷体" pitchFamily="49" charset="-122"/>
              </a:rPr>
              <a:t>    因为三月桃花水洁净明丽，所以把它比作明镜。</a:t>
            </a:r>
            <a:endParaRPr lang="zh-CN" altLang="en-US" sz="3200" b="1">
              <a:solidFill>
                <a:srgbClr val="FF0000"/>
              </a:solidFill>
              <a:latin typeface="楷体" panose="02010609060101010101" pitchFamily="49" charset="-122"/>
              <a:ea typeface="楷体" pitchFamily="49" charset="-122"/>
            </a:endParaRPr>
          </a:p>
        </p:txBody>
      </p:sp>
      <p:pic>
        <p:nvPicPr>
          <p:cNvPr id="5" name="图片 4"/>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675893" y="1316765"/>
            <a:ext cx="1104039" cy="2109555"/>
          </a:xfrm>
          <a:prstGeom prst="rect">
            <a:avLst/>
          </a:prstGeom>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0" nodeType="clickEffec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17" presetClass="entr" presetSubtype="10" fill="hold" nodeType="clickEffect">
                                  <p:childTnLst>
                                    <p:set>
                                      <p:cBhvr>
                                        <p:cTn id="12" dur="1" fill="hold">
                                          <p:stCondLst>
                                            <p:cond delay="0"/>
                                          </p:stCondLst>
                                        </p:cTn>
                                        <p:tgtEl>
                                          <p:spTgt spid="6">
                                            <p:txEl>
                                              <p:pRg st="0" end="0"/>
                                            </p:txEl>
                                          </p:spTgt>
                                        </p:tgtEl>
                                        <p:attrNameLst>
                                          <p:attrName>style.visibility</p:attrName>
                                        </p:attrNameLst>
                                      </p:cBhvr>
                                      <p:to>
                                        <p:strVal val="visible"/>
                                      </p:to>
                                    </p:set>
                                    <p:anim calcmode="lin" valueType="num">
                                      <p:cBhvr>
                                        <p:cTn id="13" dur="500" fill="hold"/>
                                        <p:tgtEl>
                                          <p:spTgt spid="6">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6">
                                            <p:txEl>
                                              <p:pRg st="0" end="0"/>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sp>
        <p:nvSpPr>
          <p:cNvPr id="3" name="矩形 2"/>
          <p:cNvSpPr/>
          <p:nvPr/>
        </p:nvSpPr>
        <p:spPr>
          <a:xfrm>
            <a:off x="539553" y="848385"/>
            <a:ext cx="8392041" cy="584775"/>
          </a:xfrm>
          <a:prstGeom prst="rect">
            <a:avLst/>
          </a:prstGeom>
        </p:spPr>
        <p:txBody>
          <a:bodyPr wrap="none">
            <a:spAutoFit/>
          </a:bodyPr>
          <a:lstStyle/>
          <a:p>
            <a:r>
              <a:rPr lang="zh-CN" altLang="en-US" sz="3200" smtClean="0">
                <a:solidFill>
                  <a:srgbClr val="FF0000"/>
                </a:solidFill>
                <a:latin typeface="楷体" panose="02010609060101010101" pitchFamily="49" charset="-122"/>
                <a:ea typeface="楷体" pitchFamily="49" charset="-122"/>
              </a:rPr>
              <a:t>蓝蓝的天、白白的云，还有展翅飞翔的燕子。</a:t>
            </a:r>
            <a:endParaRPr lang="zh-CN" altLang="en-US" sz="3200">
              <a:solidFill>
                <a:srgbClr val="FF0000"/>
              </a:solidFill>
              <a:latin typeface="楷体" panose="02010609060101010101" pitchFamily="49" charset="-122"/>
              <a:ea typeface="楷体" pitchFamily="49" charset="-122"/>
            </a:endParaRPr>
          </a:p>
        </p:txBody>
      </p:sp>
      <p:pic>
        <p:nvPicPr>
          <p:cNvPr id="109572" name="Picture 4" descr="http://pic37.photophoto.cn/20151019/0005018508915650_b.jpg"/>
          <p:cNvPicPr>
            <a:picLocks noChangeAspect="1" noChangeArrowheads="1"/>
          </p:cNvPicPr>
          <p:nvPr/>
        </p:nvPicPr>
        <p:blipFill>
          <a:blip r:embed="rId3">
            <a:lum contrast="40000"/>
            <a:extLst>
              <a:ext uri="{28A0092B-C50C-407E-A947-70E740481C1C}">
                <a14:useLocalDpi xmlns:a14="http://schemas.microsoft.com/office/drawing/2010/main"/>
              </a:ext>
            </a:extLst>
          </a:blip>
          <a:stretch>
            <a:fillRect/>
          </a:stretch>
        </p:blipFill>
        <p:spPr bwMode="auto">
          <a:xfrm>
            <a:off x="5436096" y="2180862"/>
            <a:ext cx="2940444" cy="2972268"/>
          </a:xfrm>
          <a:prstGeom prst="rect">
            <a:avLst/>
          </a:prstGeom>
          <a:noFill/>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xmlns:p15="http://schemas.microsoft.com/office/powerpoint/2012/main">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childTnLst>
                                    <p:set>
                                      <p:cBhvr>
                                        <p:cTn id="6" dur="1" fill="hold">
                                          <p:stCondLst>
                                            <p:cond delay="0"/>
                                          </p:stCondLst>
                                        </p:cTn>
                                        <p:tgtEl>
                                          <p:spTgt spid="3"/>
                                        </p:tgtEl>
                                        <p:attrNameLst>
                                          <p:attrName>style.visibility</p:attrName>
                                        </p:attrNameLst>
                                      </p:cBhvr>
                                      <p:to>
                                        <p:strVal val="visible"/>
                                      </p:to>
                                    </p:set>
                                    <p:animEffect transition="in" filter="diamond(in)">
                                      <p:cBhvr>
                                        <p:cTn id="7" dur="2000"/>
                                        <p:tgtEl>
                                          <p:spTgt spid="3"/>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5" presetClass="entr" presetSubtype="0" fill="hold" nodeType="clickEffect">
                                  <p:childTnLst>
                                    <p:set>
                                      <p:cBhvr>
                                        <p:cTn id="12" dur="1" fill="hold">
                                          <p:stCondLst>
                                            <p:cond delay="0"/>
                                          </p:stCondLst>
                                        </p:cTn>
                                        <p:tgtEl>
                                          <p:spTgt spid="109572"/>
                                        </p:tgtEl>
                                        <p:attrNameLst>
                                          <p:attrName>style.visibility</p:attrName>
                                        </p:attrNameLst>
                                      </p:cBhvr>
                                      <p:to>
                                        <p:strVal val="visible"/>
                                      </p:to>
                                    </p:set>
                                    <p:anim calcmode="lin" valueType="num">
                                      <p:cBhvr>
                                        <p:cTn id="13" dur="500" decel="50000" fill="hold">
                                          <p:stCondLst>
                                            <p:cond delay="0"/>
                                          </p:stCondLst>
                                        </p:cTn>
                                        <p:tgtEl>
                                          <p:spTgt spid="109572"/>
                                        </p:tgtEl>
                                        <p:attrNameLst>
                                          <p:attrName>style.rotation</p:attrName>
                                        </p:attrNameLst>
                                      </p:cBhvr>
                                      <p:tavLst>
                                        <p:tav tm="0">
                                          <p:val>
                                            <p:fltVal val="-90"/>
                                          </p:val>
                                        </p:tav>
                                        <p:tav tm="100000">
                                          <p:val>
                                            <p:fltVal val="0"/>
                                          </p:val>
                                        </p:tav>
                                      </p:tavLst>
                                    </p:anim>
                                    <p:anim calcmode="lin" valueType="num">
                                      <p:cBhvr>
                                        <p:cTn id="14" dur="500" decel="50000" fill="hold">
                                          <p:stCondLst>
                                            <p:cond delay="0"/>
                                          </p:stCondLst>
                                        </p:cTn>
                                        <p:tgtEl>
                                          <p:spTgt spid="109572"/>
                                        </p:tgtEl>
                                        <p:attrNameLst>
                                          <p:attrName>ppt_w</p:attrName>
                                        </p:attrNameLst>
                                      </p:cBhvr>
                                      <p:tavLst>
                                        <p:tav tm="0">
                                          <p:val>
                                            <p:strVal val="#ppt_w"/>
                                          </p:val>
                                        </p:tav>
                                        <p:tav tm="100000">
                                          <p:val>
                                            <p:strVal val="#ppt_w*.05"/>
                                          </p:val>
                                        </p:tav>
                                      </p:tavLst>
                                    </p:anim>
                                    <p:anim calcmode="lin" valueType="num">
                                      <p:cBhvr>
                                        <p:cTn id="15" dur="500" accel="50000" fill="hold">
                                          <p:stCondLst>
                                            <p:cond delay="500"/>
                                          </p:stCondLst>
                                        </p:cTn>
                                        <p:tgtEl>
                                          <p:spTgt spid="109572"/>
                                        </p:tgtEl>
                                        <p:attrNameLst>
                                          <p:attrName>ppt_w</p:attrName>
                                        </p:attrNameLst>
                                      </p:cBhvr>
                                      <p:tavLst>
                                        <p:tav tm="0">
                                          <p:val>
                                            <p:strVal val="#ppt_w*.05"/>
                                          </p:val>
                                        </p:tav>
                                        <p:tav tm="100000">
                                          <p:val>
                                            <p:strVal val="#ppt_w"/>
                                          </p:val>
                                        </p:tav>
                                      </p:tavLst>
                                    </p:anim>
                                    <p:anim calcmode="lin" valueType="num">
                                      <p:cBhvr>
                                        <p:cTn id="16" dur="1000" fill="hold"/>
                                        <p:tgtEl>
                                          <p:spTgt spid="109572"/>
                                        </p:tgtEl>
                                        <p:attrNameLst>
                                          <p:attrName>ppt_h</p:attrName>
                                        </p:attrNameLst>
                                      </p:cBhvr>
                                      <p:tavLst>
                                        <p:tav tm="0">
                                          <p:val>
                                            <p:strVal val="#ppt_h"/>
                                          </p:val>
                                        </p:tav>
                                        <p:tav tm="100000">
                                          <p:val>
                                            <p:strVal val="#ppt_h"/>
                                          </p:val>
                                        </p:tav>
                                      </p:tavLst>
                                    </p:anim>
                                    <p:anim calcmode="lin" valueType="num">
                                      <p:cBhvr>
                                        <p:cTn id="17" dur="500" decel="50000" fill="hold">
                                          <p:stCondLst>
                                            <p:cond delay="0"/>
                                          </p:stCondLst>
                                        </p:cTn>
                                        <p:tgtEl>
                                          <p:spTgt spid="109572"/>
                                        </p:tgtEl>
                                        <p:attrNameLst>
                                          <p:attrName>ppt_x</p:attrName>
                                        </p:attrNameLst>
                                      </p:cBhvr>
                                      <p:tavLst>
                                        <p:tav tm="0">
                                          <p:val>
                                            <p:strVal val="#ppt_x+.4"/>
                                          </p:val>
                                        </p:tav>
                                        <p:tav tm="100000">
                                          <p:val>
                                            <p:strVal val="#ppt_x"/>
                                          </p:val>
                                        </p:tav>
                                      </p:tavLst>
                                    </p:anim>
                                    <p:anim calcmode="lin" valueType="num">
                                      <p:cBhvr>
                                        <p:cTn id="18" dur="500" decel="50000" fill="hold">
                                          <p:stCondLst>
                                            <p:cond delay="0"/>
                                          </p:stCondLst>
                                        </p:cTn>
                                        <p:tgtEl>
                                          <p:spTgt spid="109572"/>
                                        </p:tgtEl>
                                        <p:attrNameLst>
                                          <p:attrName>ppt_y</p:attrName>
                                        </p:attrNameLst>
                                      </p:cBhvr>
                                      <p:tavLst>
                                        <p:tav tm="0">
                                          <p:val>
                                            <p:strVal val="#ppt_y-.2"/>
                                          </p:val>
                                        </p:tav>
                                        <p:tav tm="100000">
                                          <p:val>
                                            <p:strVal val="#ppt_y+.1"/>
                                          </p:val>
                                        </p:tav>
                                      </p:tavLst>
                                    </p:anim>
                                    <p:anim calcmode="lin" valueType="num">
                                      <p:cBhvr>
                                        <p:cTn id="19" dur="500" accel="50000" fill="hold">
                                          <p:stCondLst>
                                            <p:cond delay="500"/>
                                          </p:stCondLst>
                                        </p:cTn>
                                        <p:tgtEl>
                                          <p:spTgt spid="109572"/>
                                        </p:tgtEl>
                                        <p:attrNameLst>
                                          <p:attrName>ppt_y</p:attrName>
                                        </p:attrNameLst>
                                      </p:cBhvr>
                                      <p:tavLst>
                                        <p:tav tm="0">
                                          <p:val>
                                            <p:strVal val="#ppt_y+.1"/>
                                          </p:val>
                                        </p:tav>
                                        <p:tav tm="100000">
                                          <p:val>
                                            <p:strVal val="#ppt_y"/>
                                          </p:val>
                                        </p:tav>
                                      </p:tavLst>
                                    </p:anim>
                                    <p:animEffect transition="in" filter="fade">
                                      <p:cBhvr>
                                        <p:cTn id="20" dur="1000" decel="50000">
                                          <p:stCondLst>
                                            <p:cond delay="0"/>
                                          </p:stCondLst>
                                        </p:cTn>
                                        <p:tgtEl>
                                          <p:spTgt spid="1095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4.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sp>
        <p:nvSpPr>
          <p:cNvPr id="3" name="矩形 2"/>
          <p:cNvSpPr/>
          <p:nvPr/>
        </p:nvSpPr>
        <p:spPr>
          <a:xfrm>
            <a:off x="1142976" y="857233"/>
            <a:ext cx="5519460" cy="584775"/>
          </a:xfrm>
          <a:prstGeom prst="rect">
            <a:avLst/>
          </a:prstGeom>
        </p:spPr>
        <p:txBody>
          <a:bodyPr wrap="none">
            <a:spAutoFit/>
          </a:bodyPr>
          <a:lstStyle/>
          <a:p>
            <a:r>
              <a:rPr lang="zh-CN" altLang="en-US" sz="3200" smtClean="0">
                <a:solidFill>
                  <a:srgbClr val="FF0000"/>
                </a:solidFill>
                <a:latin typeface="楷体" panose="02010609060101010101" pitchFamily="49" charset="-122"/>
                <a:ea typeface="楷体" pitchFamily="49" charset="-122"/>
              </a:rPr>
              <a:t>垂柳披上了长发，如雾如烟。</a:t>
            </a:r>
            <a:endParaRPr lang="zh-CN" altLang="en-US" sz="3200">
              <a:solidFill>
                <a:srgbClr val="FF0000"/>
              </a:solidFill>
              <a:latin typeface="楷体" panose="02010609060101010101" pitchFamily="49" charset="-122"/>
              <a:ea typeface="楷体" pitchFamily="49" charset="-122"/>
            </a:endParaRPr>
          </a:p>
        </p:txBody>
      </p:sp>
      <p:pic>
        <p:nvPicPr>
          <p:cNvPr id="111618" name="Picture 2" descr="http://s1.sinaimg.cn/large/003ug9Eogy6HtMKTVqE40&amp;690"/>
          <p:cNvPicPr>
            <a:picLocks noChangeAspect="1" noChangeArrowheads="1"/>
          </p:cNvPicPr>
          <p:nvPr/>
        </p:nvPicPr>
        <p:blipFill>
          <a:blip r:embed="rId3">
            <a:lum contrast="40000"/>
            <a:extLst>
              <a:ext uri="{28A0092B-C50C-407E-A947-70E740481C1C}">
                <a14:useLocalDpi xmlns:a14="http://schemas.microsoft.com/office/drawing/2010/main"/>
              </a:ext>
            </a:extLst>
          </a:blip>
          <a:stretch>
            <a:fillRect/>
          </a:stretch>
        </p:blipFill>
        <p:spPr bwMode="auto">
          <a:xfrm>
            <a:off x="4785701" y="2173751"/>
            <a:ext cx="3581969" cy="3201184"/>
          </a:xfrm>
          <a:prstGeom prst="rect">
            <a:avLst/>
          </a:prstGeom>
          <a:noFill/>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xmlns:p15="http://schemas.microsoft.com/office/powerpoint/2012/main">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nodeType="clickEffect">
                                  <p:childTnLst>
                                    <p:set>
                                      <p:cBhvr>
                                        <p:cTn id="6" dur="1" fill="hold">
                                          <p:stCondLst>
                                            <p:cond delay="0"/>
                                          </p:stCondLst>
                                        </p:cTn>
                                        <p:tgtEl>
                                          <p:spTgt spid="111618"/>
                                        </p:tgtEl>
                                        <p:attrNameLst>
                                          <p:attrName>style.visibility</p:attrName>
                                        </p:attrNameLst>
                                      </p:cBhvr>
                                      <p:to>
                                        <p:strVal val="visible"/>
                                      </p:to>
                                    </p:set>
                                    <p:animEffect transition="in" filter="diamond(in)">
                                      <p:cBhvr>
                                        <p:cTn id="7" dur="2000"/>
                                        <p:tgtEl>
                                          <p:spTgt spid="1116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sp>
        <p:nvSpPr>
          <p:cNvPr id="3" name="TextBox 2"/>
          <p:cNvSpPr txBox="1"/>
          <p:nvPr/>
        </p:nvSpPr>
        <p:spPr>
          <a:xfrm>
            <a:off x="539871" y="836711"/>
            <a:ext cx="8215370" cy="584775"/>
          </a:xfrm>
          <a:prstGeom prst="rect">
            <a:avLst/>
          </a:prstGeom>
          <a:noFill/>
        </p:spPr>
        <p:txBody>
          <a:bodyPr wrap="square" rtlCol="0">
            <a:spAutoFit/>
          </a:bodyPr>
          <a:lstStyle/>
          <a:p>
            <a:r>
              <a:rPr lang="zh-CN" altLang="en-US" sz="3200" smtClean="0">
                <a:solidFill>
                  <a:srgbClr val="FF0000"/>
                </a:solidFill>
                <a:latin typeface="楷体" panose="02010609060101010101" pitchFamily="49" charset="-122"/>
                <a:ea typeface="楷体" pitchFamily="49" charset="-122"/>
              </a:rPr>
              <a:t>它看见村庄上空，很早就升起了袅袅的炊烟。</a:t>
            </a:r>
            <a:endParaRPr lang="zh-CN" altLang="en-US" sz="3200">
              <a:solidFill>
                <a:srgbClr val="FF0000"/>
              </a:solidFill>
              <a:latin typeface="楷体" panose="02010609060101010101" pitchFamily="49" charset="-122"/>
              <a:ea typeface="楷体" pitchFamily="49" charset="-122"/>
            </a:endParaRPr>
          </a:p>
        </p:txBody>
      </p:sp>
      <p:pic>
        <p:nvPicPr>
          <p:cNvPr id="112642" name="Picture 2" descr="http://5b0988e595225.cdn.sohucs.com/images/20171203/870a25738e2d4c988998f6f0e3e1f79f.jpeg"/>
          <p:cNvPicPr>
            <a:picLocks noChangeAspect="1" noChangeArrowheads="1"/>
          </p:cNvPicPr>
          <p:nvPr/>
        </p:nvPicPr>
        <p:blipFill>
          <a:blip r:embed="rId3">
            <a:lum contrast="40000"/>
            <a:extLst>
              <a:ext uri="{28A0092B-C50C-407E-A947-70E740481C1C}">
                <a14:useLocalDpi xmlns:a14="http://schemas.microsoft.com/office/drawing/2010/main"/>
              </a:ext>
            </a:extLst>
          </a:blip>
          <a:stretch>
            <a:fillRect/>
          </a:stretch>
        </p:blipFill>
        <p:spPr bwMode="auto">
          <a:xfrm>
            <a:off x="2771800" y="1796819"/>
            <a:ext cx="4014208" cy="3555443"/>
          </a:xfrm>
          <a:prstGeom prst="rect">
            <a:avLst/>
          </a:prstGeom>
          <a:noFill/>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xmlns:p15="http://schemas.microsoft.com/office/powerpoint/2012/main">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nodeType="clickEffect">
                                  <p:childTnLst>
                                    <p:set>
                                      <p:cBhvr>
                                        <p:cTn id="6" dur="1" fill="hold">
                                          <p:stCondLst>
                                            <p:cond delay="0"/>
                                          </p:stCondLst>
                                        </p:cTn>
                                        <p:tgtEl>
                                          <p:spTgt spid="112642"/>
                                        </p:tgtEl>
                                        <p:attrNameLst>
                                          <p:attrName>style.visibility</p:attrName>
                                        </p:attrNameLst>
                                      </p:cBhvr>
                                      <p:to>
                                        <p:strVal val="visible"/>
                                      </p:to>
                                    </p:set>
                                    <p:animEffect transition="in" filter="diamond(in)">
                                      <p:cBhvr>
                                        <p:cTn id="7" dur="2000"/>
                                        <p:tgtEl>
                                          <p:spTgt spid="1126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bg>
      <p:bgPr>
        <a:blipFill>
          <a:blip r:embed="rId3"/>
          <a:stretch>
            <a:fillRect/>
          </a:stretch>
        </a:blipFill>
        <a:effectLst/>
      </p:bgPr>
    </p:bg>
    <p:spTree>
      <p:nvGrpSpPr>
        <p:cNvPr id="1" name=""/>
        <p:cNvGrpSpPr/>
        <p:nvPr/>
      </p:nvGrpSpPr>
      <p:grpSpPr>
        <a:xfrm>
          <a:off x="0" y="0"/>
          <a:ext cx="0" cy="0"/>
          <a:chOff x="0" y="0"/>
          <a:chExt cx="0" cy="0"/>
        </a:xfrm>
      </p:grpSpPr>
      <p:sp>
        <p:nvSpPr>
          <p:cNvPr id="4" name="矩形 3"/>
          <p:cNvSpPr>
            <a:spLocks noChangeArrowheads="1"/>
          </p:cNvSpPr>
          <p:nvPr/>
        </p:nvSpPr>
        <p:spPr bwMode="auto">
          <a:xfrm>
            <a:off x="2051720" y="1124745"/>
            <a:ext cx="6408712" cy="2012859"/>
          </a:xfrm>
          <a:prstGeom prst="rect">
            <a:avLst/>
          </a:prstGeom>
          <a:solidFill>
            <a:schemeClr val="bg1">
              <a:alpha val="74901"/>
            </a:schemeClr>
          </a:solidFill>
          <a:ln w="9525">
            <a:noFill/>
            <a:miter lim="800000"/>
          </a:ln>
        </p:spPr>
        <p:txBody>
          <a:bodyPr wrap="square">
            <a:spAutoFit/>
          </a:bodyPr>
          <a:lstStyle/>
          <a:p>
            <a:pPr>
              <a:lnSpc>
                <a:spcPct val="130000"/>
              </a:lnSpc>
            </a:pPr>
            <a:r>
              <a:rPr lang="zh-CN" altLang="en-US" sz="3200" smtClean="0">
                <a:latin typeface="黑体" pitchFamily="49" charset="-122"/>
                <a:ea typeface="黑体" pitchFamily="49" charset="-122"/>
              </a:rPr>
              <a:t>    为什么三月桃花水比金子还贵，比银子还亮？结尾表达了作者怎样的感受？</a:t>
            </a:r>
            <a:endParaRPr lang="zh-CN" altLang="en-US" sz="3200">
              <a:latin typeface="黑体" pitchFamily="49" charset="-122"/>
              <a:ea typeface="黑体" pitchFamily="49" charset="-122"/>
            </a:endParaRPr>
          </a:p>
        </p:txBody>
      </p:sp>
      <p:pic>
        <p:nvPicPr>
          <p:cNvPr id="5" name="图片 4"/>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947682" y="2038665"/>
            <a:ext cx="1104039" cy="2109555"/>
          </a:xfrm>
          <a:prstGeom prst="rect">
            <a:avLst/>
          </a:prstGeom>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0" nodeType="clickEffec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971600" y="1508786"/>
            <a:ext cx="6740822" cy="2062103"/>
          </a:xfrm>
          <a:prstGeom prst="rect">
            <a:avLst/>
          </a:prstGeom>
        </p:spPr>
        <p:txBody>
          <a:bodyPr wrap="square">
            <a:spAutoFit/>
          </a:bodyPr>
          <a:lstStyle/>
          <a:p>
            <a:r>
              <a:rPr lang="zh-CN" altLang="en-US" sz="3200" b="1" smtClean="0">
                <a:solidFill>
                  <a:srgbClr val="FF0000"/>
                </a:solidFill>
                <a:latin typeface="楷体" panose="02010609060101010101" pitchFamily="49" charset="-122"/>
                <a:ea typeface="楷体" pitchFamily="49" charset="-122"/>
              </a:rPr>
              <a:t>    因为桃花水与农村生产息息相关，所以比金子还贵，因为它纯洁透明，所以比银子还亮。结尾表达了作者对三月桃花水的深情赞美和无比热爱。</a:t>
            </a:r>
            <a:endParaRPr lang="zh-CN" altLang="en-US" sz="3200" b="1">
              <a:solidFill>
                <a:srgbClr val="FF0000"/>
              </a:solidFill>
              <a:latin typeface="楷体" panose="02010609060101010101" pitchFamily="49" charset="-122"/>
              <a:ea typeface="楷体" pitchFamily="49" charset="-122"/>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xmlns:p15="http://schemas.microsoft.com/office/powerpoint/2012/main">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7" presetClass="entr" presetSubtype="10" fill="hold" nodeType="clickEffec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p:cTn id="7" dur="500" fill="hold"/>
                                        <p:tgtEl>
                                          <p:spTgt spid="2">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2">
                                            <p:txEl>
                                              <p:pRg st="0" end="0"/>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sp>
        <p:nvSpPr>
          <p:cNvPr id="2" name="Text Box 5"/>
          <p:cNvSpPr txBox="1">
            <a:spLocks noChangeArrowheads="1"/>
          </p:cNvSpPr>
          <p:nvPr/>
        </p:nvSpPr>
        <p:spPr bwMode="auto">
          <a:xfrm>
            <a:off x="1000101" y="857233"/>
            <a:ext cx="6840537" cy="1772793"/>
          </a:xfrm>
          <a:prstGeom prst="rect">
            <a:avLst/>
          </a:prstGeom>
          <a:noFill/>
          <a:ln w="9525">
            <a:noFill/>
            <a:miter lim="800000"/>
          </a:ln>
          <a:effectLst/>
        </p:spPr>
        <p:txBody>
          <a:bodyPr>
            <a:spAutoFit/>
          </a:bodyPr>
          <a:lstStyle/>
          <a:p>
            <a:pPr>
              <a:lnSpc>
                <a:spcPct val="130000"/>
              </a:lnSpc>
              <a:spcBef>
                <a:spcPct val="50000"/>
              </a:spcBef>
            </a:pPr>
            <a:r>
              <a:rPr lang="zh-CN" altLang="en-US" sz="2800" smtClean="0">
                <a:latin typeface="黑体" pitchFamily="49" charset="-122"/>
                <a:ea typeface="黑体" pitchFamily="49" charset="-122"/>
              </a:rPr>
              <a:t>朗读课文，说说课文是从哪些方面来描写三月桃花水的，背诵课文第四、六自然段。（</a:t>
            </a:r>
            <a:r>
              <a:rPr lang="zh-CN" altLang="en-US" sz="2800" smtClean="0">
                <a:solidFill>
                  <a:srgbClr val="C00000"/>
                </a:solidFill>
                <a:latin typeface="黑体" pitchFamily="49" charset="-122"/>
                <a:ea typeface="黑体" pitchFamily="49" charset="-122"/>
              </a:rPr>
              <a:t>课后第一题</a:t>
            </a:r>
            <a:r>
              <a:rPr lang="zh-CN" altLang="en-US" sz="2800" smtClean="0">
                <a:latin typeface="黑体" pitchFamily="49" charset="-122"/>
                <a:ea typeface="黑体" pitchFamily="49" charset="-122"/>
              </a:rPr>
              <a:t>）</a:t>
            </a:r>
          </a:p>
        </p:txBody>
      </p:sp>
      <p:sp>
        <p:nvSpPr>
          <p:cNvPr id="3" name="Text Box 5"/>
          <p:cNvSpPr txBox="1">
            <a:spLocks noChangeArrowheads="1"/>
          </p:cNvSpPr>
          <p:nvPr/>
        </p:nvSpPr>
        <p:spPr bwMode="auto">
          <a:xfrm>
            <a:off x="642911" y="3236979"/>
            <a:ext cx="8135937" cy="1077218"/>
          </a:xfrm>
          <a:prstGeom prst="rect">
            <a:avLst/>
          </a:prstGeom>
          <a:noFill/>
          <a:ln w="9525">
            <a:noFill/>
            <a:miter lim="800000"/>
          </a:ln>
          <a:effectLst/>
        </p:spPr>
        <p:txBody>
          <a:bodyPr>
            <a:spAutoFit/>
          </a:bodyPr>
          <a:lstStyle/>
          <a:p>
            <a:pPr>
              <a:spcBef>
                <a:spcPct val="50000"/>
              </a:spcBef>
            </a:pPr>
            <a:r>
              <a:rPr lang="zh-CN" altLang="en-US" sz="3200" b="1" smtClean="0">
                <a:solidFill>
                  <a:srgbClr val="0000FF"/>
                </a:solidFill>
                <a:latin typeface="楷体" panose="02010609060101010101" pitchFamily="49" charset="-122"/>
                <a:ea typeface="楷体" pitchFamily="49" charset="-122"/>
              </a:rPr>
              <a:t>   </a:t>
            </a:r>
            <a:r>
              <a:rPr lang="en-US" altLang="zh-CN" sz="3200" b="1" smtClean="0">
                <a:solidFill>
                  <a:srgbClr val="0000FF"/>
                </a:solidFill>
                <a:latin typeface="楷体" panose="02010609060101010101" pitchFamily="49" charset="-122"/>
                <a:ea typeface="楷体" pitchFamily="49" charset="-122"/>
              </a:rPr>
              <a:t>《</a:t>
            </a:r>
            <a:r>
              <a:rPr lang="zh-CN" altLang="en-US" sz="3200" b="1" smtClean="0">
                <a:solidFill>
                  <a:srgbClr val="0000FF"/>
                </a:solidFill>
                <a:latin typeface="楷体" panose="02010609060101010101" pitchFamily="49" charset="-122"/>
                <a:ea typeface="楷体" pitchFamily="49" charset="-122"/>
              </a:rPr>
              <a:t>三月桃花水</a:t>
            </a:r>
            <a:r>
              <a:rPr lang="en-US" altLang="zh-CN" sz="3200" b="1" smtClean="0">
                <a:solidFill>
                  <a:srgbClr val="0000FF"/>
                </a:solidFill>
                <a:latin typeface="楷体" panose="02010609060101010101" pitchFamily="49" charset="-122"/>
                <a:ea typeface="楷体" pitchFamily="49" charset="-122"/>
              </a:rPr>
              <a:t>》</a:t>
            </a:r>
            <a:r>
              <a:rPr lang="zh-CN" altLang="en-US" sz="3200" b="1" smtClean="0">
                <a:solidFill>
                  <a:srgbClr val="0000FF"/>
                </a:solidFill>
                <a:latin typeface="楷体" panose="02010609060101010101" pitchFamily="49" charset="-122"/>
                <a:ea typeface="楷体" pitchFamily="49" charset="-122"/>
              </a:rPr>
              <a:t>是从声音、样子两个角度来分析春水的美好。</a:t>
            </a:r>
            <a:endParaRPr lang="zh-CN" altLang="en-US" sz="3200" b="1">
              <a:solidFill>
                <a:srgbClr val="0000FF"/>
              </a:solidFill>
              <a:latin typeface="楷体" panose="02010609060101010101" pitchFamily="49" charset="-122"/>
              <a:ea typeface="楷体" pitchFamily="49" charset="-122"/>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xmlns:p15="http://schemas.microsoft.com/office/powerpoint/2012/main">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0" nodeType="clickEffec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9.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sp>
        <p:nvSpPr>
          <p:cNvPr id="115715" name="Rectangle 3"/>
          <p:cNvSpPr>
            <a:spLocks noChangeArrowheads="1"/>
          </p:cNvSpPr>
          <p:nvPr/>
        </p:nvSpPr>
        <p:spPr bwMode="auto">
          <a:xfrm>
            <a:off x="0" y="810155"/>
            <a:ext cx="138564" cy="284693"/>
          </a:xfrm>
          <a:prstGeom prst="rect">
            <a:avLst/>
          </a:prstGeom>
          <a:noFill/>
          <a:ln w="9525">
            <a:noFill/>
            <a:miter lim="800000"/>
          </a:ln>
          <a:effectLst/>
        </p:spPr>
        <p:txBody>
          <a:bodyPr vert="horz" wrap="none" lIns="68580" tIns="34290" rIns="68580" bIns="34290" numCol="1" anchor="ctr" anchorCtr="0" compatLnSpc="1">
            <a:spAutoFit/>
          </a:bodyPr>
          <a:lstStyle/>
          <a:p>
            <a:pPr fontAlgn="base">
              <a:spcBef>
                <a:spcPct val="0"/>
              </a:spcBef>
              <a:spcAft>
                <a:spcPct val="0"/>
              </a:spcAft>
            </a:pPr>
            <a:endParaRPr lang="zh-CN" altLang="zh-CN">
              <a:latin typeface="Arial" pitchFamily="34" charset="0"/>
              <a:ea typeface="宋体" pitchFamily="2" charset="-122"/>
              <a:cs typeface="宋体" panose="02010600030101010101" pitchFamily="2" charset="-122"/>
            </a:endParaRPr>
          </a:p>
        </p:txBody>
      </p:sp>
      <p:sp>
        <p:nvSpPr>
          <p:cNvPr id="16" name="文本框 14"/>
          <p:cNvSpPr txBox="1"/>
          <p:nvPr/>
        </p:nvSpPr>
        <p:spPr>
          <a:xfrm>
            <a:off x="624428" y="548680"/>
            <a:ext cx="2219380" cy="561692"/>
          </a:xfrm>
          <a:prstGeom prst="rect">
            <a:avLst/>
          </a:prstGeom>
          <a:noFill/>
        </p:spPr>
        <p:txBody>
          <a:bodyPr wrap="square" lIns="68580" tIns="34290" rIns="68580" bIns="34290" rtlCol="0">
            <a:spAutoFit/>
          </a:bodyPr>
          <a:lstStyle/>
          <a:p>
            <a:r>
              <a:rPr lang="zh-CN" altLang="en-US" sz="3200" b="1">
                <a:solidFill>
                  <a:srgbClr val="875000"/>
                </a:solidFill>
                <a:latin typeface="幼圆" pitchFamily="49" charset="-122"/>
                <a:ea typeface="幼圆" pitchFamily="49" charset="-122"/>
              </a:rPr>
              <a:t>结构梳理</a:t>
            </a:r>
          </a:p>
        </p:txBody>
      </p:sp>
      <p:pic>
        <p:nvPicPr>
          <p:cNvPr id="18" name="图片 17"/>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92083" y="638771"/>
            <a:ext cx="366860" cy="608451"/>
          </a:xfrm>
          <a:prstGeom prst="rect">
            <a:avLst/>
          </a:prstGeom>
        </p:spPr>
      </p:pic>
      <p:sp>
        <p:nvSpPr>
          <p:cNvPr id="19" name="圆角矩形 18"/>
          <p:cNvSpPr/>
          <p:nvPr/>
        </p:nvSpPr>
        <p:spPr>
          <a:xfrm>
            <a:off x="558943" y="1578478"/>
            <a:ext cx="7715304" cy="3919717"/>
          </a:xfrm>
          <a:prstGeom prst="roundRect">
            <a:avLst/>
          </a:prstGeom>
          <a:solidFill>
            <a:srgbClr val="FFFFFF"/>
          </a:solidFill>
          <a:ln>
            <a:noFill/>
          </a:ln>
          <a:effectLst>
            <a:outerShdw blurRad="368300" dist="88900" dir="5400000" algn="t"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24" name="TextBox 23"/>
          <p:cNvSpPr txBox="1"/>
          <p:nvPr/>
        </p:nvSpPr>
        <p:spPr>
          <a:xfrm>
            <a:off x="913737" y="2287741"/>
            <a:ext cx="507831" cy="1608133"/>
          </a:xfrm>
          <a:prstGeom prst="rect">
            <a:avLst/>
          </a:prstGeom>
          <a:noFill/>
        </p:spPr>
        <p:txBody>
          <a:bodyPr vert="eaVert" wrap="none" lIns="68580" tIns="34290" rIns="68580" bIns="34290" rtlCol="0">
            <a:spAutoFit/>
          </a:bodyPr>
          <a:lstStyle/>
          <a:p>
            <a:r>
              <a:rPr lang="zh-CN" altLang="en-US" sz="2400" smtClean="0">
                <a:latin typeface="黑体" pitchFamily="49" charset="-122"/>
                <a:ea typeface="黑体" pitchFamily="49" charset="-122"/>
              </a:rPr>
              <a:t>三月桃花水</a:t>
            </a:r>
            <a:endParaRPr lang="zh-CN" altLang="en-US" sz="2400">
              <a:latin typeface="黑体" pitchFamily="49" charset="-122"/>
              <a:ea typeface="黑体" pitchFamily="49" charset="-122"/>
            </a:endParaRPr>
          </a:p>
        </p:txBody>
      </p:sp>
      <p:sp>
        <p:nvSpPr>
          <p:cNvPr id="27" name="TextBox 26"/>
          <p:cNvSpPr txBox="1"/>
          <p:nvPr/>
        </p:nvSpPr>
        <p:spPr>
          <a:xfrm>
            <a:off x="1835696" y="2180861"/>
            <a:ext cx="5688632" cy="438582"/>
          </a:xfrm>
          <a:prstGeom prst="rect">
            <a:avLst/>
          </a:prstGeom>
          <a:noFill/>
        </p:spPr>
        <p:txBody>
          <a:bodyPr wrap="square" lIns="68580" tIns="34290" rIns="68580" bIns="34290" rtlCol="0">
            <a:spAutoFit/>
          </a:bodyPr>
          <a:lstStyle/>
          <a:p>
            <a:r>
              <a:rPr lang="zh-CN" altLang="en-US" sz="2400" smtClean="0">
                <a:latin typeface="黑体" pitchFamily="49" charset="-122"/>
                <a:ea typeface="黑体" pitchFamily="49" charset="-122"/>
              </a:rPr>
              <a:t>动听的声音 像铃铛，像竖琴  给春增添</a:t>
            </a:r>
          </a:p>
        </p:txBody>
      </p:sp>
      <p:sp>
        <p:nvSpPr>
          <p:cNvPr id="28" name="TextBox 27"/>
          <p:cNvSpPr txBox="1"/>
          <p:nvPr/>
        </p:nvSpPr>
        <p:spPr>
          <a:xfrm>
            <a:off x="1884344" y="3189453"/>
            <a:ext cx="5214974" cy="438582"/>
          </a:xfrm>
          <a:prstGeom prst="rect">
            <a:avLst/>
          </a:prstGeom>
          <a:noFill/>
        </p:spPr>
        <p:txBody>
          <a:bodyPr wrap="square" lIns="68580" tIns="34290" rIns="68580" bIns="34290" rtlCol="0">
            <a:spAutoFit/>
          </a:bodyPr>
          <a:lstStyle/>
          <a:p>
            <a:r>
              <a:rPr lang="zh-CN" altLang="en-US" sz="2400" smtClean="0">
                <a:latin typeface="黑体" pitchFamily="49" charset="-122"/>
                <a:ea typeface="黑体" pitchFamily="49" charset="-122"/>
              </a:rPr>
              <a:t>明洁的颜色   像丝稠，像明镜</a:t>
            </a:r>
            <a:endParaRPr lang="zh-CN" altLang="en-US" sz="2400">
              <a:latin typeface="黑体" pitchFamily="49" charset="-122"/>
              <a:ea typeface="黑体" pitchFamily="49" charset="-122"/>
            </a:endParaRPr>
          </a:p>
        </p:txBody>
      </p:sp>
      <p:sp>
        <p:nvSpPr>
          <p:cNvPr id="8194" name="Rectangle 2"/>
          <p:cNvSpPr>
            <a:spLocks noChangeArrowheads="1"/>
          </p:cNvSpPr>
          <p:nvPr/>
        </p:nvSpPr>
        <p:spPr bwMode="auto">
          <a:xfrm>
            <a:off x="1902650" y="4168464"/>
            <a:ext cx="5621678" cy="461665"/>
          </a:xfrm>
          <a:prstGeom prst="rect">
            <a:avLst/>
          </a:prstGeom>
          <a:noFill/>
          <a:ln w="9525">
            <a:noFill/>
            <a:miter lim="800000"/>
          </a:ln>
          <a:effectLst/>
        </p:spPr>
        <p:txBody>
          <a:bodyPr vert="horz" wrap="square" lIns="91440" tIns="45720" rIns="91440" bIns="45720" numCol="1" anchor="ctr" anchorCtr="0" compatLnSpc="1">
            <a:spAutoFit/>
          </a:bodyPr>
          <a:lstStyle/>
          <a:p>
            <a:r>
              <a:rPr lang="zh-CN" altLang="en-US" sz="2400" smtClean="0">
                <a:latin typeface="黑体" pitchFamily="49" charset="-122"/>
                <a:ea typeface="黑体" pitchFamily="49" charset="-122"/>
              </a:rPr>
              <a:t>流动的形态  舞动着朝霞向前 勃勃生机</a:t>
            </a:r>
            <a:endParaRPr lang="zh-CN" altLang="en-US" sz="2400">
              <a:latin typeface="黑体" pitchFamily="49" charset="-122"/>
              <a:ea typeface="黑体" pitchFamily="49" charset="-122"/>
            </a:endParaRPr>
          </a:p>
        </p:txBody>
      </p:sp>
      <p:sp>
        <p:nvSpPr>
          <p:cNvPr id="2" name="左大括号 1"/>
          <p:cNvSpPr/>
          <p:nvPr/>
        </p:nvSpPr>
        <p:spPr>
          <a:xfrm>
            <a:off x="1481564" y="2277835"/>
            <a:ext cx="252555" cy="2400267"/>
          </a:xfrm>
          <a:prstGeom prst="leftBrace">
            <a:avLst>
              <a:gd name="adj1" fmla="val 8333"/>
              <a:gd name="adj2" fmla="val 51587"/>
            </a:avLst>
          </a:prstGeom>
          <a:ln>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xmlns:p15="http://schemas.microsoft.com/office/powerpoint/2012/main">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8" fill="hold" grpId="0" nodeType="clickEffect">
                                  <p:childTnLst>
                                    <p:set>
                                      <p:cBhvr>
                                        <p:cTn id="6" dur="1" fill="hold">
                                          <p:stCondLst>
                                            <p:cond delay="0"/>
                                          </p:stCondLst>
                                        </p:cTn>
                                        <p:tgtEl>
                                          <p:spTgt spid="24"/>
                                        </p:tgtEl>
                                        <p:attrNameLst>
                                          <p:attrName>style.visibility</p:attrName>
                                        </p:attrNameLst>
                                      </p:cBhvr>
                                      <p:to>
                                        <p:strVal val="visible"/>
                                      </p:to>
                                    </p:set>
                                    <p:animEffect transition="in" filter="wipe(left)">
                                      <p:cBhvr>
                                        <p:cTn id="7" dur="500"/>
                                        <p:tgtEl>
                                          <p:spTgt spid="24"/>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2" presetClass="entr" presetSubtype="4" fill="hold" grpId="4" nodeType="clickEffect">
                                  <p:childTnLst>
                                    <p:set>
                                      <p:cBhvr>
                                        <p:cTn id="12" dur="1" fill="hold">
                                          <p:stCondLst>
                                            <p:cond delay="0"/>
                                          </p:stCondLst>
                                        </p:cTn>
                                        <p:tgtEl>
                                          <p:spTgt spid="2"/>
                                        </p:tgtEl>
                                        <p:attrNameLst>
                                          <p:attrName>style.visibility</p:attrName>
                                        </p:attrNameLst>
                                      </p:cBhvr>
                                      <p:to>
                                        <p:strVal val="visible"/>
                                      </p:to>
                                    </p:set>
                                    <p:animEffect transition="in" filter="wipe(down)">
                                      <p:cBhvr>
                                        <p:cTn id="13" dur="500"/>
                                        <p:tgtEl>
                                          <p:spTgt spid="2"/>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22" presetClass="entr" presetSubtype="4" fill="hold" grpId="1" nodeType="clickEffect">
                                  <p:childTnLst>
                                    <p:set>
                                      <p:cBhvr>
                                        <p:cTn id="18" dur="1" fill="hold">
                                          <p:stCondLst>
                                            <p:cond delay="0"/>
                                          </p:stCondLst>
                                        </p:cTn>
                                        <p:tgtEl>
                                          <p:spTgt spid="27"/>
                                        </p:tgtEl>
                                        <p:attrNameLst>
                                          <p:attrName>style.visibility</p:attrName>
                                        </p:attrNameLst>
                                      </p:cBhvr>
                                      <p:to>
                                        <p:strVal val="visible"/>
                                      </p:to>
                                    </p:set>
                                    <p:animEffect transition="in" filter="wipe(down)">
                                      <p:cBhvr>
                                        <p:cTn id="19" dur="500"/>
                                        <p:tgtEl>
                                          <p:spTgt spid="27"/>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22" presetClass="entr" presetSubtype="4" fill="hold" grpId="2" nodeType="clickEffect">
                                  <p:childTnLst>
                                    <p:set>
                                      <p:cBhvr>
                                        <p:cTn id="24" dur="1" fill="hold">
                                          <p:stCondLst>
                                            <p:cond delay="0"/>
                                          </p:stCondLst>
                                        </p:cTn>
                                        <p:tgtEl>
                                          <p:spTgt spid="28"/>
                                        </p:tgtEl>
                                        <p:attrNameLst>
                                          <p:attrName>style.visibility</p:attrName>
                                        </p:attrNameLst>
                                      </p:cBhvr>
                                      <p:to>
                                        <p:strVal val="visible"/>
                                      </p:to>
                                    </p:set>
                                    <p:animEffect transition="in" filter="wipe(down)">
                                      <p:cBhvr>
                                        <p:cTn id="25" dur="500"/>
                                        <p:tgtEl>
                                          <p:spTgt spid="28"/>
                                        </p:tgtEl>
                                      </p:cBhvr>
                                    </p:animEffect>
                                  </p:childTnLst>
                                </p:cTn>
                              </p:par>
                            </p:childTnLst>
                          </p:cTn>
                        </p:par>
                      </p:childTnLst>
                    </p:cTn>
                  </p:par>
                  <p:par>
                    <p:cTn id="26" fill="hold" nodeType="clickPar">
                      <p:stCondLst>
                        <p:cond delay="indefinite"/>
                      </p:stCondLst>
                      <p:childTnLst>
                        <p:par>
                          <p:cTn id="27" fill="hold" nodeType="withGroup">
                            <p:stCondLst>
                              <p:cond delay="indefinite"/>
                            </p:stCondLst>
                          </p:cTn>
                        </p:par>
                        <p:par>
                          <p:cTn id="28" fill="hold" nodeType="afterGroup">
                            <p:stCondLst>
                              <p:cond delay="0"/>
                            </p:stCondLst>
                            <p:childTnLst>
                              <p:par>
                                <p:cTn id="29" presetID="22" presetClass="entr" presetSubtype="4" fill="hold" grpId="3" nodeType="clickEffect">
                                  <p:childTnLst>
                                    <p:set>
                                      <p:cBhvr>
                                        <p:cTn id="30" dur="1" fill="hold">
                                          <p:stCondLst>
                                            <p:cond delay="0"/>
                                          </p:stCondLst>
                                        </p:cTn>
                                        <p:tgtEl>
                                          <p:spTgt spid="8194"/>
                                        </p:tgtEl>
                                        <p:attrNameLst>
                                          <p:attrName>style.visibility</p:attrName>
                                        </p:attrNameLst>
                                      </p:cBhvr>
                                      <p:to>
                                        <p:strVal val="visible"/>
                                      </p:to>
                                    </p:set>
                                    <p:animEffect transition="in" filter="wipe(down)">
                                      <p:cBhvr>
                                        <p:cTn id="31" dur="500"/>
                                        <p:tgtEl>
                                          <p:spTgt spid="81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7" grpId="1"/>
      <p:bldP spid="28" grpId="2"/>
      <p:bldP spid="8194" grpId="3"/>
      <p:bldP spid="2" grpId="4" animBg="1"/>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a:blip r:embed="rId3"/>
          <a:stretch>
            <a:fillRect/>
          </a:stretch>
        </a:blipFill>
        <a:effectLst/>
      </p:bgPr>
    </p:bg>
    <p:spTree>
      <p:nvGrpSpPr>
        <p:cNvPr id="1" name=""/>
        <p:cNvGrpSpPr/>
        <p:nvPr/>
      </p:nvGrpSpPr>
      <p:grpSpPr>
        <a:xfrm>
          <a:off x="0" y="0"/>
          <a:ext cx="0" cy="0"/>
          <a:chOff x="0" y="0"/>
          <a:chExt cx="0" cy="0"/>
        </a:xfrm>
      </p:grpSpPr>
      <p:sp>
        <p:nvSpPr>
          <p:cNvPr id="10384" name="TextBox 11"/>
          <p:cNvSpPr txBox="1"/>
          <p:nvPr/>
        </p:nvSpPr>
        <p:spPr>
          <a:xfrm>
            <a:off x="4855473" y="2133134"/>
            <a:ext cx="1286051" cy="684803"/>
          </a:xfrm>
          <a:prstGeom prst="rect">
            <a:avLst/>
          </a:prstGeom>
          <a:noFill/>
          <a:ln w="9525">
            <a:noFill/>
          </a:ln>
        </p:spPr>
        <p:txBody>
          <a:bodyPr wrap="square" lIns="68580" tIns="34290" rIns="68580" bIns="34290">
            <a:spAutoFit/>
          </a:bodyPr>
          <a:lstStyle/>
          <a:p>
            <a:pPr>
              <a:spcBef>
                <a:spcPct val="50000"/>
              </a:spcBef>
            </a:pPr>
            <a:r>
              <a:rPr kumimoji="1" lang="zh-CN" altLang="en-US" sz="4000" u="sng" smtClean="0">
                <a:solidFill>
                  <a:srgbClr val="FF0000"/>
                </a:solidFill>
                <a:latin typeface="楷体" panose="02010609060101010101" pitchFamily="49" charset="-122"/>
                <a:ea typeface="楷体" pitchFamily="49" charset="-122"/>
              </a:rPr>
              <a:t>酒</a:t>
            </a:r>
            <a:r>
              <a:rPr kumimoji="1" lang="zh-CN" altLang="en-US" sz="4000" smtClean="0">
                <a:latin typeface="楷体" panose="02010609060101010101" pitchFamily="49" charset="-122"/>
                <a:ea typeface="楷体" pitchFamily="49" charset="-122"/>
              </a:rPr>
              <a:t>窝</a:t>
            </a:r>
            <a:endParaRPr kumimoji="1" lang="zh-CN" altLang="en-US" sz="4000">
              <a:latin typeface="楷体" panose="02010609060101010101" pitchFamily="49" charset="-122"/>
              <a:ea typeface="楷体" pitchFamily="49" charset="-122"/>
            </a:endParaRPr>
          </a:p>
        </p:txBody>
      </p:sp>
      <p:sp>
        <p:nvSpPr>
          <p:cNvPr id="57" name="Text Box 5"/>
          <p:cNvSpPr txBox="1">
            <a:spLocks noChangeArrowheads="1"/>
          </p:cNvSpPr>
          <p:nvPr/>
        </p:nvSpPr>
        <p:spPr bwMode="auto">
          <a:xfrm>
            <a:off x="3212398" y="2191014"/>
            <a:ext cx="1232466" cy="6848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spcBef>
                <a:spcPct val="20000"/>
              </a:spcBef>
              <a:buFont typeface="Arial" pitchFamily="34" charset="0"/>
              <a:buChar char="•"/>
              <a:defRPr kumimoji="1" sz="3200">
                <a:solidFill>
                  <a:sysClr val="windowText" lastClr="000000"/>
                </a:solidFill>
                <a:latin typeface="Calibri" pitchFamily="34" charset="0"/>
                <a:ea typeface="宋体" pitchFamily="2" charset="-122"/>
              </a:defRPr>
            </a:lvl1pPr>
            <a:lvl2pPr marL="742950" indent="-285750">
              <a:spcBef>
                <a:spcPct val="20000"/>
              </a:spcBef>
              <a:buFont typeface="Arial" pitchFamily="34" charset="0"/>
              <a:buChar char="–"/>
              <a:defRPr kumimoji="1" sz="2800">
                <a:solidFill>
                  <a:sysClr val="windowText" lastClr="000000"/>
                </a:solidFill>
                <a:latin typeface="Calibri" pitchFamily="34" charset="0"/>
                <a:ea typeface="宋体" pitchFamily="2" charset="-122"/>
              </a:defRPr>
            </a:lvl2pPr>
            <a:lvl3pPr marL="1143000" indent="-228600">
              <a:spcBef>
                <a:spcPct val="20000"/>
              </a:spcBef>
              <a:buFont typeface="Arial" pitchFamily="34" charset="0"/>
              <a:buChar char="•"/>
              <a:defRPr kumimoji="1" sz="2400">
                <a:solidFill>
                  <a:sysClr val="windowText" lastClr="000000"/>
                </a:solidFill>
                <a:latin typeface="Calibri" pitchFamily="34" charset="0"/>
                <a:ea typeface="宋体" pitchFamily="2" charset="-122"/>
              </a:defRPr>
            </a:lvl3pPr>
            <a:lvl4pPr marL="1600200" indent="-228600">
              <a:spcBef>
                <a:spcPct val="20000"/>
              </a:spcBef>
              <a:buFont typeface="Arial" pitchFamily="34" charset="0"/>
              <a:buChar char="–"/>
              <a:defRPr kumimoji="1" sz="2000">
                <a:solidFill>
                  <a:sysClr val="windowText" lastClr="000000"/>
                </a:solidFill>
                <a:latin typeface="Calibri" pitchFamily="34" charset="0"/>
                <a:ea typeface="宋体" pitchFamily="2" charset="-122"/>
              </a:defRPr>
            </a:lvl4pPr>
            <a:lvl5pPr marL="2057400" indent="-228600">
              <a:spcBef>
                <a:spcPct val="20000"/>
              </a:spcBef>
              <a:buFont typeface="Arial" pitchFamily="34" charset="0"/>
              <a:buChar char="»"/>
              <a:defRPr kumimoji="1" sz="2000">
                <a:solidFill>
                  <a:sysClr val="windowText" lastClr="000000"/>
                </a:solidFill>
                <a:latin typeface="Calibri" pitchFamily="34" charset="0"/>
                <a:ea typeface="宋体" pitchFamily="2" charset="-122"/>
              </a:defRPr>
            </a:lvl5pPr>
            <a:lvl6pPr marL="2514600" indent="-228600" defTabSz="457200" eaLnBrk="0" fontAlgn="base" hangingPunct="0">
              <a:spcBef>
                <a:spcPct val="20000"/>
              </a:spcBef>
              <a:spcAft>
                <a:spcPct val="0"/>
              </a:spcAft>
              <a:buFont typeface="Arial" pitchFamily="34" charset="0"/>
              <a:buChar char="»"/>
              <a:defRPr kumimoji="1" sz="2000">
                <a:solidFill>
                  <a:sysClr val="windowText" lastClr="000000"/>
                </a:solidFill>
                <a:latin typeface="Calibri" pitchFamily="34" charset="0"/>
                <a:ea typeface="宋体" pitchFamily="2" charset="-122"/>
              </a:defRPr>
            </a:lvl6pPr>
            <a:lvl7pPr marL="2971800" indent="-228600" defTabSz="457200" eaLnBrk="0" fontAlgn="base" hangingPunct="0">
              <a:spcBef>
                <a:spcPct val="20000"/>
              </a:spcBef>
              <a:spcAft>
                <a:spcPct val="0"/>
              </a:spcAft>
              <a:buFont typeface="Arial" pitchFamily="34" charset="0"/>
              <a:buChar char="»"/>
              <a:defRPr kumimoji="1" sz="2000">
                <a:solidFill>
                  <a:sysClr val="windowText" lastClr="000000"/>
                </a:solidFill>
                <a:latin typeface="Calibri" pitchFamily="34" charset="0"/>
                <a:ea typeface="宋体" pitchFamily="2" charset="-122"/>
              </a:defRPr>
            </a:lvl7pPr>
            <a:lvl8pPr marL="3429000" indent="-228600" defTabSz="457200" eaLnBrk="0" fontAlgn="base" hangingPunct="0">
              <a:spcBef>
                <a:spcPct val="20000"/>
              </a:spcBef>
              <a:spcAft>
                <a:spcPct val="0"/>
              </a:spcAft>
              <a:buFont typeface="Arial" pitchFamily="34" charset="0"/>
              <a:buChar char="»"/>
              <a:defRPr kumimoji="1" sz="2000">
                <a:solidFill>
                  <a:sysClr val="windowText" lastClr="000000"/>
                </a:solidFill>
                <a:latin typeface="Calibri" pitchFamily="34" charset="0"/>
                <a:ea typeface="宋体" pitchFamily="2" charset="-122"/>
              </a:defRPr>
            </a:lvl8pPr>
            <a:lvl9pPr marL="3886200" indent="-228600" defTabSz="457200" eaLnBrk="0" fontAlgn="base" hangingPunct="0">
              <a:spcBef>
                <a:spcPct val="20000"/>
              </a:spcBef>
              <a:spcAft>
                <a:spcPct val="0"/>
              </a:spcAft>
              <a:buFont typeface="Arial" pitchFamily="34" charset="0"/>
              <a:buChar char="»"/>
              <a:defRPr kumimoji="1" sz="2000">
                <a:solidFill>
                  <a:sysClr val="windowText" lastClr="000000"/>
                </a:solidFill>
                <a:latin typeface="Calibri" pitchFamily="34" charset="0"/>
                <a:ea typeface="宋体" pitchFamily="2" charset="-122"/>
              </a:defRPr>
            </a:lvl9pPr>
          </a:lstStyle>
          <a:p>
            <a:pPr eaLnBrk="1" hangingPunct="1">
              <a:spcBef>
                <a:spcPct val="50000"/>
              </a:spcBef>
              <a:buFontTx/>
              <a:buNone/>
            </a:pPr>
            <a:r>
              <a:rPr lang="zh-CN" altLang="en-US" sz="4000" smtClean="0">
                <a:solidFill>
                  <a:schemeClr val="tx1"/>
                </a:solidFill>
                <a:latin typeface="楷体" panose="02010609060101010101" pitchFamily="49" charset="-122"/>
                <a:ea typeface="楷体" pitchFamily="49" charset="-122"/>
              </a:rPr>
              <a:t>丝</a:t>
            </a:r>
            <a:r>
              <a:rPr lang="zh-CN" altLang="en-US" sz="4000" u="sng" smtClean="0">
                <a:solidFill>
                  <a:srgbClr val="FF0000"/>
                </a:solidFill>
                <a:latin typeface="楷体" panose="02010609060101010101" pitchFamily="49" charset="-122"/>
                <a:ea typeface="楷体" pitchFamily="49" charset="-122"/>
              </a:rPr>
              <a:t>绸</a:t>
            </a:r>
            <a:endParaRPr lang="zh-CN" altLang="en-US" sz="4000" u="sng">
              <a:solidFill>
                <a:srgbClr val="FF0000"/>
              </a:solidFill>
              <a:latin typeface="楷体" panose="02010609060101010101" pitchFamily="49" charset="-122"/>
              <a:ea typeface="楷体" pitchFamily="49" charset="-122"/>
            </a:endParaRPr>
          </a:p>
        </p:txBody>
      </p:sp>
      <p:sp>
        <p:nvSpPr>
          <p:cNvPr id="9" name="Text Box 5"/>
          <p:cNvSpPr txBox="1">
            <a:spLocks noChangeArrowheads="1"/>
          </p:cNvSpPr>
          <p:nvPr/>
        </p:nvSpPr>
        <p:spPr bwMode="auto">
          <a:xfrm>
            <a:off x="1759420" y="2153451"/>
            <a:ext cx="1369718" cy="6848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spcBef>
                <a:spcPct val="20000"/>
              </a:spcBef>
              <a:buFont typeface="Arial" pitchFamily="34" charset="0"/>
              <a:buChar char="•"/>
              <a:defRPr kumimoji="1" sz="3200">
                <a:solidFill>
                  <a:sysClr val="windowText" lastClr="000000"/>
                </a:solidFill>
                <a:latin typeface="Calibri" pitchFamily="34" charset="0"/>
                <a:ea typeface="宋体" pitchFamily="2" charset="-122"/>
              </a:defRPr>
            </a:lvl1pPr>
            <a:lvl2pPr marL="742950" indent="-285750">
              <a:spcBef>
                <a:spcPct val="20000"/>
              </a:spcBef>
              <a:buFont typeface="Arial" pitchFamily="34" charset="0"/>
              <a:buChar char="–"/>
              <a:defRPr kumimoji="1" sz="2800">
                <a:solidFill>
                  <a:sysClr val="windowText" lastClr="000000"/>
                </a:solidFill>
                <a:latin typeface="Calibri" pitchFamily="34" charset="0"/>
                <a:ea typeface="宋体" pitchFamily="2" charset="-122"/>
              </a:defRPr>
            </a:lvl2pPr>
            <a:lvl3pPr marL="1143000" indent="-228600">
              <a:spcBef>
                <a:spcPct val="20000"/>
              </a:spcBef>
              <a:buFont typeface="Arial" pitchFamily="34" charset="0"/>
              <a:buChar char="•"/>
              <a:defRPr kumimoji="1" sz="2400">
                <a:solidFill>
                  <a:sysClr val="windowText" lastClr="000000"/>
                </a:solidFill>
                <a:latin typeface="Calibri" pitchFamily="34" charset="0"/>
                <a:ea typeface="宋体" pitchFamily="2" charset="-122"/>
              </a:defRPr>
            </a:lvl3pPr>
            <a:lvl4pPr marL="1600200" indent="-228600">
              <a:spcBef>
                <a:spcPct val="20000"/>
              </a:spcBef>
              <a:buFont typeface="Arial" pitchFamily="34" charset="0"/>
              <a:buChar char="–"/>
              <a:defRPr kumimoji="1" sz="2000">
                <a:solidFill>
                  <a:sysClr val="windowText" lastClr="000000"/>
                </a:solidFill>
                <a:latin typeface="Calibri" pitchFamily="34" charset="0"/>
                <a:ea typeface="宋体" pitchFamily="2" charset="-122"/>
              </a:defRPr>
            </a:lvl4pPr>
            <a:lvl5pPr marL="2057400" indent="-228600">
              <a:spcBef>
                <a:spcPct val="20000"/>
              </a:spcBef>
              <a:buFont typeface="Arial" pitchFamily="34" charset="0"/>
              <a:buChar char="»"/>
              <a:defRPr kumimoji="1" sz="2000">
                <a:solidFill>
                  <a:sysClr val="windowText" lastClr="000000"/>
                </a:solidFill>
                <a:latin typeface="Calibri" pitchFamily="34" charset="0"/>
                <a:ea typeface="宋体" pitchFamily="2" charset="-122"/>
              </a:defRPr>
            </a:lvl5pPr>
            <a:lvl6pPr marL="2514600" indent="-228600" defTabSz="457200" eaLnBrk="0" fontAlgn="base" hangingPunct="0">
              <a:spcBef>
                <a:spcPct val="20000"/>
              </a:spcBef>
              <a:spcAft>
                <a:spcPct val="0"/>
              </a:spcAft>
              <a:buFont typeface="Arial" pitchFamily="34" charset="0"/>
              <a:buChar char="»"/>
              <a:defRPr kumimoji="1" sz="2000">
                <a:solidFill>
                  <a:sysClr val="windowText" lastClr="000000"/>
                </a:solidFill>
                <a:latin typeface="Calibri" pitchFamily="34" charset="0"/>
                <a:ea typeface="宋体" pitchFamily="2" charset="-122"/>
              </a:defRPr>
            </a:lvl6pPr>
            <a:lvl7pPr marL="2971800" indent="-228600" defTabSz="457200" eaLnBrk="0" fontAlgn="base" hangingPunct="0">
              <a:spcBef>
                <a:spcPct val="20000"/>
              </a:spcBef>
              <a:spcAft>
                <a:spcPct val="0"/>
              </a:spcAft>
              <a:buFont typeface="Arial" pitchFamily="34" charset="0"/>
              <a:buChar char="»"/>
              <a:defRPr kumimoji="1" sz="2000">
                <a:solidFill>
                  <a:sysClr val="windowText" lastClr="000000"/>
                </a:solidFill>
                <a:latin typeface="Calibri" pitchFamily="34" charset="0"/>
                <a:ea typeface="宋体" pitchFamily="2" charset="-122"/>
              </a:defRPr>
            </a:lvl7pPr>
            <a:lvl8pPr marL="3429000" indent="-228600" defTabSz="457200" eaLnBrk="0" fontAlgn="base" hangingPunct="0">
              <a:spcBef>
                <a:spcPct val="20000"/>
              </a:spcBef>
              <a:spcAft>
                <a:spcPct val="0"/>
              </a:spcAft>
              <a:buFont typeface="Arial" pitchFamily="34" charset="0"/>
              <a:buChar char="»"/>
              <a:defRPr kumimoji="1" sz="2000">
                <a:solidFill>
                  <a:sysClr val="windowText" lastClr="000000"/>
                </a:solidFill>
                <a:latin typeface="Calibri" pitchFamily="34" charset="0"/>
                <a:ea typeface="宋体" pitchFamily="2" charset="-122"/>
              </a:defRPr>
            </a:lvl8pPr>
            <a:lvl9pPr marL="3886200" indent="-228600" defTabSz="457200" eaLnBrk="0" fontAlgn="base" hangingPunct="0">
              <a:spcBef>
                <a:spcPct val="20000"/>
              </a:spcBef>
              <a:spcAft>
                <a:spcPct val="0"/>
              </a:spcAft>
              <a:buFont typeface="Arial" pitchFamily="34" charset="0"/>
              <a:buChar char="»"/>
              <a:defRPr kumimoji="1" sz="2000">
                <a:solidFill>
                  <a:sysClr val="windowText" lastClr="000000"/>
                </a:solidFill>
                <a:latin typeface="Calibri" pitchFamily="34" charset="0"/>
                <a:ea typeface="宋体" pitchFamily="2" charset="-122"/>
              </a:defRPr>
            </a:lvl9pPr>
          </a:lstStyle>
          <a:p>
            <a:pPr eaLnBrk="1" hangingPunct="1">
              <a:spcBef>
                <a:spcPct val="50000"/>
              </a:spcBef>
              <a:buFontTx/>
              <a:buNone/>
            </a:pPr>
            <a:r>
              <a:rPr lang="zh-CN" altLang="en-US" sz="4000" smtClean="0">
                <a:solidFill>
                  <a:schemeClr val="tx1"/>
                </a:solidFill>
                <a:latin typeface="楷体" panose="02010609060101010101" pitchFamily="49" charset="-122"/>
                <a:ea typeface="楷体" pitchFamily="49" charset="-122"/>
              </a:rPr>
              <a:t>一</a:t>
            </a:r>
            <a:r>
              <a:rPr lang="zh-CN" altLang="en-US" sz="4000" u="sng" smtClean="0">
                <a:solidFill>
                  <a:srgbClr val="FF0000"/>
                </a:solidFill>
                <a:latin typeface="楷体" panose="02010609060101010101" pitchFamily="49" charset="-122"/>
                <a:ea typeface="楷体" pitchFamily="49" charset="-122"/>
              </a:rPr>
              <a:t>匹</a:t>
            </a:r>
            <a:endParaRPr lang="zh-CN" altLang="en-US" sz="4000" u="sng">
              <a:solidFill>
                <a:srgbClr val="FF0000"/>
              </a:solidFill>
              <a:latin typeface="楷体" panose="02010609060101010101" pitchFamily="49" charset="-122"/>
              <a:ea typeface="楷体" pitchFamily="49" charset="-122"/>
            </a:endParaRPr>
          </a:p>
        </p:txBody>
      </p:sp>
      <p:sp>
        <p:nvSpPr>
          <p:cNvPr id="11" name="Text Box 5"/>
          <p:cNvSpPr txBox="1">
            <a:spLocks noChangeArrowheads="1"/>
          </p:cNvSpPr>
          <p:nvPr/>
        </p:nvSpPr>
        <p:spPr bwMode="auto">
          <a:xfrm>
            <a:off x="6179799" y="2126070"/>
            <a:ext cx="1232466" cy="6848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spcBef>
                <a:spcPct val="20000"/>
              </a:spcBef>
              <a:buFont typeface="Arial" pitchFamily="34" charset="0"/>
              <a:buChar char="•"/>
              <a:defRPr kumimoji="1" sz="3200">
                <a:solidFill>
                  <a:sysClr val="windowText" lastClr="000000"/>
                </a:solidFill>
                <a:latin typeface="Calibri" pitchFamily="34" charset="0"/>
                <a:ea typeface="宋体" pitchFamily="2" charset="-122"/>
              </a:defRPr>
            </a:lvl1pPr>
            <a:lvl2pPr marL="742950" indent="-285750">
              <a:spcBef>
                <a:spcPct val="20000"/>
              </a:spcBef>
              <a:buFont typeface="Arial" pitchFamily="34" charset="0"/>
              <a:buChar char="–"/>
              <a:defRPr kumimoji="1" sz="2800">
                <a:solidFill>
                  <a:sysClr val="windowText" lastClr="000000"/>
                </a:solidFill>
                <a:latin typeface="Calibri" pitchFamily="34" charset="0"/>
                <a:ea typeface="宋体" pitchFamily="2" charset="-122"/>
              </a:defRPr>
            </a:lvl2pPr>
            <a:lvl3pPr marL="1143000" indent="-228600">
              <a:spcBef>
                <a:spcPct val="20000"/>
              </a:spcBef>
              <a:buFont typeface="Arial" pitchFamily="34" charset="0"/>
              <a:buChar char="•"/>
              <a:defRPr kumimoji="1" sz="2400">
                <a:solidFill>
                  <a:sysClr val="windowText" lastClr="000000"/>
                </a:solidFill>
                <a:latin typeface="Calibri" pitchFamily="34" charset="0"/>
                <a:ea typeface="宋体" pitchFamily="2" charset="-122"/>
              </a:defRPr>
            </a:lvl3pPr>
            <a:lvl4pPr marL="1600200" indent="-228600">
              <a:spcBef>
                <a:spcPct val="20000"/>
              </a:spcBef>
              <a:buFont typeface="Arial" pitchFamily="34" charset="0"/>
              <a:buChar char="–"/>
              <a:defRPr kumimoji="1" sz="2000">
                <a:solidFill>
                  <a:sysClr val="windowText" lastClr="000000"/>
                </a:solidFill>
                <a:latin typeface="Calibri" pitchFamily="34" charset="0"/>
                <a:ea typeface="宋体" pitchFamily="2" charset="-122"/>
              </a:defRPr>
            </a:lvl4pPr>
            <a:lvl5pPr marL="2057400" indent="-228600">
              <a:spcBef>
                <a:spcPct val="20000"/>
              </a:spcBef>
              <a:buFont typeface="Arial" pitchFamily="34" charset="0"/>
              <a:buChar char="»"/>
              <a:defRPr kumimoji="1" sz="2000">
                <a:solidFill>
                  <a:sysClr val="windowText" lastClr="000000"/>
                </a:solidFill>
                <a:latin typeface="Calibri" pitchFamily="34" charset="0"/>
                <a:ea typeface="宋体" pitchFamily="2" charset="-122"/>
              </a:defRPr>
            </a:lvl5pPr>
            <a:lvl6pPr marL="2514600" indent="-228600" defTabSz="457200" eaLnBrk="0" fontAlgn="base" hangingPunct="0">
              <a:spcBef>
                <a:spcPct val="20000"/>
              </a:spcBef>
              <a:spcAft>
                <a:spcPct val="0"/>
              </a:spcAft>
              <a:buFont typeface="Arial" pitchFamily="34" charset="0"/>
              <a:buChar char="»"/>
              <a:defRPr kumimoji="1" sz="2000">
                <a:solidFill>
                  <a:sysClr val="windowText" lastClr="000000"/>
                </a:solidFill>
                <a:latin typeface="Calibri" pitchFamily="34" charset="0"/>
                <a:ea typeface="宋体" pitchFamily="2" charset="-122"/>
              </a:defRPr>
            </a:lvl6pPr>
            <a:lvl7pPr marL="2971800" indent="-228600" defTabSz="457200" eaLnBrk="0" fontAlgn="base" hangingPunct="0">
              <a:spcBef>
                <a:spcPct val="20000"/>
              </a:spcBef>
              <a:spcAft>
                <a:spcPct val="0"/>
              </a:spcAft>
              <a:buFont typeface="Arial" pitchFamily="34" charset="0"/>
              <a:buChar char="»"/>
              <a:defRPr kumimoji="1" sz="2000">
                <a:solidFill>
                  <a:sysClr val="windowText" lastClr="000000"/>
                </a:solidFill>
                <a:latin typeface="Calibri" pitchFamily="34" charset="0"/>
                <a:ea typeface="宋体" pitchFamily="2" charset="-122"/>
              </a:defRPr>
            </a:lvl7pPr>
            <a:lvl8pPr marL="3429000" indent="-228600" defTabSz="457200" eaLnBrk="0" fontAlgn="base" hangingPunct="0">
              <a:spcBef>
                <a:spcPct val="20000"/>
              </a:spcBef>
              <a:spcAft>
                <a:spcPct val="0"/>
              </a:spcAft>
              <a:buFont typeface="Arial" pitchFamily="34" charset="0"/>
              <a:buChar char="»"/>
              <a:defRPr kumimoji="1" sz="2000">
                <a:solidFill>
                  <a:sysClr val="windowText" lastClr="000000"/>
                </a:solidFill>
                <a:latin typeface="Calibri" pitchFamily="34" charset="0"/>
                <a:ea typeface="宋体" pitchFamily="2" charset="-122"/>
              </a:defRPr>
            </a:lvl8pPr>
            <a:lvl9pPr marL="3886200" indent="-228600" defTabSz="457200" eaLnBrk="0" fontAlgn="base" hangingPunct="0">
              <a:spcBef>
                <a:spcPct val="20000"/>
              </a:spcBef>
              <a:spcAft>
                <a:spcPct val="0"/>
              </a:spcAft>
              <a:buFont typeface="Arial" pitchFamily="34" charset="0"/>
              <a:buChar char="»"/>
              <a:defRPr kumimoji="1" sz="2000">
                <a:solidFill>
                  <a:sysClr val="windowText" lastClr="000000"/>
                </a:solidFill>
                <a:latin typeface="Calibri" pitchFamily="34" charset="0"/>
                <a:ea typeface="宋体" pitchFamily="2" charset="-122"/>
              </a:defRPr>
            </a:lvl9pPr>
          </a:lstStyle>
          <a:p>
            <a:pPr eaLnBrk="1" hangingPunct="1">
              <a:spcBef>
                <a:spcPct val="50000"/>
              </a:spcBef>
              <a:buFontTx/>
              <a:buNone/>
            </a:pPr>
            <a:r>
              <a:rPr lang="zh-CN" altLang="en-US" sz="4000" u="sng" smtClean="0">
                <a:solidFill>
                  <a:srgbClr val="FF0000"/>
                </a:solidFill>
                <a:latin typeface="楷体" panose="02010609060101010101" pitchFamily="49" charset="-122"/>
                <a:ea typeface="楷体" pitchFamily="49" charset="-122"/>
              </a:rPr>
              <a:t>竖</a:t>
            </a:r>
            <a:r>
              <a:rPr lang="zh-CN" altLang="en-US" sz="4000" smtClean="0">
                <a:solidFill>
                  <a:schemeClr val="tx1"/>
                </a:solidFill>
                <a:latin typeface="楷体" panose="02010609060101010101" pitchFamily="49" charset="-122"/>
                <a:ea typeface="楷体" pitchFamily="49" charset="-122"/>
              </a:rPr>
              <a:t>琴</a:t>
            </a:r>
            <a:endParaRPr lang="zh-CN" altLang="en-US" sz="4000">
              <a:solidFill>
                <a:schemeClr val="tx1"/>
              </a:solidFill>
              <a:latin typeface="楷体" panose="02010609060101010101" pitchFamily="49" charset="-122"/>
              <a:ea typeface="楷体" pitchFamily="49" charset="-122"/>
            </a:endParaRPr>
          </a:p>
        </p:txBody>
      </p:sp>
      <p:sp>
        <p:nvSpPr>
          <p:cNvPr id="18" name="TextBox 11"/>
          <p:cNvSpPr txBox="1"/>
          <p:nvPr/>
        </p:nvSpPr>
        <p:spPr>
          <a:xfrm>
            <a:off x="1790968" y="4183086"/>
            <a:ext cx="1393222" cy="684803"/>
          </a:xfrm>
          <a:prstGeom prst="rect">
            <a:avLst/>
          </a:prstGeom>
          <a:noFill/>
          <a:ln w="9525">
            <a:noFill/>
          </a:ln>
        </p:spPr>
        <p:txBody>
          <a:bodyPr wrap="square" lIns="68580" tIns="34290" rIns="68580" bIns="34290">
            <a:spAutoFit/>
          </a:bodyPr>
          <a:lstStyle/>
          <a:p>
            <a:pPr>
              <a:spcBef>
                <a:spcPct val="50000"/>
              </a:spcBef>
            </a:pPr>
            <a:r>
              <a:rPr kumimoji="1" lang="zh-CN" altLang="en-US" sz="4000" smtClean="0">
                <a:latin typeface="楷体" panose="02010609060101010101" pitchFamily="49" charset="-122"/>
                <a:ea typeface="楷体" pitchFamily="49" charset="-122"/>
              </a:rPr>
              <a:t>驾</a:t>
            </a:r>
            <a:r>
              <a:rPr kumimoji="1" lang="zh-CN" altLang="en-US" sz="4000" u="sng" smtClean="0">
                <a:solidFill>
                  <a:srgbClr val="FF0000"/>
                </a:solidFill>
                <a:latin typeface="楷体" panose="02010609060101010101" pitchFamily="49" charset="-122"/>
                <a:ea typeface="楷体" pitchFamily="49" charset="-122"/>
              </a:rPr>
              <a:t>驶</a:t>
            </a:r>
            <a:r>
              <a:rPr kumimoji="1" lang="zh-CN" altLang="en-US" sz="4000" smtClean="0">
                <a:solidFill>
                  <a:srgbClr val="0000FF"/>
                </a:solidFill>
                <a:latin typeface="楷体" panose="02010609060101010101" pitchFamily="49" charset="-122"/>
                <a:ea typeface="楷体" pitchFamily="49" charset="-122"/>
              </a:rPr>
              <a:t> </a:t>
            </a:r>
            <a:endParaRPr kumimoji="1" lang="zh-CN" altLang="en-US" sz="4000">
              <a:solidFill>
                <a:srgbClr val="0000FF"/>
              </a:solidFill>
              <a:latin typeface="楷体" panose="02010609060101010101" pitchFamily="49" charset="-122"/>
              <a:ea typeface="楷体" pitchFamily="49" charset="-122"/>
            </a:endParaRPr>
          </a:p>
        </p:txBody>
      </p:sp>
      <p:sp>
        <p:nvSpPr>
          <p:cNvPr id="19" name="Text Box 5"/>
          <p:cNvSpPr txBox="1">
            <a:spLocks noChangeArrowheads="1"/>
          </p:cNvSpPr>
          <p:nvPr/>
        </p:nvSpPr>
        <p:spPr bwMode="auto">
          <a:xfrm>
            <a:off x="7504328" y="2109322"/>
            <a:ext cx="1500393" cy="6848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spcBef>
                <a:spcPct val="20000"/>
              </a:spcBef>
              <a:buFont typeface="Arial" pitchFamily="34" charset="0"/>
              <a:buChar char="•"/>
              <a:defRPr kumimoji="1" sz="3200">
                <a:solidFill>
                  <a:sysClr val="windowText" lastClr="000000"/>
                </a:solidFill>
                <a:latin typeface="Calibri" pitchFamily="34" charset="0"/>
                <a:ea typeface="宋体" pitchFamily="2" charset="-122"/>
              </a:defRPr>
            </a:lvl1pPr>
            <a:lvl2pPr marL="742950" indent="-285750">
              <a:spcBef>
                <a:spcPct val="20000"/>
              </a:spcBef>
              <a:buFont typeface="Arial" pitchFamily="34" charset="0"/>
              <a:buChar char="–"/>
              <a:defRPr kumimoji="1" sz="2800">
                <a:solidFill>
                  <a:sysClr val="windowText" lastClr="000000"/>
                </a:solidFill>
                <a:latin typeface="Calibri" pitchFamily="34" charset="0"/>
                <a:ea typeface="宋体" pitchFamily="2" charset="-122"/>
              </a:defRPr>
            </a:lvl2pPr>
            <a:lvl3pPr marL="1143000" indent="-228600">
              <a:spcBef>
                <a:spcPct val="20000"/>
              </a:spcBef>
              <a:buFont typeface="Arial" pitchFamily="34" charset="0"/>
              <a:buChar char="•"/>
              <a:defRPr kumimoji="1" sz="2400">
                <a:solidFill>
                  <a:sysClr val="windowText" lastClr="000000"/>
                </a:solidFill>
                <a:latin typeface="Calibri" pitchFamily="34" charset="0"/>
                <a:ea typeface="宋体" pitchFamily="2" charset="-122"/>
              </a:defRPr>
            </a:lvl3pPr>
            <a:lvl4pPr marL="1600200" indent="-228600">
              <a:spcBef>
                <a:spcPct val="20000"/>
              </a:spcBef>
              <a:buFont typeface="Arial" pitchFamily="34" charset="0"/>
              <a:buChar char="–"/>
              <a:defRPr kumimoji="1" sz="2000">
                <a:solidFill>
                  <a:sysClr val="windowText" lastClr="000000"/>
                </a:solidFill>
                <a:latin typeface="Calibri" pitchFamily="34" charset="0"/>
                <a:ea typeface="宋体" pitchFamily="2" charset="-122"/>
              </a:defRPr>
            </a:lvl4pPr>
            <a:lvl5pPr marL="2057400" indent="-228600">
              <a:spcBef>
                <a:spcPct val="20000"/>
              </a:spcBef>
              <a:buFont typeface="Arial" pitchFamily="34" charset="0"/>
              <a:buChar char="»"/>
              <a:defRPr kumimoji="1" sz="2000">
                <a:solidFill>
                  <a:sysClr val="windowText" lastClr="000000"/>
                </a:solidFill>
                <a:latin typeface="Calibri" pitchFamily="34" charset="0"/>
                <a:ea typeface="宋体" pitchFamily="2" charset="-122"/>
              </a:defRPr>
            </a:lvl5pPr>
            <a:lvl6pPr marL="2514600" indent="-228600" defTabSz="457200" eaLnBrk="0" fontAlgn="base" hangingPunct="0">
              <a:spcBef>
                <a:spcPct val="20000"/>
              </a:spcBef>
              <a:spcAft>
                <a:spcPct val="0"/>
              </a:spcAft>
              <a:buFont typeface="Arial" pitchFamily="34" charset="0"/>
              <a:buChar char="»"/>
              <a:defRPr kumimoji="1" sz="2000">
                <a:solidFill>
                  <a:sysClr val="windowText" lastClr="000000"/>
                </a:solidFill>
                <a:latin typeface="Calibri" pitchFamily="34" charset="0"/>
                <a:ea typeface="宋体" pitchFamily="2" charset="-122"/>
              </a:defRPr>
            </a:lvl6pPr>
            <a:lvl7pPr marL="2971800" indent="-228600" defTabSz="457200" eaLnBrk="0" fontAlgn="base" hangingPunct="0">
              <a:spcBef>
                <a:spcPct val="20000"/>
              </a:spcBef>
              <a:spcAft>
                <a:spcPct val="0"/>
              </a:spcAft>
              <a:buFont typeface="Arial" pitchFamily="34" charset="0"/>
              <a:buChar char="»"/>
              <a:defRPr kumimoji="1" sz="2000">
                <a:solidFill>
                  <a:sysClr val="windowText" lastClr="000000"/>
                </a:solidFill>
                <a:latin typeface="Calibri" pitchFamily="34" charset="0"/>
                <a:ea typeface="宋体" pitchFamily="2" charset="-122"/>
              </a:defRPr>
            </a:lvl7pPr>
            <a:lvl8pPr marL="3429000" indent="-228600" defTabSz="457200" eaLnBrk="0" fontAlgn="base" hangingPunct="0">
              <a:spcBef>
                <a:spcPct val="20000"/>
              </a:spcBef>
              <a:spcAft>
                <a:spcPct val="0"/>
              </a:spcAft>
              <a:buFont typeface="Arial" pitchFamily="34" charset="0"/>
              <a:buChar char="»"/>
              <a:defRPr kumimoji="1" sz="2000">
                <a:solidFill>
                  <a:sysClr val="windowText" lastClr="000000"/>
                </a:solidFill>
                <a:latin typeface="Calibri" pitchFamily="34" charset="0"/>
                <a:ea typeface="宋体" pitchFamily="2" charset="-122"/>
              </a:defRPr>
            </a:lvl8pPr>
            <a:lvl9pPr marL="3886200" indent="-228600" defTabSz="457200" eaLnBrk="0" fontAlgn="base" hangingPunct="0">
              <a:spcBef>
                <a:spcPct val="20000"/>
              </a:spcBef>
              <a:spcAft>
                <a:spcPct val="0"/>
              </a:spcAft>
              <a:buFont typeface="Arial" pitchFamily="34" charset="0"/>
              <a:buChar char="»"/>
              <a:defRPr kumimoji="1" sz="2000">
                <a:solidFill>
                  <a:sysClr val="windowText" lastClr="000000"/>
                </a:solidFill>
                <a:latin typeface="Calibri" pitchFamily="34" charset="0"/>
                <a:ea typeface="宋体" pitchFamily="2" charset="-122"/>
              </a:defRPr>
            </a:lvl9pPr>
          </a:lstStyle>
          <a:p>
            <a:pPr eaLnBrk="1" hangingPunct="1">
              <a:spcBef>
                <a:spcPct val="50000"/>
              </a:spcBef>
              <a:buFontTx/>
              <a:buNone/>
            </a:pPr>
            <a:r>
              <a:rPr lang="zh-CN" altLang="en-US" sz="4000" u="sng" smtClean="0">
                <a:solidFill>
                  <a:srgbClr val="FF0000"/>
                </a:solidFill>
                <a:latin typeface="楷体" panose="02010609060101010101" pitchFamily="49" charset="-122"/>
                <a:ea typeface="楷体" pitchFamily="49" charset="-122"/>
              </a:rPr>
              <a:t>轰</a:t>
            </a:r>
            <a:r>
              <a:rPr lang="zh-CN" altLang="en-US" sz="4000" smtClean="0">
                <a:solidFill>
                  <a:schemeClr val="tx1"/>
                </a:solidFill>
                <a:latin typeface="楷体" panose="02010609060101010101" pitchFamily="49" charset="-122"/>
                <a:ea typeface="楷体" pitchFamily="49" charset="-122"/>
              </a:rPr>
              <a:t>鸣</a:t>
            </a:r>
            <a:endParaRPr lang="zh-CN" altLang="en-US" sz="4000">
              <a:solidFill>
                <a:schemeClr val="tx1"/>
              </a:solidFill>
              <a:latin typeface="楷体" panose="02010609060101010101" pitchFamily="49" charset="-122"/>
              <a:ea typeface="楷体" pitchFamily="49" charset="-122"/>
            </a:endParaRPr>
          </a:p>
        </p:txBody>
      </p:sp>
      <p:sp>
        <p:nvSpPr>
          <p:cNvPr id="20" name="矩形 19"/>
          <p:cNvSpPr/>
          <p:nvPr/>
        </p:nvSpPr>
        <p:spPr>
          <a:xfrm>
            <a:off x="2330812" y="1581947"/>
            <a:ext cx="857368" cy="530915"/>
          </a:xfrm>
          <a:prstGeom prst="rect">
            <a:avLst/>
          </a:prstGeom>
        </p:spPr>
        <p:txBody>
          <a:bodyPr wrap="square" lIns="68580" tIns="34290" rIns="68580" bIns="34290">
            <a:spAutoFit/>
          </a:bodyPr>
          <a:lstStyle/>
          <a:p>
            <a:r>
              <a:rPr lang="en-US" sz="3000" err="1" smtClean="0">
                <a:latin typeface="黑体" pitchFamily="49" charset="-122"/>
                <a:ea typeface="黑体" pitchFamily="49" charset="-122"/>
              </a:rPr>
              <a:t>p</a:t>
            </a:r>
            <a:r>
              <a:rPr lang="en-US" altLang="zh-CN" sz="3000" err="1" smtClean="0">
                <a:latin typeface="黑体" pitchFamily="49" charset="-122"/>
                <a:ea typeface="黑体" pitchFamily="49" charset="-122"/>
              </a:rPr>
              <a:t>ǐ</a:t>
            </a:r>
            <a:endParaRPr lang="zh-CN" altLang="en-US" sz="3000">
              <a:latin typeface="黑体" pitchFamily="49" charset="-122"/>
              <a:ea typeface="黑体" pitchFamily="49" charset="-122"/>
            </a:endParaRPr>
          </a:p>
        </p:txBody>
      </p:sp>
      <p:sp>
        <p:nvSpPr>
          <p:cNvPr id="23" name="矩形 22"/>
          <p:cNvSpPr/>
          <p:nvPr/>
        </p:nvSpPr>
        <p:spPr>
          <a:xfrm>
            <a:off x="3543090" y="1619510"/>
            <a:ext cx="1143008" cy="530915"/>
          </a:xfrm>
          <a:prstGeom prst="rect">
            <a:avLst/>
          </a:prstGeom>
        </p:spPr>
        <p:txBody>
          <a:bodyPr wrap="square" lIns="68580" tIns="34290" rIns="68580" bIns="34290">
            <a:spAutoFit/>
          </a:bodyPr>
          <a:lstStyle/>
          <a:p>
            <a:r>
              <a:rPr lang="en-US" sz="3000" err="1" smtClean="0">
                <a:latin typeface="黑体" pitchFamily="49" charset="-122"/>
                <a:ea typeface="黑体" pitchFamily="49" charset="-122"/>
              </a:rPr>
              <a:t>c</a:t>
            </a:r>
            <a:r>
              <a:rPr lang="en-US" altLang="zh-CN" sz="3000" err="1" smtClean="0">
                <a:latin typeface="黑体" pitchFamily="49" charset="-122"/>
                <a:ea typeface="黑体" pitchFamily="49" charset="-122"/>
              </a:rPr>
              <a:t>hó</a:t>
            </a:r>
            <a:r>
              <a:rPr lang="en-US" sz="3000" err="1" smtClean="0">
                <a:latin typeface="黑体" pitchFamily="49" charset="-122"/>
                <a:ea typeface="黑体" pitchFamily="49" charset="-122"/>
              </a:rPr>
              <a:t>u</a:t>
            </a:r>
            <a:endParaRPr lang="zh-CN" altLang="en-US" sz="3000">
              <a:latin typeface="黑体" pitchFamily="49" charset="-122"/>
              <a:ea typeface="黑体" pitchFamily="49" charset="-122"/>
            </a:endParaRPr>
          </a:p>
        </p:txBody>
      </p:sp>
      <p:sp>
        <p:nvSpPr>
          <p:cNvPr id="24" name="矩形 23"/>
          <p:cNvSpPr/>
          <p:nvPr/>
        </p:nvSpPr>
        <p:spPr>
          <a:xfrm>
            <a:off x="4784746" y="1561186"/>
            <a:ext cx="714380" cy="530915"/>
          </a:xfrm>
          <a:prstGeom prst="rect">
            <a:avLst/>
          </a:prstGeom>
        </p:spPr>
        <p:txBody>
          <a:bodyPr wrap="square" lIns="68580" tIns="34290" rIns="68580" bIns="34290">
            <a:spAutoFit/>
          </a:bodyPr>
          <a:lstStyle/>
          <a:p>
            <a:r>
              <a:rPr lang="en-US" sz="3000" err="1" smtClean="0">
                <a:latin typeface="黑体" pitchFamily="49" charset="-122"/>
                <a:ea typeface="黑体" pitchFamily="49" charset="-122"/>
              </a:rPr>
              <a:t>ji</a:t>
            </a:r>
            <a:r>
              <a:rPr lang="en-US" altLang="zh-CN" sz="3000" err="1" smtClean="0">
                <a:latin typeface="黑体" pitchFamily="49" charset="-122"/>
                <a:ea typeface="黑体" pitchFamily="49" charset="-122"/>
              </a:rPr>
              <a:t>ǔ</a:t>
            </a:r>
            <a:endParaRPr lang="zh-CN" altLang="en-US" sz="3000">
              <a:latin typeface="黑体" pitchFamily="49" charset="-122"/>
              <a:ea typeface="黑体" pitchFamily="49" charset="-122"/>
            </a:endParaRPr>
          </a:p>
        </p:txBody>
      </p:sp>
      <p:sp>
        <p:nvSpPr>
          <p:cNvPr id="25" name="矩形 24"/>
          <p:cNvSpPr/>
          <p:nvPr/>
        </p:nvSpPr>
        <p:spPr>
          <a:xfrm>
            <a:off x="6108361" y="1483127"/>
            <a:ext cx="857256" cy="530915"/>
          </a:xfrm>
          <a:prstGeom prst="rect">
            <a:avLst/>
          </a:prstGeom>
        </p:spPr>
        <p:txBody>
          <a:bodyPr wrap="square" lIns="68580" tIns="34290" rIns="68580" bIns="34290">
            <a:spAutoFit/>
          </a:bodyPr>
          <a:lstStyle/>
          <a:p>
            <a:r>
              <a:rPr lang="en-US" sz="3000" err="1" smtClean="0">
                <a:latin typeface="黑体" pitchFamily="49" charset="-122"/>
                <a:ea typeface="黑体" pitchFamily="49" charset="-122"/>
              </a:rPr>
              <a:t>sh</a:t>
            </a:r>
            <a:r>
              <a:rPr lang="en-US" altLang="zh-CN" sz="3000" err="1" smtClean="0">
                <a:latin typeface="黑体" pitchFamily="49" charset="-122"/>
                <a:ea typeface="黑体" pitchFamily="49" charset="-122"/>
              </a:rPr>
              <a:t>ù</a:t>
            </a:r>
            <a:endParaRPr lang="zh-CN" altLang="en-US" sz="3000">
              <a:latin typeface="黑体" pitchFamily="49" charset="-122"/>
              <a:ea typeface="黑体" pitchFamily="49" charset="-122"/>
            </a:endParaRPr>
          </a:p>
        </p:txBody>
      </p:sp>
      <p:sp>
        <p:nvSpPr>
          <p:cNvPr id="26" name="矩形 25"/>
          <p:cNvSpPr/>
          <p:nvPr/>
        </p:nvSpPr>
        <p:spPr>
          <a:xfrm>
            <a:off x="7218575" y="1466379"/>
            <a:ext cx="1285884" cy="530915"/>
          </a:xfrm>
          <a:prstGeom prst="rect">
            <a:avLst/>
          </a:prstGeom>
        </p:spPr>
        <p:txBody>
          <a:bodyPr wrap="square" lIns="68580" tIns="34290" rIns="68580" bIns="34290">
            <a:spAutoFit/>
          </a:bodyPr>
          <a:lstStyle/>
          <a:p>
            <a:r>
              <a:rPr lang="en-US" sz="3000">
                <a:latin typeface="黑体" pitchFamily="49" charset="-122"/>
                <a:ea typeface="黑体" pitchFamily="49" charset="-122"/>
              </a:rPr>
              <a:t> </a:t>
            </a:r>
            <a:r>
              <a:rPr lang="en-US" altLang="zh-CN" sz="3000" err="1" smtClean="0">
                <a:latin typeface="黑体" pitchFamily="49" charset="-122"/>
                <a:ea typeface="黑体" pitchFamily="49" charset="-122"/>
              </a:rPr>
              <a:t>hōng</a:t>
            </a:r>
            <a:endParaRPr lang="zh-CN" altLang="en-US" sz="3000">
              <a:latin typeface="黑体" pitchFamily="49" charset="-122"/>
              <a:ea typeface="黑体" pitchFamily="49" charset="-122"/>
            </a:endParaRPr>
          </a:p>
        </p:txBody>
      </p:sp>
      <p:sp>
        <p:nvSpPr>
          <p:cNvPr id="28" name="矩形 27"/>
          <p:cNvSpPr/>
          <p:nvPr/>
        </p:nvSpPr>
        <p:spPr>
          <a:xfrm>
            <a:off x="3543090" y="3555952"/>
            <a:ext cx="925162" cy="530915"/>
          </a:xfrm>
          <a:prstGeom prst="rect">
            <a:avLst/>
          </a:prstGeom>
        </p:spPr>
        <p:txBody>
          <a:bodyPr wrap="square" lIns="68580" tIns="34290" rIns="68580" bIns="34290">
            <a:spAutoFit/>
          </a:bodyPr>
          <a:lstStyle/>
          <a:p>
            <a:r>
              <a:rPr lang="en-US" sz="3000" err="1" smtClean="0">
                <a:latin typeface="黑体" pitchFamily="49" charset="-122"/>
                <a:ea typeface="黑体" pitchFamily="49" charset="-122"/>
              </a:rPr>
              <a:t>cu</a:t>
            </a:r>
            <a:r>
              <a:rPr lang="en-US" altLang="zh-CN" sz="3000" err="1" smtClean="0">
                <a:latin typeface="黑体" pitchFamily="49" charset="-122"/>
                <a:ea typeface="黑体" pitchFamily="49" charset="-122"/>
              </a:rPr>
              <a:t>ī</a:t>
            </a:r>
            <a:endParaRPr lang="zh-CN" altLang="en-US" sz="3000">
              <a:latin typeface="黑体" pitchFamily="49" charset="-122"/>
              <a:ea typeface="黑体" pitchFamily="49" charset="-122"/>
            </a:endParaRPr>
          </a:p>
        </p:txBody>
      </p:sp>
      <p:sp>
        <p:nvSpPr>
          <p:cNvPr id="29" name="矩形 28"/>
          <p:cNvSpPr/>
          <p:nvPr/>
        </p:nvSpPr>
        <p:spPr>
          <a:xfrm>
            <a:off x="2324681" y="3521095"/>
            <a:ext cx="1071570" cy="530915"/>
          </a:xfrm>
          <a:prstGeom prst="rect">
            <a:avLst/>
          </a:prstGeom>
        </p:spPr>
        <p:txBody>
          <a:bodyPr wrap="square" lIns="68580" tIns="34290" rIns="68580" bIns="34290">
            <a:spAutoFit/>
          </a:bodyPr>
          <a:lstStyle/>
          <a:p>
            <a:r>
              <a:rPr lang="en-US" sz="3000" err="1" smtClean="0">
                <a:latin typeface="黑体" pitchFamily="49" charset="-122"/>
                <a:ea typeface="黑体" pitchFamily="49" charset="-122"/>
              </a:rPr>
              <a:t>sh</a:t>
            </a:r>
            <a:r>
              <a:rPr lang="en-US" altLang="zh-CN" sz="3000" err="1" smtClean="0">
                <a:latin typeface="黑体" pitchFamily="49" charset="-122"/>
                <a:ea typeface="黑体" pitchFamily="49" charset="-122"/>
              </a:rPr>
              <a:t>ǐ</a:t>
            </a:r>
            <a:endParaRPr lang="zh-CN" altLang="en-US" sz="3000">
              <a:latin typeface="黑体" pitchFamily="49" charset="-122"/>
              <a:ea typeface="黑体" pitchFamily="49" charset="-122"/>
            </a:endParaRPr>
          </a:p>
        </p:txBody>
      </p:sp>
      <p:sp>
        <p:nvSpPr>
          <p:cNvPr id="31" name="Text Box 5"/>
          <p:cNvSpPr txBox="1">
            <a:spLocks noChangeArrowheads="1"/>
          </p:cNvSpPr>
          <p:nvPr/>
        </p:nvSpPr>
        <p:spPr bwMode="auto">
          <a:xfrm>
            <a:off x="3524700" y="4198895"/>
            <a:ext cx="1226027" cy="6848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spcBef>
                <a:spcPct val="20000"/>
              </a:spcBef>
              <a:buFont typeface="Arial" pitchFamily="34" charset="0"/>
              <a:buChar char="•"/>
              <a:defRPr kumimoji="1" sz="3200">
                <a:solidFill>
                  <a:sysClr val="windowText" lastClr="000000"/>
                </a:solidFill>
                <a:latin typeface="Calibri" pitchFamily="34" charset="0"/>
                <a:ea typeface="宋体" pitchFamily="2" charset="-122"/>
              </a:defRPr>
            </a:lvl1pPr>
            <a:lvl2pPr marL="742950" indent="-285750">
              <a:spcBef>
                <a:spcPct val="20000"/>
              </a:spcBef>
              <a:buFont typeface="Arial" pitchFamily="34" charset="0"/>
              <a:buChar char="–"/>
              <a:defRPr kumimoji="1" sz="2800">
                <a:solidFill>
                  <a:sysClr val="windowText" lastClr="000000"/>
                </a:solidFill>
                <a:latin typeface="Calibri" pitchFamily="34" charset="0"/>
                <a:ea typeface="宋体" pitchFamily="2" charset="-122"/>
              </a:defRPr>
            </a:lvl2pPr>
            <a:lvl3pPr marL="1143000" indent="-228600">
              <a:spcBef>
                <a:spcPct val="20000"/>
              </a:spcBef>
              <a:buFont typeface="Arial" pitchFamily="34" charset="0"/>
              <a:buChar char="•"/>
              <a:defRPr kumimoji="1" sz="2400">
                <a:solidFill>
                  <a:sysClr val="windowText" lastClr="000000"/>
                </a:solidFill>
                <a:latin typeface="Calibri" pitchFamily="34" charset="0"/>
                <a:ea typeface="宋体" pitchFamily="2" charset="-122"/>
              </a:defRPr>
            </a:lvl3pPr>
            <a:lvl4pPr marL="1600200" indent="-228600">
              <a:spcBef>
                <a:spcPct val="20000"/>
              </a:spcBef>
              <a:buFont typeface="Arial" pitchFamily="34" charset="0"/>
              <a:buChar char="–"/>
              <a:defRPr kumimoji="1" sz="2000">
                <a:solidFill>
                  <a:sysClr val="windowText" lastClr="000000"/>
                </a:solidFill>
                <a:latin typeface="Calibri" pitchFamily="34" charset="0"/>
                <a:ea typeface="宋体" pitchFamily="2" charset="-122"/>
              </a:defRPr>
            </a:lvl4pPr>
            <a:lvl5pPr marL="2057400" indent="-228600">
              <a:spcBef>
                <a:spcPct val="20000"/>
              </a:spcBef>
              <a:buFont typeface="Arial" pitchFamily="34" charset="0"/>
              <a:buChar char="»"/>
              <a:defRPr kumimoji="1" sz="2000">
                <a:solidFill>
                  <a:sysClr val="windowText" lastClr="000000"/>
                </a:solidFill>
                <a:latin typeface="Calibri" pitchFamily="34" charset="0"/>
                <a:ea typeface="宋体" pitchFamily="2" charset="-122"/>
              </a:defRPr>
            </a:lvl5pPr>
            <a:lvl6pPr marL="2514600" indent="-228600" defTabSz="457200" eaLnBrk="0" fontAlgn="base" hangingPunct="0">
              <a:spcBef>
                <a:spcPct val="20000"/>
              </a:spcBef>
              <a:spcAft>
                <a:spcPct val="0"/>
              </a:spcAft>
              <a:buFont typeface="Arial" pitchFamily="34" charset="0"/>
              <a:buChar char="»"/>
              <a:defRPr kumimoji="1" sz="2000">
                <a:solidFill>
                  <a:sysClr val="windowText" lastClr="000000"/>
                </a:solidFill>
                <a:latin typeface="Calibri" pitchFamily="34" charset="0"/>
                <a:ea typeface="宋体" pitchFamily="2" charset="-122"/>
              </a:defRPr>
            </a:lvl6pPr>
            <a:lvl7pPr marL="2971800" indent="-228600" defTabSz="457200" eaLnBrk="0" fontAlgn="base" hangingPunct="0">
              <a:spcBef>
                <a:spcPct val="20000"/>
              </a:spcBef>
              <a:spcAft>
                <a:spcPct val="0"/>
              </a:spcAft>
              <a:buFont typeface="Arial" pitchFamily="34" charset="0"/>
              <a:buChar char="»"/>
              <a:defRPr kumimoji="1" sz="2000">
                <a:solidFill>
                  <a:sysClr val="windowText" lastClr="000000"/>
                </a:solidFill>
                <a:latin typeface="Calibri" pitchFamily="34" charset="0"/>
                <a:ea typeface="宋体" pitchFamily="2" charset="-122"/>
              </a:defRPr>
            </a:lvl7pPr>
            <a:lvl8pPr marL="3429000" indent="-228600" defTabSz="457200" eaLnBrk="0" fontAlgn="base" hangingPunct="0">
              <a:spcBef>
                <a:spcPct val="20000"/>
              </a:spcBef>
              <a:spcAft>
                <a:spcPct val="0"/>
              </a:spcAft>
              <a:buFont typeface="Arial" pitchFamily="34" charset="0"/>
              <a:buChar char="»"/>
              <a:defRPr kumimoji="1" sz="2000">
                <a:solidFill>
                  <a:sysClr val="windowText" lastClr="000000"/>
                </a:solidFill>
                <a:latin typeface="Calibri" pitchFamily="34" charset="0"/>
                <a:ea typeface="宋体" pitchFamily="2" charset="-122"/>
              </a:defRPr>
            </a:lvl8pPr>
            <a:lvl9pPr marL="3886200" indent="-228600" defTabSz="457200" eaLnBrk="0" fontAlgn="base" hangingPunct="0">
              <a:spcBef>
                <a:spcPct val="20000"/>
              </a:spcBef>
              <a:spcAft>
                <a:spcPct val="0"/>
              </a:spcAft>
              <a:buFont typeface="Arial" pitchFamily="34" charset="0"/>
              <a:buChar char="»"/>
              <a:defRPr kumimoji="1" sz="2000">
                <a:solidFill>
                  <a:sysClr val="windowText" lastClr="000000"/>
                </a:solidFill>
                <a:latin typeface="Calibri" pitchFamily="34" charset="0"/>
                <a:ea typeface="宋体" pitchFamily="2" charset="-122"/>
              </a:defRPr>
            </a:lvl9pPr>
          </a:lstStyle>
          <a:p>
            <a:pPr eaLnBrk="1" hangingPunct="1">
              <a:spcBef>
                <a:spcPct val="50000"/>
              </a:spcBef>
              <a:buFontTx/>
              <a:buNone/>
            </a:pPr>
            <a:r>
              <a:rPr lang="zh-CN" altLang="en-US" sz="4000" u="sng" smtClean="0">
                <a:solidFill>
                  <a:srgbClr val="FF0000"/>
                </a:solidFill>
                <a:latin typeface="楷体" panose="02010609060101010101" pitchFamily="49" charset="-122"/>
                <a:ea typeface="楷体" pitchFamily="49" charset="-122"/>
              </a:rPr>
              <a:t>催</a:t>
            </a:r>
            <a:r>
              <a:rPr lang="zh-CN" altLang="en-US" sz="4000" smtClean="0">
                <a:solidFill>
                  <a:schemeClr val="tx1"/>
                </a:solidFill>
                <a:latin typeface="楷体" panose="02010609060101010101" pitchFamily="49" charset="-122"/>
                <a:ea typeface="楷体" pitchFamily="49" charset="-122"/>
              </a:rPr>
              <a:t>促</a:t>
            </a:r>
            <a:endParaRPr lang="zh-CN" altLang="en-US" sz="4000">
              <a:solidFill>
                <a:schemeClr val="tx1"/>
              </a:solidFill>
              <a:latin typeface="楷体" panose="02010609060101010101" pitchFamily="49" charset="-122"/>
              <a:ea typeface="楷体" pitchFamily="49" charset="-122"/>
            </a:endParaRPr>
          </a:p>
        </p:txBody>
      </p:sp>
      <p:sp>
        <p:nvSpPr>
          <p:cNvPr id="8" name="矩形 7"/>
          <p:cNvSpPr/>
          <p:nvPr/>
        </p:nvSpPr>
        <p:spPr>
          <a:xfrm>
            <a:off x="1830858" y="2228384"/>
            <a:ext cx="504056" cy="739147"/>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36" name="矩形 35"/>
          <p:cNvSpPr/>
          <p:nvPr/>
        </p:nvSpPr>
        <p:spPr>
          <a:xfrm>
            <a:off x="5426976" y="2323635"/>
            <a:ext cx="504056" cy="739147"/>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37" name="矩形 36"/>
          <p:cNvSpPr/>
          <p:nvPr/>
        </p:nvSpPr>
        <p:spPr>
          <a:xfrm>
            <a:off x="6751303" y="2245132"/>
            <a:ext cx="504056" cy="739147"/>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38" name="矩形 37"/>
          <p:cNvSpPr/>
          <p:nvPr/>
        </p:nvSpPr>
        <p:spPr>
          <a:xfrm>
            <a:off x="1867183" y="4325007"/>
            <a:ext cx="504056" cy="739147"/>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39" name="矩形 38"/>
          <p:cNvSpPr/>
          <p:nvPr/>
        </p:nvSpPr>
        <p:spPr>
          <a:xfrm>
            <a:off x="4136517" y="4245565"/>
            <a:ext cx="504056" cy="739147"/>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50" name="TextBox 11"/>
          <p:cNvSpPr txBox="1">
            <a:spLocks noChangeArrowheads="1"/>
          </p:cNvSpPr>
          <p:nvPr/>
        </p:nvSpPr>
        <p:spPr bwMode="auto">
          <a:xfrm>
            <a:off x="285721" y="2014101"/>
            <a:ext cx="1121491" cy="4385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sz="1600">
                <a:solidFill>
                  <a:schemeClr val="tx1"/>
                </a:solidFill>
                <a:latin typeface="Arial" pitchFamily="34" charset="0"/>
                <a:ea typeface="宋体" pitchFamily="2" charset="-122"/>
              </a:defRPr>
            </a:lvl1pPr>
            <a:lvl2pPr marL="742950" indent="-285750">
              <a:defRPr sz="1600">
                <a:solidFill>
                  <a:schemeClr val="tx1"/>
                </a:solidFill>
                <a:latin typeface="Arial" pitchFamily="34" charset="0"/>
                <a:ea typeface="宋体" pitchFamily="2" charset="-122"/>
              </a:defRPr>
            </a:lvl2pPr>
            <a:lvl3pPr marL="1143000" indent="-228600">
              <a:defRPr sz="1600">
                <a:solidFill>
                  <a:schemeClr val="tx1"/>
                </a:solidFill>
                <a:latin typeface="Arial" pitchFamily="34" charset="0"/>
                <a:ea typeface="宋体" pitchFamily="2" charset="-122"/>
              </a:defRPr>
            </a:lvl3pPr>
            <a:lvl4pPr marL="1600200" indent="-228600">
              <a:defRPr sz="1600">
                <a:solidFill>
                  <a:schemeClr val="tx1"/>
                </a:solidFill>
                <a:latin typeface="Arial" pitchFamily="34" charset="0"/>
                <a:ea typeface="宋体" pitchFamily="2" charset="-122"/>
              </a:defRPr>
            </a:lvl4pPr>
            <a:lvl5pPr marL="2057400" indent="-228600">
              <a:defRPr sz="1600">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sz="1600">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sz="1600">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sz="1600">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sz="1600">
                <a:solidFill>
                  <a:schemeClr val="tx1"/>
                </a:solidFill>
                <a:latin typeface="Arial" pitchFamily="34" charset="0"/>
                <a:ea typeface="宋体" pitchFamily="2" charset="-122"/>
              </a:defRPr>
            </a:lvl9pPr>
          </a:lstStyle>
          <a:p>
            <a:pPr fontAlgn="base">
              <a:spcBef>
                <a:spcPct val="0"/>
              </a:spcBef>
              <a:spcAft>
                <a:spcPct val="0"/>
              </a:spcAft>
              <a:defRPr/>
            </a:pPr>
            <a:r>
              <a:rPr lang="zh-CN" altLang="en-US" sz="2400" b="1">
                <a:effectLst>
                  <a:outerShdw blurRad="38100" dist="25400" dir="5400000" algn="ctr" rotWithShape="0">
                    <a:srgbClr val="6E747A">
                      <a:alpha val="43000"/>
                    </a:srgbClr>
                  </a:outerShdw>
                </a:effectLst>
                <a:latin typeface="楷体" panose="02010609060101010101" pitchFamily="49" charset="-122"/>
                <a:ea typeface="楷体" pitchFamily="49" charset="-122"/>
              </a:rPr>
              <a:t>我会认</a:t>
            </a:r>
          </a:p>
        </p:txBody>
      </p:sp>
      <p:sp>
        <p:nvSpPr>
          <p:cNvPr id="51" name="矩形 50"/>
          <p:cNvSpPr/>
          <p:nvPr/>
        </p:nvSpPr>
        <p:spPr>
          <a:xfrm>
            <a:off x="1304711" y="2110165"/>
            <a:ext cx="36000" cy="432000"/>
          </a:xfrm>
          <a:prstGeom prst="rect">
            <a:avLst/>
          </a:prstGeom>
          <a:gradFill flip="none" rotWithShape="1">
            <a:gsLst>
              <a:gs pos="14000">
                <a:schemeClr val="bg1"/>
              </a:gs>
              <a:gs pos="76000">
                <a:schemeClr val="bg1"/>
              </a:gs>
              <a:gs pos="50000">
                <a:schemeClr val="accent2">
                  <a:lumMod val="60000"/>
                </a:schemeClr>
              </a:gs>
            </a:gsLst>
            <a:path path="circle">
              <a:fillToRect l="50000" t="130000" r="50000" b="-30000"/>
            </a:path>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52" name="矩形 51"/>
          <p:cNvSpPr/>
          <p:nvPr/>
        </p:nvSpPr>
        <p:spPr>
          <a:xfrm>
            <a:off x="306089" y="2110165"/>
            <a:ext cx="36000" cy="432000"/>
          </a:xfrm>
          <a:prstGeom prst="rect">
            <a:avLst/>
          </a:prstGeom>
          <a:gradFill flip="none" rotWithShape="1">
            <a:gsLst>
              <a:gs pos="14000">
                <a:schemeClr val="bg1"/>
              </a:gs>
              <a:gs pos="76000">
                <a:schemeClr val="bg1"/>
              </a:gs>
              <a:gs pos="50000">
                <a:schemeClr val="accent2">
                  <a:lumMod val="60000"/>
                </a:schemeClr>
              </a:gs>
            </a:gsLst>
            <a:path path="circle">
              <a:fillToRect l="50000" t="130000" r="50000" b="-30000"/>
            </a:path>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3" name="文本框 14">
            <a:hlinkClick r:id="rId4" action="ppaction://hlinkfile"/>
          </p:cNvPr>
          <p:cNvSpPr txBox="1"/>
          <p:nvPr/>
        </p:nvSpPr>
        <p:spPr>
          <a:xfrm>
            <a:off x="653668" y="563099"/>
            <a:ext cx="4033837" cy="561692"/>
          </a:xfrm>
          <a:prstGeom prst="rect">
            <a:avLst/>
          </a:prstGeom>
          <a:noFill/>
        </p:spPr>
        <p:txBody>
          <a:bodyPr wrap="square" lIns="68580" tIns="34290" rIns="68580" bIns="34290" rtlCol="0">
            <a:spAutoFit/>
          </a:bodyPr>
          <a:lstStyle/>
          <a:p>
            <a:r>
              <a:rPr lang="zh-CN" altLang="en-US" sz="3200" b="1">
                <a:solidFill>
                  <a:srgbClr val="875000"/>
                </a:solidFill>
                <a:latin typeface="幼圆" pitchFamily="49" charset="-122"/>
                <a:ea typeface="幼圆" pitchFamily="49" charset="-122"/>
              </a:rPr>
              <a:t>朗读课文 扫清障碍</a:t>
            </a:r>
          </a:p>
        </p:txBody>
      </p:sp>
      <p:pic>
        <p:nvPicPr>
          <p:cNvPr id="40" name="图片 39"/>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210041" y="652107"/>
            <a:ext cx="366860" cy="608452"/>
          </a:xfrm>
          <a:prstGeom prst="rect">
            <a:avLst/>
          </a:prstGeom>
        </p:spPr>
      </p:pic>
      <p:sp>
        <p:nvSpPr>
          <p:cNvPr id="41" name="矩形 40"/>
          <p:cNvSpPr/>
          <p:nvPr/>
        </p:nvSpPr>
        <p:spPr>
          <a:xfrm>
            <a:off x="4923647" y="3521094"/>
            <a:ext cx="1500198" cy="530915"/>
          </a:xfrm>
          <a:prstGeom prst="rect">
            <a:avLst/>
          </a:prstGeom>
        </p:spPr>
        <p:txBody>
          <a:bodyPr wrap="square" lIns="68580" tIns="34290" rIns="68580" bIns="34290">
            <a:spAutoFit/>
          </a:bodyPr>
          <a:lstStyle/>
          <a:p>
            <a:r>
              <a:rPr lang="en-US" altLang="zh-CN" sz="3000" err="1" smtClean="0">
                <a:latin typeface="黑体" pitchFamily="49" charset="-122"/>
                <a:ea typeface="黑体" pitchFamily="49" charset="-122"/>
              </a:rPr>
              <a:t>c</a:t>
            </a:r>
            <a:r>
              <a:rPr lang="en-US" sz="3000" err="1" smtClean="0">
                <a:latin typeface="黑体" pitchFamily="49" charset="-122"/>
                <a:ea typeface="黑体" pitchFamily="49" charset="-122"/>
              </a:rPr>
              <a:t>h</a:t>
            </a:r>
            <a:r>
              <a:rPr lang="en-US" altLang="zh-CN" sz="3000" err="1" smtClean="0">
                <a:latin typeface="黑体" pitchFamily="49" charset="-122"/>
                <a:ea typeface="黑体" pitchFamily="49" charset="-122"/>
              </a:rPr>
              <a:t>ì</a:t>
            </a:r>
            <a:r>
              <a:rPr lang="en-US" sz="3000" err="1" smtClean="0">
                <a:latin typeface="黑体" pitchFamily="49" charset="-122"/>
                <a:ea typeface="黑体" pitchFamily="49" charset="-122"/>
              </a:rPr>
              <a:t>b</a:t>
            </a:r>
            <a:r>
              <a:rPr lang="en-US" altLang="zh-CN" sz="3000" err="1" smtClean="0">
                <a:latin typeface="黑体" pitchFamily="49" charset="-122"/>
                <a:ea typeface="黑体" pitchFamily="49" charset="-122"/>
              </a:rPr>
              <a:t>ǎ</a:t>
            </a:r>
            <a:r>
              <a:rPr lang="en-US" sz="3000" err="1" smtClean="0">
                <a:latin typeface="黑体" pitchFamily="49" charset="-122"/>
                <a:ea typeface="黑体" pitchFamily="49" charset="-122"/>
              </a:rPr>
              <a:t>ng</a:t>
            </a:r>
            <a:endParaRPr lang="zh-CN" altLang="en-US" sz="3000">
              <a:latin typeface="黑体" pitchFamily="49" charset="-122"/>
              <a:ea typeface="黑体" pitchFamily="49" charset="-122"/>
            </a:endParaRPr>
          </a:p>
        </p:txBody>
      </p:sp>
      <p:sp>
        <p:nvSpPr>
          <p:cNvPr id="42" name="Text Box 5"/>
          <p:cNvSpPr txBox="1">
            <a:spLocks noChangeArrowheads="1"/>
          </p:cNvSpPr>
          <p:nvPr/>
        </p:nvSpPr>
        <p:spPr bwMode="auto">
          <a:xfrm>
            <a:off x="4995086" y="4164036"/>
            <a:ext cx="1226027" cy="6848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spcBef>
                <a:spcPct val="20000"/>
              </a:spcBef>
              <a:buFont typeface="Arial" pitchFamily="34" charset="0"/>
              <a:buChar char="•"/>
              <a:defRPr kumimoji="1" sz="3200">
                <a:solidFill>
                  <a:sysClr val="windowText" lastClr="000000"/>
                </a:solidFill>
                <a:latin typeface="Calibri" pitchFamily="34" charset="0"/>
                <a:ea typeface="宋体" pitchFamily="2" charset="-122"/>
              </a:defRPr>
            </a:lvl1pPr>
            <a:lvl2pPr marL="742950" indent="-285750">
              <a:spcBef>
                <a:spcPct val="20000"/>
              </a:spcBef>
              <a:buFont typeface="Arial" pitchFamily="34" charset="0"/>
              <a:buChar char="–"/>
              <a:defRPr kumimoji="1" sz="2800">
                <a:solidFill>
                  <a:sysClr val="windowText" lastClr="000000"/>
                </a:solidFill>
                <a:latin typeface="Calibri" pitchFamily="34" charset="0"/>
                <a:ea typeface="宋体" pitchFamily="2" charset="-122"/>
              </a:defRPr>
            </a:lvl2pPr>
            <a:lvl3pPr marL="1143000" indent="-228600">
              <a:spcBef>
                <a:spcPct val="20000"/>
              </a:spcBef>
              <a:buFont typeface="Arial" pitchFamily="34" charset="0"/>
              <a:buChar char="•"/>
              <a:defRPr kumimoji="1" sz="2400">
                <a:solidFill>
                  <a:sysClr val="windowText" lastClr="000000"/>
                </a:solidFill>
                <a:latin typeface="Calibri" pitchFamily="34" charset="0"/>
                <a:ea typeface="宋体" pitchFamily="2" charset="-122"/>
              </a:defRPr>
            </a:lvl3pPr>
            <a:lvl4pPr marL="1600200" indent="-228600">
              <a:spcBef>
                <a:spcPct val="20000"/>
              </a:spcBef>
              <a:buFont typeface="Arial" pitchFamily="34" charset="0"/>
              <a:buChar char="–"/>
              <a:defRPr kumimoji="1" sz="2000">
                <a:solidFill>
                  <a:sysClr val="windowText" lastClr="000000"/>
                </a:solidFill>
                <a:latin typeface="Calibri" pitchFamily="34" charset="0"/>
                <a:ea typeface="宋体" pitchFamily="2" charset="-122"/>
              </a:defRPr>
            </a:lvl4pPr>
            <a:lvl5pPr marL="2057400" indent="-228600">
              <a:spcBef>
                <a:spcPct val="20000"/>
              </a:spcBef>
              <a:buFont typeface="Arial" pitchFamily="34" charset="0"/>
              <a:buChar char="»"/>
              <a:defRPr kumimoji="1" sz="2000">
                <a:solidFill>
                  <a:sysClr val="windowText" lastClr="000000"/>
                </a:solidFill>
                <a:latin typeface="Calibri" pitchFamily="34" charset="0"/>
                <a:ea typeface="宋体" pitchFamily="2" charset="-122"/>
              </a:defRPr>
            </a:lvl5pPr>
            <a:lvl6pPr marL="2514600" indent="-228600" defTabSz="457200" eaLnBrk="0" fontAlgn="base" hangingPunct="0">
              <a:spcBef>
                <a:spcPct val="20000"/>
              </a:spcBef>
              <a:spcAft>
                <a:spcPct val="0"/>
              </a:spcAft>
              <a:buFont typeface="Arial" pitchFamily="34" charset="0"/>
              <a:buChar char="»"/>
              <a:defRPr kumimoji="1" sz="2000">
                <a:solidFill>
                  <a:sysClr val="windowText" lastClr="000000"/>
                </a:solidFill>
                <a:latin typeface="Calibri" pitchFamily="34" charset="0"/>
                <a:ea typeface="宋体" pitchFamily="2" charset="-122"/>
              </a:defRPr>
            </a:lvl6pPr>
            <a:lvl7pPr marL="2971800" indent="-228600" defTabSz="457200" eaLnBrk="0" fontAlgn="base" hangingPunct="0">
              <a:spcBef>
                <a:spcPct val="20000"/>
              </a:spcBef>
              <a:spcAft>
                <a:spcPct val="0"/>
              </a:spcAft>
              <a:buFont typeface="Arial" pitchFamily="34" charset="0"/>
              <a:buChar char="»"/>
              <a:defRPr kumimoji="1" sz="2000">
                <a:solidFill>
                  <a:sysClr val="windowText" lastClr="000000"/>
                </a:solidFill>
                <a:latin typeface="Calibri" pitchFamily="34" charset="0"/>
                <a:ea typeface="宋体" pitchFamily="2" charset="-122"/>
              </a:defRPr>
            </a:lvl7pPr>
            <a:lvl8pPr marL="3429000" indent="-228600" defTabSz="457200" eaLnBrk="0" fontAlgn="base" hangingPunct="0">
              <a:spcBef>
                <a:spcPct val="20000"/>
              </a:spcBef>
              <a:spcAft>
                <a:spcPct val="0"/>
              </a:spcAft>
              <a:buFont typeface="Arial" pitchFamily="34" charset="0"/>
              <a:buChar char="»"/>
              <a:defRPr kumimoji="1" sz="2000">
                <a:solidFill>
                  <a:sysClr val="windowText" lastClr="000000"/>
                </a:solidFill>
                <a:latin typeface="Calibri" pitchFamily="34" charset="0"/>
                <a:ea typeface="宋体" pitchFamily="2" charset="-122"/>
              </a:defRPr>
            </a:lvl8pPr>
            <a:lvl9pPr marL="3886200" indent="-228600" defTabSz="457200" eaLnBrk="0" fontAlgn="base" hangingPunct="0">
              <a:spcBef>
                <a:spcPct val="20000"/>
              </a:spcBef>
              <a:spcAft>
                <a:spcPct val="0"/>
              </a:spcAft>
              <a:buFont typeface="Arial" pitchFamily="34" charset="0"/>
              <a:buChar char="»"/>
              <a:defRPr kumimoji="1" sz="2000">
                <a:solidFill>
                  <a:sysClr val="windowText" lastClr="000000"/>
                </a:solidFill>
                <a:latin typeface="Calibri" pitchFamily="34" charset="0"/>
                <a:ea typeface="宋体" pitchFamily="2" charset="-122"/>
              </a:defRPr>
            </a:lvl9pPr>
          </a:lstStyle>
          <a:p>
            <a:pPr eaLnBrk="1" hangingPunct="1">
              <a:spcBef>
                <a:spcPct val="50000"/>
              </a:spcBef>
              <a:buFontTx/>
              <a:buNone/>
            </a:pPr>
            <a:r>
              <a:rPr lang="zh-CN" altLang="en-US" sz="4000" u="sng" smtClean="0">
                <a:solidFill>
                  <a:srgbClr val="FF0000"/>
                </a:solidFill>
                <a:latin typeface="楷体" panose="02010609060101010101" pitchFamily="49" charset="-122"/>
                <a:ea typeface="楷体" pitchFamily="49" charset="-122"/>
              </a:rPr>
              <a:t>翅膀</a:t>
            </a:r>
            <a:endParaRPr lang="zh-CN" altLang="en-US" sz="4000" u="sng">
              <a:solidFill>
                <a:srgbClr val="FF0000"/>
              </a:solidFill>
              <a:latin typeface="楷体" panose="02010609060101010101" pitchFamily="49" charset="-122"/>
              <a:ea typeface="楷体" pitchFamily="49" charset="-122"/>
            </a:endParaRPr>
          </a:p>
        </p:txBody>
      </p:sp>
      <p:sp>
        <p:nvSpPr>
          <p:cNvPr id="44" name="矩形 43"/>
          <p:cNvSpPr/>
          <p:nvPr/>
        </p:nvSpPr>
        <p:spPr>
          <a:xfrm>
            <a:off x="8075831" y="2228384"/>
            <a:ext cx="504056" cy="739147"/>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45" name="矩形 44"/>
          <p:cNvSpPr/>
          <p:nvPr/>
        </p:nvSpPr>
        <p:spPr>
          <a:xfrm>
            <a:off x="6957308" y="3502047"/>
            <a:ext cx="1018124" cy="530915"/>
          </a:xfrm>
          <a:prstGeom prst="rect">
            <a:avLst/>
          </a:prstGeom>
        </p:spPr>
        <p:txBody>
          <a:bodyPr wrap="square" lIns="68580" tIns="34290" rIns="68580" bIns="34290">
            <a:spAutoFit/>
          </a:bodyPr>
          <a:lstStyle/>
          <a:p>
            <a:r>
              <a:rPr lang="en-US" sz="3000" err="1" smtClean="0">
                <a:latin typeface="黑体" pitchFamily="49" charset="-122"/>
                <a:ea typeface="黑体" pitchFamily="49" charset="-122"/>
              </a:rPr>
              <a:t>chu</a:t>
            </a:r>
            <a:r>
              <a:rPr lang="en-US" altLang="zh-CN" sz="3000" err="1" smtClean="0">
                <a:latin typeface="黑体" pitchFamily="49" charset="-122"/>
                <a:ea typeface="黑体" pitchFamily="49" charset="-122"/>
              </a:rPr>
              <a:t>ī</a:t>
            </a:r>
            <a:endParaRPr lang="zh-CN" altLang="en-US" sz="3000">
              <a:latin typeface="黑体" pitchFamily="49" charset="-122"/>
              <a:ea typeface="黑体" pitchFamily="49" charset="-122"/>
            </a:endParaRPr>
          </a:p>
        </p:txBody>
      </p:sp>
      <p:sp>
        <p:nvSpPr>
          <p:cNvPr id="46" name="Text Box 5"/>
          <p:cNvSpPr txBox="1">
            <a:spLocks noChangeArrowheads="1"/>
          </p:cNvSpPr>
          <p:nvPr/>
        </p:nvSpPr>
        <p:spPr bwMode="auto">
          <a:xfrm>
            <a:off x="6935386" y="4189440"/>
            <a:ext cx="1226027" cy="6848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spcBef>
                <a:spcPct val="20000"/>
              </a:spcBef>
              <a:buFont typeface="Arial" pitchFamily="34" charset="0"/>
              <a:buChar char="•"/>
              <a:defRPr kumimoji="1" sz="3200">
                <a:solidFill>
                  <a:sysClr val="windowText" lastClr="000000"/>
                </a:solidFill>
                <a:latin typeface="Calibri" pitchFamily="34" charset="0"/>
                <a:ea typeface="宋体" pitchFamily="2" charset="-122"/>
              </a:defRPr>
            </a:lvl1pPr>
            <a:lvl2pPr marL="742950" indent="-285750">
              <a:spcBef>
                <a:spcPct val="20000"/>
              </a:spcBef>
              <a:buFont typeface="Arial" pitchFamily="34" charset="0"/>
              <a:buChar char="–"/>
              <a:defRPr kumimoji="1" sz="2800">
                <a:solidFill>
                  <a:sysClr val="windowText" lastClr="000000"/>
                </a:solidFill>
                <a:latin typeface="Calibri" pitchFamily="34" charset="0"/>
                <a:ea typeface="宋体" pitchFamily="2" charset="-122"/>
              </a:defRPr>
            </a:lvl2pPr>
            <a:lvl3pPr marL="1143000" indent="-228600">
              <a:spcBef>
                <a:spcPct val="20000"/>
              </a:spcBef>
              <a:buFont typeface="Arial" pitchFamily="34" charset="0"/>
              <a:buChar char="•"/>
              <a:defRPr kumimoji="1" sz="2400">
                <a:solidFill>
                  <a:sysClr val="windowText" lastClr="000000"/>
                </a:solidFill>
                <a:latin typeface="Calibri" pitchFamily="34" charset="0"/>
                <a:ea typeface="宋体" pitchFamily="2" charset="-122"/>
              </a:defRPr>
            </a:lvl3pPr>
            <a:lvl4pPr marL="1600200" indent="-228600">
              <a:spcBef>
                <a:spcPct val="20000"/>
              </a:spcBef>
              <a:buFont typeface="Arial" pitchFamily="34" charset="0"/>
              <a:buChar char="–"/>
              <a:defRPr kumimoji="1" sz="2000">
                <a:solidFill>
                  <a:sysClr val="windowText" lastClr="000000"/>
                </a:solidFill>
                <a:latin typeface="Calibri" pitchFamily="34" charset="0"/>
                <a:ea typeface="宋体" pitchFamily="2" charset="-122"/>
              </a:defRPr>
            </a:lvl4pPr>
            <a:lvl5pPr marL="2057400" indent="-228600">
              <a:spcBef>
                <a:spcPct val="20000"/>
              </a:spcBef>
              <a:buFont typeface="Arial" pitchFamily="34" charset="0"/>
              <a:buChar char="»"/>
              <a:defRPr kumimoji="1" sz="2000">
                <a:solidFill>
                  <a:sysClr val="windowText" lastClr="000000"/>
                </a:solidFill>
                <a:latin typeface="Calibri" pitchFamily="34" charset="0"/>
                <a:ea typeface="宋体" pitchFamily="2" charset="-122"/>
              </a:defRPr>
            </a:lvl5pPr>
            <a:lvl6pPr marL="2514600" indent="-228600" defTabSz="457200" eaLnBrk="0" fontAlgn="base" hangingPunct="0">
              <a:spcBef>
                <a:spcPct val="20000"/>
              </a:spcBef>
              <a:spcAft>
                <a:spcPct val="0"/>
              </a:spcAft>
              <a:buFont typeface="Arial" pitchFamily="34" charset="0"/>
              <a:buChar char="»"/>
              <a:defRPr kumimoji="1" sz="2000">
                <a:solidFill>
                  <a:sysClr val="windowText" lastClr="000000"/>
                </a:solidFill>
                <a:latin typeface="Calibri" pitchFamily="34" charset="0"/>
                <a:ea typeface="宋体" pitchFamily="2" charset="-122"/>
              </a:defRPr>
            </a:lvl6pPr>
            <a:lvl7pPr marL="2971800" indent="-228600" defTabSz="457200" eaLnBrk="0" fontAlgn="base" hangingPunct="0">
              <a:spcBef>
                <a:spcPct val="20000"/>
              </a:spcBef>
              <a:spcAft>
                <a:spcPct val="0"/>
              </a:spcAft>
              <a:buFont typeface="Arial" pitchFamily="34" charset="0"/>
              <a:buChar char="»"/>
              <a:defRPr kumimoji="1" sz="2000">
                <a:solidFill>
                  <a:sysClr val="windowText" lastClr="000000"/>
                </a:solidFill>
                <a:latin typeface="Calibri" pitchFamily="34" charset="0"/>
                <a:ea typeface="宋体" pitchFamily="2" charset="-122"/>
              </a:defRPr>
            </a:lvl7pPr>
            <a:lvl8pPr marL="3429000" indent="-228600" defTabSz="457200" eaLnBrk="0" fontAlgn="base" hangingPunct="0">
              <a:spcBef>
                <a:spcPct val="20000"/>
              </a:spcBef>
              <a:spcAft>
                <a:spcPct val="0"/>
              </a:spcAft>
              <a:buFont typeface="Arial" pitchFamily="34" charset="0"/>
              <a:buChar char="»"/>
              <a:defRPr kumimoji="1" sz="2000">
                <a:solidFill>
                  <a:sysClr val="windowText" lastClr="000000"/>
                </a:solidFill>
                <a:latin typeface="Calibri" pitchFamily="34" charset="0"/>
                <a:ea typeface="宋体" pitchFamily="2" charset="-122"/>
              </a:defRPr>
            </a:lvl8pPr>
            <a:lvl9pPr marL="3886200" indent="-228600" defTabSz="457200" eaLnBrk="0" fontAlgn="base" hangingPunct="0">
              <a:spcBef>
                <a:spcPct val="20000"/>
              </a:spcBef>
              <a:spcAft>
                <a:spcPct val="0"/>
              </a:spcAft>
              <a:buFont typeface="Arial" pitchFamily="34" charset="0"/>
              <a:buChar char="»"/>
              <a:defRPr kumimoji="1" sz="2000">
                <a:solidFill>
                  <a:sysClr val="windowText" lastClr="000000"/>
                </a:solidFill>
                <a:latin typeface="Calibri" pitchFamily="34" charset="0"/>
                <a:ea typeface="宋体" pitchFamily="2" charset="-122"/>
              </a:defRPr>
            </a:lvl9pPr>
          </a:lstStyle>
          <a:p>
            <a:pPr eaLnBrk="1" hangingPunct="1">
              <a:spcBef>
                <a:spcPct val="50000"/>
              </a:spcBef>
              <a:buFontTx/>
              <a:buNone/>
            </a:pPr>
            <a:r>
              <a:rPr lang="zh-CN" altLang="en-US" sz="4000" u="sng" smtClean="0">
                <a:solidFill>
                  <a:srgbClr val="FF0000"/>
                </a:solidFill>
                <a:latin typeface="楷体" panose="02010609060101010101" pitchFamily="49" charset="-122"/>
                <a:ea typeface="楷体" pitchFamily="49" charset="-122"/>
              </a:rPr>
              <a:t>炊</a:t>
            </a:r>
            <a:r>
              <a:rPr lang="zh-CN" altLang="en-US" sz="4000" smtClean="0">
                <a:solidFill>
                  <a:schemeClr val="tx1"/>
                </a:solidFill>
                <a:latin typeface="楷体" panose="02010609060101010101" pitchFamily="49" charset="-122"/>
                <a:ea typeface="楷体" pitchFamily="49" charset="-122"/>
              </a:rPr>
              <a:t>烟</a:t>
            </a:r>
            <a:endParaRPr lang="zh-CN" altLang="en-US" sz="4000">
              <a:solidFill>
                <a:schemeClr val="tx1"/>
              </a:solidFill>
              <a:latin typeface="楷体" panose="02010609060101010101" pitchFamily="49" charset="-122"/>
              <a:ea typeface="楷体" pitchFamily="49" charset="-122"/>
            </a:endParaRPr>
          </a:p>
        </p:txBody>
      </p:sp>
      <p:sp>
        <p:nvSpPr>
          <p:cNvPr id="47" name="矩形 46"/>
          <p:cNvSpPr/>
          <p:nvPr/>
        </p:nvSpPr>
        <p:spPr>
          <a:xfrm>
            <a:off x="7564237" y="4364835"/>
            <a:ext cx="504056" cy="739147"/>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56" name="矩形 55"/>
          <p:cNvSpPr/>
          <p:nvPr/>
        </p:nvSpPr>
        <p:spPr>
          <a:xfrm>
            <a:off x="3279846" y="2288235"/>
            <a:ext cx="504056" cy="739147"/>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Tree>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xmlns:p15="http://schemas.microsoft.com/office/powerpoint/2012/main">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childTnLst>
                                    <p:set>
                                      <p:cBhvr>
                                        <p:cTn id="6" dur="1" fill="hold">
                                          <p:stCondLst>
                                            <p:cond delay="0"/>
                                          </p:stCondLst>
                                        </p:cTn>
                                        <p:tgtEl>
                                          <p:spTgt spid="20"/>
                                        </p:tgtEl>
                                        <p:attrNameLst>
                                          <p:attrName>style.visibility</p:attrName>
                                        </p:attrNameLst>
                                      </p:cBhvr>
                                      <p:to>
                                        <p:strVal val="visible"/>
                                      </p:to>
                                    </p:set>
                                    <p:animEffect transition="in" filter="wipe(down)">
                                      <p:cBhvr>
                                        <p:cTn id="7" dur="500"/>
                                        <p:tgtEl>
                                          <p:spTgt spid="20"/>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1" presetClass="exit" presetSubtype="0" fill="hold" grpId="14" nodeType="clickEffect">
                                  <p:childTnLst>
                                    <p:set>
                                      <p:cBhvr>
                                        <p:cTn id="12" dur="1" fill="hold">
                                          <p:stCondLst>
                                            <p:cond delay="0"/>
                                          </p:stCondLst>
                                        </p:cTn>
                                        <p:tgtEl>
                                          <p:spTgt spid="8"/>
                                        </p:tgtEl>
                                        <p:attrNameLst>
                                          <p:attrName>style.visibility</p:attrName>
                                        </p:attrNameLst>
                                      </p:cBhvr>
                                      <p:to>
                                        <p:strVal val="hidden"/>
                                      </p:to>
                                    </p:set>
                                  </p:childTnLst>
                                </p:cTn>
                              </p:par>
                            </p:childTnLst>
                          </p:cTn>
                        </p:par>
                      </p:childTnLst>
                    </p:cTn>
                  </p:par>
                  <p:par>
                    <p:cTn id="13" fill="hold" nodeType="clickPar">
                      <p:stCondLst>
                        <p:cond delay="indefinite"/>
                      </p:stCondLst>
                      <p:childTnLst>
                        <p:par>
                          <p:cTn id="14" fill="hold" nodeType="withGroup">
                            <p:stCondLst>
                              <p:cond delay="indefinite"/>
                            </p:stCondLst>
                          </p:cTn>
                        </p:par>
                        <p:par>
                          <p:cTn id="15" fill="hold" nodeType="afterGroup">
                            <p:stCondLst>
                              <p:cond delay="0"/>
                            </p:stCondLst>
                            <p:childTnLst>
                              <p:par>
                                <p:cTn id="16" presetID="22" presetClass="entr" presetSubtype="4" fill="hold" grpId="2" nodeType="clickEffect">
                                  <p:childTnLst>
                                    <p:set>
                                      <p:cBhvr>
                                        <p:cTn id="17" dur="1" fill="hold">
                                          <p:stCondLst>
                                            <p:cond delay="0"/>
                                          </p:stCondLst>
                                        </p:cTn>
                                        <p:tgtEl>
                                          <p:spTgt spid="23"/>
                                        </p:tgtEl>
                                        <p:attrNameLst>
                                          <p:attrName>style.visibility</p:attrName>
                                        </p:attrNameLst>
                                      </p:cBhvr>
                                      <p:to>
                                        <p:strVal val="visible"/>
                                      </p:to>
                                    </p:set>
                                    <p:animEffect transition="in" filter="wipe(down)">
                                      <p:cBhvr>
                                        <p:cTn id="18" dur="500"/>
                                        <p:tgtEl>
                                          <p:spTgt spid="23"/>
                                        </p:tgtEl>
                                      </p:cBhvr>
                                    </p:animEffect>
                                  </p:childTnLst>
                                </p:cTn>
                              </p:par>
                            </p:childTnLst>
                          </p:cTn>
                        </p:par>
                      </p:childTnLst>
                    </p:cTn>
                  </p:par>
                  <p:par>
                    <p:cTn id="19" fill="hold" nodeType="clickPar">
                      <p:stCondLst>
                        <p:cond delay="indefinite"/>
                      </p:stCondLst>
                      <p:childTnLst>
                        <p:par>
                          <p:cTn id="20" fill="hold" nodeType="withGroup">
                            <p:stCondLst>
                              <p:cond delay="indefinite"/>
                            </p:stCondLst>
                          </p:cTn>
                        </p:par>
                        <p:par>
                          <p:cTn id="21" fill="hold" nodeType="afterGroup">
                            <p:stCondLst>
                              <p:cond delay="0"/>
                            </p:stCondLst>
                            <p:childTnLst>
                              <p:par>
                                <p:cTn id="22" presetID="1" presetClass="exit" presetSubtype="0" fill="hold" grpId="25" nodeType="clickEffect">
                                  <p:childTnLst>
                                    <p:set>
                                      <p:cBhvr>
                                        <p:cTn id="23" dur="1" fill="hold">
                                          <p:stCondLst>
                                            <p:cond delay="0"/>
                                          </p:stCondLst>
                                        </p:cTn>
                                        <p:tgtEl>
                                          <p:spTgt spid="56"/>
                                        </p:tgtEl>
                                        <p:attrNameLst>
                                          <p:attrName>style.visibility</p:attrName>
                                        </p:attrNameLst>
                                      </p:cBhvr>
                                      <p:to>
                                        <p:strVal val="hidden"/>
                                      </p:to>
                                    </p:set>
                                  </p:childTnLst>
                                </p:cTn>
                              </p:par>
                            </p:childTnLst>
                          </p:cTn>
                        </p:par>
                      </p:childTnLst>
                    </p:cTn>
                  </p:par>
                  <p:par>
                    <p:cTn id="24" fill="hold" nodeType="clickPar">
                      <p:stCondLst>
                        <p:cond delay="indefinite"/>
                      </p:stCondLst>
                      <p:childTnLst>
                        <p:par>
                          <p:cTn id="25" fill="hold" nodeType="withGroup">
                            <p:stCondLst>
                              <p:cond delay="indefinite"/>
                            </p:stCondLst>
                          </p:cTn>
                        </p:par>
                        <p:par>
                          <p:cTn id="26" fill="hold" nodeType="afterGroup">
                            <p:stCondLst>
                              <p:cond delay="0"/>
                            </p:stCondLst>
                            <p:childTnLst>
                              <p:par>
                                <p:cTn id="27" presetID="22" presetClass="entr" presetSubtype="4" fill="hold" grpId="4" nodeType="clickEffect">
                                  <p:childTnLst>
                                    <p:set>
                                      <p:cBhvr>
                                        <p:cTn id="28" dur="1" fill="hold">
                                          <p:stCondLst>
                                            <p:cond delay="0"/>
                                          </p:stCondLst>
                                        </p:cTn>
                                        <p:tgtEl>
                                          <p:spTgt spid="24"/>
                                        </p:tgtEl>
                                        <p:attrNameLst>
                                          <p:attrName>style.visibility</p:attrName>
                                        </p:attrNameLst>
                                      </p:cBhvr>
                                      <p:to>
                                        <p:strVal val="visible"/>
                                      </p:to>
                                    </p:set>
                                    <p:animEffect transition="in" filter="wipe(down)">
                                      <p:cBhvr>
                                        <p:cTn id="29" dur="500"/>
                                        <p:tgtEl>
                                          <p:spTgt spid="24"/>
                                        </p:tgtEl>
                                      </p:cBhvr>
                                    </p:animEffect>
                                  </p:childTnLst>
                                </p:cTn>
                              </p:par>
                            </p:childTnLst>
                          </p:cTn>
                        </p:par>
                      </p:childTnLst>
                    </p:cTn>
                  </p:par>
                  <p:par>
                    <p:cTn id="30" fill="hold" nodeType="clickPar">
                      <p:stCondLst>
                        <p:cond delay="indefinite"/>
                      </p:stCondLst>
                      <p:childTnLst>
                        <p:par>
                          <p:cTn id="31" fill="hold" nodeType="withGroup">
                            <p:stCondLst>
                              <p:cond delay="indefinite"/>
                            </p:stCondLst>
                          </p:cTn>
                        </p:par>
                        <p:par>
                          <p:cTn id="32" fill="hold" nodeType="afterGroup">
                            <p:stCondLst>
                              <p:cond delay="0"/>
                            </p:stCondLst>
                            <p:childTnLst>
                              <p:par>
                                <p:cTn id="33" presetID="1" presetClass="exit" presetSubtype="0" fill="hold" grpId="15" nodeType="clickEffect">
                                  <p:childTnLst>
                                    <p:set>
                                      <p:cBhvr>
                                        <p:cTn id="34" dur="1" fill="hold">
                                          <p:stCondLst>
                                            <p:cond delay="0"/>
                                          </p:stCondLst>
                                        </p:cTn>
                                        <p:tgtEl>
                                          <p:spTgt spid="36"/>
                                        </p:tgtEl>
                                        <p:attrNameLst>
                                          <p:attrName>style.visibility</p:attrName>
                                        </p:attrNameLst>
                                      </p:cBhvr>
                                      <p:to>
                                        <p:strVal val="hidden"/>
                                      </p:to>
                                    </p:set>
                                  </p:childTnLst>
                                </p:cTn>
                              </p:par>
                            </p:childTnLst>
                          </p:cTn>
                        </p:par>
                      </p:childTnLst>
                    </p:cTn>
                  </p:par>
                  <p:par>
                    <p:cTn id="35" fill="hold" nodeType="clickPar">
                      <p:stCondLst>
                        <p:cond delay="indefinite"/>
                      </p:stCondLst>
                      <p:childTnLst>
                        <p:par>
                          <p:cTn id="36" fill="hold" nodeType="withGroup">
                            <p:stCondLst>
                              <p:cond delay="indefinite"/>
                            </p:stCondLst>
                          </p:cTn>
                        </p:par>
                        <p:par>
                          <p:cTn id="37" fill="hold" nodeType="afterGroup">
                            <p:stCondLst>
                              <p:cond delay="0"/>
                            </p:stCondLst>
                            <p:childTnLst>
                              <p:par>
                                <p:cTn id="38" presetID="22" presetClass="entr" presetSubtype="4" fill="hold" grpId="6" nodeType="clickEffect">
                                  <p:childTnLst>
                                    <p:set>
                                      <p:cBhvr>
                                        <p:cTn id="39" dur="1" fill="hold">
                                          <p:stCondLst>
                                            <p:cond delay="0"/>
                                          </p:stCondLst>
                                        </p:cTn>
                                        <p:tgtEl>
                                          <p:spTgt spid="25"/>
                                        </p:tgtEl>
                                        <p:attrNameLst>
                                          <p:attrName>style.visibility</p:attrName>
                                        </p:attrNameLst>
                                      </p:cBhvr>
                                      <p:to>
                                        <p:strVal val="visible"/>
                                      </p:to>
                                    </p:set>
                                    <p:animEffect transition="in" filter="wipe(down)">
                                      <p:cBhvr>
                                        <p:cTn id="40" dur="500"/>
                                        <p:tgtEl>
                                          <p:spTgt spid="25"/>
                                        </p:tgtEl>
                                      </p:cBhvr>
                                    </p:animEffect>
                                  </p:childTnLst>
                                </p:cTn>
                              </p:par>
                            </p:childTnLst>
                          </p:cTn>
                        </p:par>
                      </p:childTnLst>
                    </p:cTn>
                  </p:par>
                  <p:par>
                    <p:cTn id="41" fill="hold" nodeType="clickPar">
                      <p:stCondLst>
                        <p:cond delay="indefinite"/>
                      </p:stCondLst>
                      <p:childTnLst>
                        <p:par>
                          <p:cTn id="42" fill="hold" nodeType="withGroup">
                            <p:stCondLst>
                              <p:cond delay="indefinite"/>
                            </p:stCondLst>
                          </p:cTn>
                        </p:par>
                        <p:par>
                          <p:cTn id="43" fill="hold" nodeType="afterGroup">
                            <p:stCondLst>
                              <p:cond delay="0"/>
                            </p:stCondLst>
                            <p:childTnLst>
                              <p:par>
                                <p:cTn id="44" presetID="1" presetClass="exit" presetSubtype="0" fill="hold" grpId="16" nodeType="clickEffect">
                                  <p:childTnLst>
                                    <p:set>
                                      <p:cBhvr>
                                        <p:cTn id="45" dur="1" fill="hold">
                                          <p:stCondLst>
                                            <p:cond delay="0"/>
                                          </p:stCondLst>
                                        </p:cTn>
                                        <p:tgtEl>
                                          <p:spTgt spid="37"/>
                                        </p:tgtEl>
                                        <p:attrNameLst>
                                          <p:attrName>style.visibility</p:attrName>
                                        </p:attrNameLst>
                                      </p:cBhvr>
                                      <p:to>
                                        <p:strVal val="hidden"/>
                                      </p:to>
                                    </p:set>
                                  </p:childTnLst>
                                </p:cTn>
                              </p:par>
                            </p:childTnLst>
                          </p:cTn>
                        </p:par>
                      </p:childTnLst>
                    </p:cTn>
                  </p:par>
                  <p:par>
                    <p:cTn id="46" fill="hold" nodeType="clickPar">
                      <p:stCondLst>
                        <p:cond delay="indefinite"/>
                      </p:stCondLst>
                      <p:childTnLst>
                        <p:par>
                          <p:cTn id="47" fill="hold" nodeType="withGroup">
                            <p:stCondLst>
                              <p:cond delay="indefinite"/>
                            </p:stCondLst>
                          </p:cTn>
                        </p:par>
                        <p:par>
                          <p:cTn id="48" fill="hold" nodeType="afterGroup">
                            <p:stCondLst>
                              <p:cond delay="0"/>
                            </p:stCondLst>
                            <p:childTnLst>
                              <p:par>
                                <p:cTn id="49" presetID="22" presetClass="entr" presetSubtype="4" fill="hold" grpId="8" nodeType="clickEffect">
                                  <p:childTnLst>
                                    <p:set>
                                      <p:cBhvr>
                                        <p:cTn id="50" dur="1" fill="hold">
                                          <p:stCondLst>
                                            <p:cond delay="0"/>
                                          </p:stCondLst>
                                        </p:cTn>
                                        <p:tgtEl>
                                          <p:spTgt spid="26"/>
                                        </p:tgtEl>
                                        <p:attrNameLst>
                                          <p:attrName>style.visibility</p:attrName>
                                        </p:attrNameLst>
                                      </p:cBhvr>
                                      <p:to>
                                        <p:strVal val="visible"/>
                                      </p:to>
                                    </p:set>
                                    <p:animEffect transition="in" filter="wipe(down)">
                                      <p:cBhvr>
                                        <p:cTn id="51" dur="500"/>
                                        <p:tgtEl>
                                          <p:spTgt spid="26"/>
                                        </p:tgtEl>
                                      </p:cBhvr>
                                    </p:animEffect>
                                  </p:childTnLst>
                                </p:cTn>
                              </p:par>
                            </p:childTnLst>
                          </p:cTn>
                        </p:par>
                      </p:childTnLst>
                    </p:cTn>
                  </p:par>
                  <p:par>
                    <p:cTn id="52" fill="hold" nodeType="clickPar">
                      <p:stCondLst>
                        <p:cond delay="indefinite"/>
                      </p:stCondLst>
                      <p:childTnLst>
                        <p:par>
                          <p:cTn id="53" fill="hold" nodeType="withGroup">
                            <p:stCondLst>
                              <p:cond delay="indefinite"/>
                            </p:stCondLst>
                          </p:cTn>
                        </p:par>
                        <p:par>
                          <p:cTn id="54" fill="hold" nodeType="afterGroup">
                            <p:stCondLst>
                              <p:cond delay="0"/>
                            </p:stCondLst>
                            <p:childTnLst>
                              <p:par>
                                <p:cTn id="55" presetID="1" presetClass="exit" presetSubtype="0" fill="hold" grpId="21" nodeType="clickEffect">
                                  <p:childTnLst>
                                    <p:set>
                                      <p:cBhvr>
                                        <p:cTn id="56" dur="1" fill="hold">
                                          <p:stCondLst>
                                            <p:cond delay="0"/>
                                          </p:stCondLst>
                                        </p:cTn>
                                        <p:tgtEl>
                                          <p:spTgt spid="44"/>
                                        </p:tgtEl>
                                        <p:attrNameLst>
                                          <p:attrName>style.visibility</p:attrName>
                                        </p:attrNameLst>
                                      </p:cBhvr>
                                      <p:to>
                                        <p:strVal val="hidden"/>
                                      </p:to>
                                    </p:set>
                                  </p:childTnLst>
                                </p:cTn>
                              </p:par>
                            </p:childTnLst>
                          </p:cTn>
                        </p:par>
                      </p:childTnLst>
                    </p:cTn>
                  </p:par>
                  <p:par>
                    <p:cTn id="57" fill="hold" nodeType="clickPar">
                      <p:stCondLst>
                        <p:cond delay="indefinite"/>
                      </p:stCondLst>
                      <p:childTnLst>
                        <p:par>
                          <p:cTn id="58" fill="hold" nodeType="withGroup">
                            <p:stCondLst>
                              <p:cond delay="indefinite"/>
                            </p:stCondLst>
                          </p:cTn>
                        </p:par>
                        <p:par>
                          <p:cTn id="59" fill="hold" nodeType="afterGroup">
                            <p:stCondLst>
                              <p:cond delay="0"/>
                            </p:stCondLst>
                            <p:childTnLst>
                              <p:par>
                                <p:cTn id="60" presetID="22" presetClass="entr" presetSubtype="4" fill="hold" grpId="12" nodeType="clickEffect">
                                  <p:childTnLst>
                                    <p:set>
                                      <p:cBhvr>
                                        <p:cTn id="61" dur="1" fill="hold">
                                          <p:stCondLst>
                                            <p:cond delay="0"/>
                                          </p:stCondLst>
                                        </p:cTn>
                                        <p:tgtEl>
                                          <p:spTgt spid="29"/>
                                        </p:tgtEl>
                                        <p:attrNameLst>
                                          <p:attrName>style.visibility</p:attrName>
                                        </p:attrNameLst>
                                      </p:cBhvr>
                                      <p:to>
                                        <p:strVal val="visible"/>
                                      </p:to>
                                    </p:set>
                                    <p:animEffect transition="in" filter="wipe(down)">
                                      <p:cBhvr>
                                        <p:cTn id="62" dur="500"/>
                                        <p:tgtEl>
                                          <p:spTgt spid="29"/>
                                        </p:tgtEl>
                                      </p:cBhvr>
                                    </p:animEffect>
                                  </p:childTnLst>
                                </p:cTn>
                              </p:par>
                            </p:childTnLst>
                          </p:cTn>
                        </p:par>
                      </p:childTnLst>
                    </p:cTn>
                  </p:par>
                  <p:par>
                    <p:cTn id="63" fill="hold" nodeType="clickPar">
                      <p:stCondLst>
                        <p:cond delay="indefinite"/>
                      </p:stCondLst>
                      <p:childTnLst>
                        <p:par>
                          <p:cTn id="64" fill="hold" nodeType="withGroup">
                            <p:stCondLst>
                              <p:cond delay="indefinite"/>
                            </p:stCondLst>
                          </p:cTn>
                        </p:par>
                        <p:par>
                          <p:cTn id="65" fill="hold" nodeType="afterGroup">
                            <p:stCondLst>
                              <p:cond delay="0"/>
                            </p:stCondLst>
                            <p:childTnLst>
                              <p:par>
                                <p:cTn id="66" presetID="1" presetClass="exit" presetSubtype="0" fill="hold" grpId="17" nodeType="clickEffect">
                                  <p:childTnLst>
                                    <p:set>
                                      <p:cBhvr>
                                        <p:cTn id="67" dur="1" fill="hold">
                                          <p:stCondLst>
                                            <p:cond delay="0"/>
                                          </p:stCondLst>
                                        </p:cTn>
                                        <p:tgtEl>
                                          <p:spTgt spid="38"/>
                                        </p:tgtEl>
                                        <p:attrNameLst>
                                          <p:attrName>style.visibility</p:attrName>
                                        </p:attrNameLst>
                                      </p:cBhvr>
                                      <p:to>
                                        <p:strVal val="hidden"/>
                                      </p:to>
                                    </p:set>
                                  </p:childTnLst>
                                </p:cTn>
                              </p:par>
                            </p:childTnLst>
                          </p:cTn>
                        </p:par>
                      </p:childTnLst>
                    </p:cTn>
                  </p:par>
                  <p:par>
                    <p:cTn id="68" fill="hold" nodeType="clickPar">
                      <p:stCondLst>
                        <p:cond delay="indefinite"/>
                      </p:stCondLst>
                      <p:childTnLst>
                        <p:par>
                          <p:cTn id="69" fill="hold" nodeType="withGroup">
                            <p:stCondLst>
                              <p:cond delay="indefinite"/>
                            </p:stCondLst>
                          </p:cTn>
                        </p:par>
                        <p:par>
                          <p:cTn id="70" fill="hold" nodeType="afterGroup">
                            <p:stCondLst>
                              <p:cond delay="0"/>
                            </p:stCondLst>
                            <p:childTnLst>
                              <p:par>
                                <p:cTn id="71" presetID="22" presetClass="entr" presetSubtype="4" fill="hold" grpId="10" nodeType="clickEffect">
                                  <p:childTnLst>
                                    <p:set>
                                      <p:cBhvr>
                                        <p:cTn id="72" dur="1" fill="hold">
                                          <p:stCondLst>
                                            <p:cond delay="0"/>
                                          </p:stCondLst>
                                        </p:cTn>
                                        <p:tgtEl>
                                          <p:spTgt spid="28"/>
                                        </p:tgtEl>
                                        <p:attrNameLst>
                                          <p:attrName>style.visibility</p:attrName>
                                        </p:attrNameLst>
                                      </p:cBhvr>
                                      <p:to>
                                        <p:strVal val="visible"/>
                                      </p:to>
                                    </p:set>
                                    <p:animEffect transition="in" filter="wipe(down)">
                                      <p:cBhvr>
                                        <p:cTn id="73" dur="500"/>
                                        <p:tgtEl>
                                          <p:spTgt spid="28"/>
                                        </p:tgtEl>
                                      </p:cBhvr>
                                    </p:animEffect>
                                  </p:childTnLst>
                                </p:cTn>
                              </p:par>
                            </p:childTnLst>
                          </p:cTn>
                        </p:par>
                      </p:childTnLst>
                    </p:cTn>
                  </p:par>
                  <p:par>
                    <p:cTn id="74" fill="hold" nodeType="clickPar">
                      <p:stCondLst>
                        <p:cond delay="indefinite"/>
                      </p:stCondLst>
                      <p:childTnLst>
                        <p:par>
                          <p:cTn id="75" fill="hold" nodeType="withGroup">
                            <p:stCondLst>
                              <p:cond delay="indefinite"/>
                            </p:stCondLst>
                          </p:cTn>
                        </p:par>
                        <p:par>
                          <p:cTn id="76" fill="hold" nodeType="afterGroup">
                            <p:stCondLst>
                              <p:cond delay="0"/>
                            </p:stCondLst>
                            <p:childTnLst>
                              <p:par>
                                <p:cTn id="77" presetID="1" presetClass="exit" presetSubtype="0" fill="hold" grpId="18" nodeType="clickEffect">
                                  <p:childTnLst>
                                    <p:set>
                                      <p:cBhvr>
                                        <p:cTn id="78" dur="1" fill="hold">
                                          <p:stCondLst>
                                            <p:cond delay="0"/>
                                          </p:stCondLst>
                                        </p:cTn>
                                        <p:tgtEl>
                                          <p:spTgt spid="39"/>
                                        </p:tgtEl>
                                        <p:attrNameLst>
                                          <p:attrName>style.visibility</p:attrName>
                                        </p:attrNameLst>
                                      </p:cBhvr>
                                      <p:to>
                                        <p:strVal val="hidden"/>
                                      </p:to>
                                    </p:set>
                                  </p:childTnLst>
                                </p:cTn>
                              </p:par>
                            </p:childTnLst>
                          </p:cTn>
                        </p:par>
                      </p:childTnLst>
                    </p:cTn>
                  </p:par>
                  <p:par>
                    <p:cTn id="79" fill="hold" nodeType="clickPar">
                      <p:stCondLst>
                        <p:cond delay="indefinite"/>
                      </p:stCondLst>
                      <p:childTnLst>
                        <p:par>
                          <p:cTn id="80" fill="hold" nodeType="withGroup">
                            <p:stCondLst>
                              <p:cond delay="indefinite"/>
                            </p:stCondLst>
                          </p:cTn>
                        </p:par>
                        <p:par>
                          <p:cTn id="81" fill="hold" nodeType="afterGroup">
                            <p:stCondLst>
                              <p:cond delay="0"/>
                            </p:stCondLst>
                            <p:childTnLst>
                              <p:par>
                                <p:cTn id="82" presetID="22" presetClass="entr" presetSubtype="4" fill="hold" grpId="19" nodeType="clickEffect">
                                  <p:childTnLst>
                                    <p:set>
                                      <p:cBhvr>
                                        <p:cTn id="83" dur="1" fill="hold">
                                          <p:stCondLst>
                                            <p:cond delay="0"/>
                                          </p:stCondLst>
                                        </p:cTn>
                                        <p:tgtEl>
                                          <p:spTgt spid="41"/>
                                        </p:tgtEl>
                                        <p:attrNameLst>
                                          <p:attrName>style.visibility</p:attrName>
                                        </p:attrNameLst>
                                      </p:cBhvr>
                                      <p:to>
                                        <p:strVal val="visible"/>
                                      </p:to>
                                    </p:set>
                                    <p:animEffect transition="in" filter="wipe(down)">
                                      <p:cBhvr>
                                        <p:cTn id="84" dur="500"/>
                                        <p:tgtEl>
                                          <p:spTgt spid="41"/>
                                        </p:tgtEl>
                                      </p:cBhvr>
                                    </p:animEffect>
                                  </p:childTnLst>
                                </p:cTn>
                              </p:par>
                            </p:childTnLst>
                          </p:cTn>
                        </p:par>
                      </p:childTnLst>
                    </p:cTn>
                  </p:par>
                  <p:par>
                    <p:cTn id="85" fill="hold" nodeType="clickPar">
                      <p:stCondLst>
                        <p:cond delay="indefinite"/>
                      </p:stCondLst>
                      <p:childTnLst>
                        <p:par>
                          <p:cTn id="86" fill="hold" nodeType="withGroup">
                            <p:stCondLst>
                              <p:cond delay="indefinite"/>
                            </p:stCondLst>
                          </p:cTn>
                        </p:par>
                        <p:par>
                          <p:cTn id="87" fill="hold" nodeType="afterGroup">
                            <p:stCondLst>
                              <p:cond delay="0"/>
                            </p:stCondLst>
                            <p:childTnLst>
                              <p:par>
                                <p:cTn id="88" presetID="22" presetClass="entr" presetSubtype="4" fill="hold" grpId="22" nodeType="clickEffect">
                                  <p:childTnLst>
                                    <p:set>
                                      <p:cBhvr>
                                        <p:cTn id="89" dur="1" fill="hold">
                                          <p:stCondLst>
                                            <p:cond delay="0"/>
                                          </p:stCondLst>
                                        </p:cTn>
                                        <p:tgtEl>
                                          <p:spTgt spid="45"/>
                                        </p:tgtEl>
                                        <p:attrNameLst>
                                          <p:attrName>style.visibility</p:attrName>
                                        </p:attrNameLst>
                                      </p:cBhvr>
                                      <p:to>
                                        <p:strVal val="visible"/>
                                      </p:to>
                                    </p:set>
                                    <p:animEffect transition="in" filter="wipe(down)">
                                      <p:cBhvr>
                                        <p:cTn id="90" dur="500"/>
                                        <p:tgtEl>
                                          <p:spTgt spid="45"/>
                                        </p:tgtEl>
                                      </p:cBhvr>
                                    </p:animEffect>
                                  </p:childTnLst>
                                </p:cTn>
                              </p:par>
                            </p:childTnLst>
                          </p:cTn>
                        </p:par>
                      </p:childTnLst>
                    </p:cTn>
                  </p:par>
                  <p:par>
                    <p:cTn id="91" fill="hold" nodeType="clickPar">
                      <p:stCondLst>
                        <p:cond delay="indefinite"/>
                      </p:stCondLst>
                      <p:childTnLst>
                        <p:par>
                          <p:cTn id="92" fill="hold" nodeType="withGroup">
                            <p:stCondLst>
                              <p:cond delay="indefinite"/>
                            </p:stCondLst>
                          </p:cTn>
                        </p:par>
                        <p:par>
                          <p:cTn id="93" fill="hold" nodeType="afterGroup">
                            <p:stCondLst>
                              <p:cond delay="0"/>
                            </p:stCondLst>
                            <p:childTnLst>
                              <p:par>
                                <p:cTn id="94" presetID="1" presetClass="exit" presetSubtype="0" fill="hold" grpId="24" nodeType="clickEffect">
                                  <p:childTnLst>
                                    <p:set>
                                      <p:cBhvr>
                                        <p:cTn id="95" dur="1" fill="hold">
                                          <p:stCondLst>
                                            <p:cond delay="0"/>
                                          </p:stCondLst>
                                        </p:cTn>
                                        <p:tgtEl>
                                          <p:spTgt spid="47"/>
                                        </p:tgtEl>
                                        <p:attrNameLst>
                                          <p:attrName>style.visibility</p:attrName>
                                        </p:attrNameLst>
                                      </p:cBhvr>
                                      <p:to>
                                        <p:strVal val="hidden"/>
                                      </p:to>
                                    </p:set>
                                  </p:childTnLst>
                                </p:cTn>
                              </p:par>
                            </p:childTnLst>
                          </p:cTn>
                        </p:par>
                      </p:childTnLst>
                    </p:cTn>
                  </p:par>
                  <p:par>
                    <p:cTn id="96" fill="hold" nodeType="clickPar">
                      <p:stCondLst>
                        <p:cond delay="indefinite"/>
                      </p:stCondLst>
                      <p:childTnLst>
                        <p:par>
                          <p:cTn id="97" fill="hold" nodeType="withGroup">
                            <p:stCondLst>
                              <p:cond delay="indefinite"/>
                            </p:stCondLst>
                          </p:cTn>
                        </p:par>
                        <p:par>
                          <p:cTn id="98" fill="hold" nodeType="afterGroup">
                            <p:stCondLst>
                              <p:cond delay="0"/>
                            </p:stCondLst>
                            <p:childTnLst>
                              <p:par>
                                <p:cTn id="99" presetID="1" presetClass="exit" presetSubtype="0" fill="hold" grpId="1" nodeType="clickEffect">
                                  <p:childTnLst>
                                    <p:set>
                                      <p:cBhvr>
                                        <p:cTn id="100" dur="1" fill="hold">
                                          <p:stCondLst>
                                            <p:cond delay="0"/>
                                          </p:stCondLst>
                                        </p:cTn>
                                        <p:tgtEl>
                                          <p:spTgt spid="20"/>
                                        </p:tgtEl>
                                        <p:attrNameLst>
                                          <p:attrName>style.visibility</p:attrName>
                                        </p:attrNameLst>
                                      </p:cBhvr>
                                      <p:to>
                                        <p:strVal val="hidden"/>
                                      </p:to>
                                    </p:set>
                                  </p:childTnLst>
                                </p:cTn>
                              </p:par>
                              <p:par>
                                <p:cTn id="101" presetID="1" presetClass="exit" presetSubtype="0" fill="hold" grpId="3" nodeType="withEffect">
                                  <p:childTnLst>
                                    <p:set>
                                      <p:cBhvr>
                                        <p:cTn id="102" dur="1" fill="hold">
                                          <p:stCondLst>
                                            <p:cond delay="0"/>
                                          </p:stCondLst>
                                        </p:cTn>
                                        <p:tgtEl>
                                          <p:spTgt spid="23"/>
                                        </p:tgtEl>
                                        <p:attrNameLst>
                                          <p:attrName>style.visibility</p:attrName>
                                        </p:attrNameLst>
                                      </p:cBhvr>
                                      <p:to>
                                        <p:strVal val="hidden"/>
                                      </p:to>
                                    </p:set>
                                  </p:childTnLst>
                                </p:cTn>
                              </p:par>
                              <p:par>
                                <p:cTn id="103" presetID="1" presetClass="exit" presetSubtype="0" fill="hold" grpId="5" nodeType="withEffect">
                                  <p:childTnLst>
                                    <p:set>
                                      <p:cBhvr>
                                        <p:cTn id="104" dur="1" fill="hold">
                                          <p:stCondLst>
                                            <p:cond delay="0"/>
                                          </p:stCondLst>
                                        </p:cTn>
                                        <p:tgtEl>
                                          <p:spTgt spid="24"/>
                                        </p:tgtEl>
                                        <p:attrNameLst>
                                          <p:attrName>style.visibility</p:attrName>
                                        </p:attrNameLst>
                                      </p:cBhvr>
                                      <p:to>
                                        <p:strVal val="hidden"/>
                                      </p:to>
                                    </p:set>
                                  </p:childTnLst>
                                </p:cTn>
                              </p:par>
                              <p:par>
                                <p:cTn id="105" presetID="1" presetClass="exit" presetSubtype="0" fill="hold" grpId="7" nodeType="withEffect">
                                  <p:childTnLst>
                                    <p:set>
                                      <p:cBhvr>
                                        <p:cTn id="106" dur="1" fill="hold">
                                          <p:stCondLst>
                                            <p:cond delay="0"/>
                                          </p:stCondLst>
                                        </p:cTn>
                                        <p:tgtEl>
                                          <p:spTgt spid="25"/>
                                        </p:tgtEl>
                                        <p:attrNameLst>
                                          <p:attrName>style.visibility</p:attrName>
                                        </p:attrNameLst>
                                      </p:cBhvr>
                                      <p:to>
                                        <p:strVal val="hidden"/>
                                      </p:to>
                                    </p:set>
                                  </p:childTnLst>
                                </p:cTn>
                              </p:par>
                              <p:par>
                                <p:cTn id="107" presetID="1" presetClass="exit" presetSubtype="0" fill="hold" grpId="9" nodeType="withEffect">
                                  <p:childTnLst>
                                    <p:set>
                                      <p:cBhvr>
                                        <p:cTn id="108" dur="1" fill="hold">
                                          <p:stCondLst>
                                            <p:cond delay="0"/>
                                          </p:stCondLst>
                                        </p:cTn>
                                        <p:tgtEl>
                                          <p:spTgt spid="26"/>
                                        </p:tgtEl>
                                        <p:attrNameLst>
                                          <p:attrName>style.visibility</p:attrName>
                                        </p:attrNameLst>
                                      </p:cBhvr>
                                      <p:to>
                                        <p:strVal val="hidden"/>
                                      </p:to>
                                    </p:set>
                                  </p:childTnLst>
                                </p:cTn>
                              </p:par>
                              <p:par>
                                <p:cTn id="109" presetID="1" presetClass="exit" presetSubtype="0" fill="hold" grpId="13" nodeType="withEffect">
                                  <p:childTnLst>
                                    <p:set>
                                      <p:cBhvr>
                                        <p:cTn id="110" dur="1" fill="hold">
                                          <p:stCondLst>
                                            <p:cond delay="0"/>
                                          </p:stCondLst>
                                        </p:cTn>
                                        <p:tgtEl>
                                          <p:spTgt spid="29"/>
                                        </p:tgtEl>
                                        <p:attrNameLst>
                                          <p:attrName>style.visibility</p:attrName>
                                        </p:attrNameLst>
                                      </p:cBhvr>
                                      <p:to>
                                        <p:strVal val="hidden"/>
                                      </p:to>
                                    </p:set>
                                  </p:childTnLst>
                                </p:cTn>
                              </p:par>
                              <p:par>
                                <p:cTn id="111" presetID="1" presetClass="exit" presetSubtype="0" fill="hold" grpId="11" nodeType="withEffect">
                                  <p:childTnLst>
                                    <p:set>
                                      <p:cBhvr>
                                        <p:cTn id="112" dur="1" fill="hold">
                                          <p:stCondLst>
                                            <p:cond delay="0"/>
                                          </p:stCondLst>
                                        </p:cTn>
                                        <p:tgtEl>
                                          <p:spTgt spid="28"/>
                                        </p:tgtEl>
                                        <p:attrNameLst>
                                          <p:attrName>style.visibility</p:attrName>
                                        </p:attrNameLst>
                                      </p:cBhvr>
                                      <p:to>
                                        <p:strVal val="hidden"/>
                                      </p:to>
                                    </p:set>
                                  </p:childTnLst>
                                </p:cTn>
                              </p:par>
                              <p:par>
                                <p:cTn id="113" presetID="1" presetClass="exit" presetSubtype="0" fill="hold" grpId="20" nodeType="withEffect">
                                  <p:childTnLst>
                                    <p:set>
                                      <p:cBhvr>
                                        <p:cTn id="114" dur="1" fill="hold">
                                          <p:stCondLst>
                                            <p:cond delay="0"/>
                                          </p:stCondLst>
                                        </p:cTn>
                                        <p:tgtEl>
                                          <p:spTgt spid="41"/>
                                        </p:tgtEl>
                                        <p:attrNameLst>
                                          <p:attrName>style.visibility</p:attrName>
                                        </p:attrNameLst>
                                      </p:cBhvr>
                                      <p:to>
                                        <p:strVal val="hidden"/>
                                      </p:to>
                                    </p:set>
                                  </p:childTnLst>
                                </p:cTn>
                              </p:par>
                              <p:par>
                                <p:cTn id="115" presetID="1" presetClass="exit" presetSubtype="0" fill="hold" grpId="23" nodeType="withEffect">
                                  <p:childTnLst>
                                    <p:set>
                                      <p:cBhvr>
                                        <p:cTn id="116" dur="1" fill="hold">
                                          <p:stCondLst>
                                            <p:cond delay="0"/>
                                          </p:stCondLst>
                                        </p:cTn>
                                        <p:tgtEl>
                                          <p:spTgt spid="4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0" grpId="1"/>
      <p:bldP spid="23" grpId="2"/>
      <p:bldP spid="23" grpId="3"/>
      <p:bldP spid="24" grpId="4"/>
      <p:bldP spid="24" grpId="5"/>
      <p:bldP spid="25" grpId="6"/>
      <p:bldP spid="25" grpId="7"/>
      <p:bldP spid="26" grpId="8"/>
      <p:bldP spid="26" grpId="9"/>
      <p:bldP spid="28" grpId="10"/>
      <p:bldP spid="28" grpId="11"/>
      <p:bldP spid="29" grpId="12"/>
      <p:bldP spid="29" grpId="13"/>
      <p:bldP spid="8" grpId="14" animBg="1"/>
      <p:bldP spid="36" grpId="15" animBg="1"/>
      <p:bldP spid="37" grpId="16" animBg="1"/>
      <p:bldP spid="38" grpId="17" animBg="1"/>
      <p:bldP spid="39" grpId="18" animBg="1"/>
      <p:bldP spid="41" grpId="19"/>
      <p:bldP spid="41" grpId="20"/>
      <p:bldP spid="44" grpId="21" animBg="1"/>
      <p:bldP spid="45" grpId="22"/>
      <p:bldP spid="45" grpId="23"/>
      <p:bldP spid="47" grpId="24" animBg="1"/>
      <p:bldP spid="56" grpId="25" animBg="1"/>
    </p:bldLst>
  </p:timing>
</p:sld>
</file>

<file path=ppt/slides/slide40.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sp>
        <p:nvSpPr>
          <p:cNvPr id="11" name="矩形 10"/>
          <p:cNvSpPr/>
          <p:nvPr/>
        </p:nvSpPr>
        <p:spPr>
          <a:xfrm>
            <a:off x="428596" y="1809739"/>
            <a:ext cx="7643866" cy="2137508"/>
          </a:xfrm>
          <a:prstGeom prst="rect">
            <a:avLst/>
          </a:prstGeom>
        </p:spPr>
        <p:txBody>
          <a:bodyPr wrap="square" lIns="68580" tIns="34290" rIns="68580" bIns="34290">
            <a:spAutoFit/>
          </a:bodyPr>
          <a:lstStyle/>
          <a:p>
            <a:pPr algn="just">
              <a:lnSpc>
                <a:spcPct val="120000"/>
              </a:lnSpc>
            </a:pPr>
            <a:r>
              <a:rPr lang="zh-CN" altLang="en-US" sz="2800" smtClean="0">
                <a:latin typeface="黑体" pitchFamily="49" charset="-122"/>
                <a:ea typeface="黑体" pitchFamily="49" charset="-122"/>
              </a:rPr>
              <a:t>   </a:t>
            </a:r>
            <a:r>
              <a:rPr lang="en-US" altLang="zh-CN" sz="2800" smtClean="0">
                <a:latin typeface="黑体" pitchFamily="49" charset="-122"/>
                <a:ea typeface="黑体" pitchFamily="49" charset="-122"/>
              </a:rPr>
              <a:t>《</a:t>
            </a:r>
            <a:r>
              <a:rPr lang="zh-CN" altLang="en-US" sz="2800" smtClean="0">
                <a:latin typeface="黑体" pitchFamily="49" charset="-122"/>
                <a:ea typeface="黑体" pitchFamily="49" charset="-122"/>
              </a:rPr>
              <a:t>三月桃花水</a:t>
            </a:r>
            <a:r>
              <a:rPr lang="en-US" altLang="zh-CN" sz="2800" smtClean="0">
                <a:latin typeface="黑体" pitchFamily="49" charset="-122"/>
                <a:ea typeface="黑体" pitchFamily="49" charset="-122"/>
              </a:rPr>
              <a:t>》</a:t>
            </a:r>
            <a:r>
              <a:rPr lang="zh-CN" altLang="en-US" sz="2800" smtClean="0">
                <a:latin typeface="黑体" pitchFamily="49" charset="-122"/>
                <a:ea typeface="黑体" pitchFamily="49" charset="-122"/>
              </a:rPr>
              <a:t>是一篇十分优美的描写江南</a:t>
            </a:r>
            <a:r>
              <a:rPr lang="en-US" altLang="zh-CN" sz="2800" smtClean="0">
                <a:latin typeface="黑体" pitchFamily="49" charset="-122"/>
                <a:ea typeface="黑体" pitchFamily="49" charset="-122"/>
              </a:rPr>
              <a:t>______</a:t>
            </a:r>
            <a:r>
              <a:rPr lang="zh-CN" altLang="en-US" sz="2800" smtClean="0">
                <a:latin typeface="黑体" pitchFamily="49" charset="-122"/>
                <a:ea typeface="黑体" pitchFamily="49" charset="-122"/>
              </a:rPr>
              <a:t>的散文。课文运用诗一样的语言和生动的形象，赞美了三月桃花水</a:t>
            </a:r>
            <a:r>
              <a:rPr lang="en-US" altLang="zh-CN" sz="2800" smtClean="0">
                <a:latin typeface="黑体" pitchFamily="49" charset="-122"/>
                <a:ea typeface="黑体" pitchFamily="49" charset="-122"/>
              </a:rPr>
              <a:t>_____________</a:t>
            </a:r>
            <a:r>
              <a:rPr lang="zh-CN" altLang="en-US" sz="2800" smtClean="0">
                <a:latin typeface="黑体" pitchFamily="49" charset="-122"/>
                <a:ea typeface="黑体" pitchFamily="49" charset="-122"/>
              </a:rPr>
              <a:t>，比银子还亮，</a:t>
            </a:r>
            <a:r>
              <a:rPr lang="en-US" altLang="zh-CN" sz="2800" smtClean="0">
                <a:latin typeface="黑体" pitchFamily="49" charset="-122"/>
                <a:ea typeface="黑体" pitchFamily="49" charset="-122"/>
              </a:rPr>
              <a:t>_______________</a:t>
            </a:r>
            <a:r>
              <a:rPr lang="zh-CN" altLang="en-US" sz="2800" smtClean="0">
                <a:latin typeface="黑体" pitchFamily="49" charset="-122"/>
                <a:ea typeface="黑体" pitchFamily="49" charset="-122"/>
              </a:rPr>
              <a:t>。</a:t>
            </a:r>
          </a:p>
        </p:txBody>
      </p:sp>
      <p:sp>
        <p:nvSpPr>
          <p:cNvPr id="12" name="矩形 11"/>
          <p:cNvSpPr/>
          <p:nvPr/>
        </p:nvSpPr>
        <p:spPr>
          <a:xfrm>
            <a:off x="4786314" y="3143249"/>
            <a:ext cx="2286016" cy="500137"/>
          </a:xfrm>
          <a:prstGeom prst="rect">
            <a:avLst/>
          </a:prstGeom>
        </p:spPr>
        <p:txBody>
          <a:bodyPr wrap="square" lIns="68580" tIns="34290" rIns="68580" bIns="34290">
            <a:spAutoFit/>
          </a:bodyPr>
          <a:lstStyle/>
          <a:p>
            <a:r>
              <a:rPr lang="zh-CN" altLang="en-US" sz="2800" smtClean="0">
                <a:solidFill>
                  <a:srgbClr val="FF0000"/>
                </a:solidFill>
                <a:latin typeface="黑体" pitchFamily="49" charset="-122"/>
                <a:ea typeface="黑体" pitchFamily="49" charset="-122"/>
              </a:rPr>
              <a:t>比金子还贵</a:t>
            </a:r>
            <a:endParaRPr lang="zh-CN" altLang="en-US" sz="2800" b="1">
              <a:solidFill>
                <a:srgbClr val="FF0000"/>
              </a:solidFill>
              <a:latin typeface="楷体" panose="02010609060101010101" pitchFamily="49" charset="-122"/>
              <a:ea typeface="楷体" pitchFamily="49" charset="-122"/>
            </a:endParaRPr>
          </a:p>
        </p:txBody>
      </p:sp>
      <p:sp>
        <p:nvSpPr>
          <p:cNvPr id="13" name="矩形 12"/>
          <p:cNvSpPr/>
          <p:nvPr/>
        </p:nvSpPr>
        <p:spPr>
          <a:xfrm>
            <a:off x="571472" y="2476494"/>
            <a:ext cx="1000132" cy="500137"/>
          </a:xfrm>
          <a:prstGeom prst="rect">
            <a:avLst/>
          </a:prstGeom>
        </p:spPr>
        <p:txBody>
          <a:bodyPr wrap="square" lIns="68580" tIns="34290" rIns="68580" bIns="34290">
            <a:spAutoFit/>
          </a:bodyPr>
          <a:lstStyle/>
          <a:p>
            <a:pPr algn="just"/>
            <a:r>
              <a:rPr lang="zh-CN" altLang="en-US" sz="2800" smtClean="0">
                <a:solidFill>
                  <a:srgbClr val="FF0000"/>
                </a:solidFill>
                <a:latin typeface="黑体" pitchFamily="49" charset="-122"/>
                <a:ea typeface="黑体" pitchFamily="49" charset="-122"/>
              </a:rPr>
              <a:t>春水</a:t>
            </a:r>
            <a:endParaRPr lang="zh-CN" altLang="en-US" sz="2800">
              <a:solidFill>
                <a:srgbClr val="FF0000"/>
              </a:solidFill>
              <a:latin typeface="黑体" pitchFamily="49" charset="-122"/>
              <a:ea typeface="黑体" pitchFamily="49" charset="-122"/>
            </a:endParaRPr>
          </a:p>
        </p:txBody>
      </p:sp>
      <p:sp>
        <p:nvSpPr>
          <p:cNvPr id="15" name="矩形 14"/>
          <p:cNvSpPr/>
          <p:nvPr/>
        </p:nvSpPr>
        <p:spPr>
          <a:xfrm>
            <a:off x="2071670" y="3810004"/>
            <a:ext cx="2428892" cy="500137"/>
          </a:xfrm>
          <a:prstGeom prst="rect">
            <a:avLst/>
          </a:prstGeom>
        </p:spPr>
        <p:txBody>
          <a:bodyPr wrap="square" lIns="68580" tIns="34290" rIns="68580" bIns="34290">
            <a:spAutoFit/>
          </a:bodyPr>
          <a:lstStyle/>
          <a:p>
            <a:r>
              <a:rPr lang="zh-CN" altLang="en-US" sz="2800" smtClean="0">
                <a:solidFill>
                  <a:srgbClr val="FF0000"/>
                </a:solidFill>
                <a:latin typeface="黑体" pitchFamily="49" charset="-122"/>
                <a:ea typeface="黑体" pitchFamily="49" charset="-122"/>
              </a:rPr>
              <a:t>美得让人陶醉</a:t>
            </a:r>
            <a:endParaRPr lang="zh-CN" altLang="en-US" sz="2800" b="1">
              <a:solidFill>
                <a:srgbClr val="FF0000"/>
              </a:solidFill>
              <a:latin typeface="楷体" panose="02010609060101010101" pitchFamily="49" charset="-122"/>
              <a:ea typeface="楷体" pitchFamily="49" charset="-122"/>
            </a:endParaRPr>
          </a:p>
        </p:txBody>
      </p:sp>
      <p:sp>
        <p:nvSpPr>
          <p:cNvPr id="16" name="文本框 14"/>
          <p:cNvSpPr txBox="1"/>
          <p:nvPr/>
        </p:nvSpPr>
        <p:spPr>
          <a:xfrm>
            <a:off x="624428" y="548680"/>
            <a:ext cx="2036757" cy="561692"/>
          </a:xfrm>
          <a:prstGeom prst="rect">
            <a:avLst/>
          </a:prstGeom>
          <a:noFill/>
        </p:spPr>
        <p:txBody>
          <a:bodyPr wrap="square" lIns="68580" tIns="34290" rIns="68580" bIns="34290" rtlCol="0">
            <a:spAutoFit/>
          </a:bodyPr>
          <a:lstStyle/>
          <a:p>
            <a:r>
              <a:rPr lang="zh-CN" altLang="en-US" sz="3200" b="1">
                <a:solidFill>
                  <a:srgbClr val="875000"/>
                </a:solidFill>
                <a:latin typeface="幼圆" pitchFamily="49" charset="-122"/>
                <a:ea typeface="幼圆" pitchFamily="49" charset="-122"/>
              </a:rPr>
              <a:t>主题概括</a:t>
            </a:r>
          </a:p>
        </p:txBody>
      </p:sp>
      <p:pic>
        <p:nvPicPr>
          <p:cNvPr id="17" name="图片 16"/>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79512" y="618916"/>
            <a:ext cx="366860" cy="608451"/>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xmlns:p15="http://schemas.microsoft.com/office/powerpoint/2012/main">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grpId="0" nodeType="clickEffec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indefinite"/>
                            </p:stCondLst>
                          </p:cTn>
                        </p:par>
                        <p:par>
                          <p:cTn id="12" fill="hold" nodeType="afterGroup">
                            <p:stCondLst>
                              <p:cond delay="0"/>
                            </p:stCondLst>
                            <p:childTnLst>
                              <p:par>
                                <p:cTn id="13" presetID="22" presetClass="entr" presetSubtype="8" fill="hold" grpId="2" nodeType="clickEffect">
                                  <p:childTnLst>
                                    <p:set>
                                      <p:cBhvr>
                                        <p:cTn id="14" dur="1" fill="hold">
                                          <p:stCondLst>
                                            <p:cond delay="0"/>
                                          </p:stCondLst>
                                        </p:cTn>
                                        <p:tgtEl>
                                          <p:spTgt spid="13"/>
                                        </p:tgtEl>
                                        <p:attrNameLst>
                                          <p:attrName>style.visibility</p:attrName>
                                        </p:attrNameLst>
                                      </p:cBhvr>
                                      <p:to>
                                        <p:strVal val="visible"/>
                                      </p:to>
                                    </p:set>
                                    <p:animEffect transition="in" filter="wipe(left)">
                                      <p:cBhvr>
                                        <p:cTn id="15" dur="500"/>
                                        <p:tgtEl>
                                          <p:spTgt spid="13"/>
                                        </p:tgtEl>
                                      </p:cBhvr>
                                    </p:animEffect>
                                  </p:childTnLst>
                                </p:cTn>
                              </p:par>
                            </p:childTnLst>
                          </p:cTn>
                        </p:par>
                      </p:childTnLst>
                    </p:cTn>
                  </p:par>
                  <p:par>
                    <p:cTn id="16" fill="hold" nodeType="clickPar">
                      <p:stCondLst>
                        <p:cond delay="indefinite"/>
                      </p:stCondLst>
                      <p:childTnLst>
                        <p:par>
                          <p:cTn id="17" fill="hold" nodeType="withGroup">
                            <p:stCondLst>
                              <p:cond delay="indefinite"/>
                            </p:stCondLst>
                          </p:cTn>
                        </p:par>
                        <p:par>
                          <p:cTn id="18" fill="hold" nodeType="afterGroup">
                            <p:stCondLst>
                              <p:cond delay="0"/>
                            </p:stCondLst>
                            <p:childTnLst>
                              <p:par>
                                <p:cTn id="19" presetID="22" presetClass="entr" presetSubtype="8" fill="hold" grpId="1" nodeType="clickEffect">
                                  <p:childTnLst>
                                    <p:set>
                                      <p:cBhvr>
                                        <p:cTn id="20" dur="1" fill="hold">
                                          <p:stCondLst>
                                            <p:cond delay="0"/>
                                          </p:stCondLst>
                                        </p:cTn>
                                        <p:tgtEl>
                                          <p:spTgt spid="12"/>
                                        </p:tgtEl>
                                        <p:attrNameLst>
                                          <p:attrName>style.visibility</p:attrName>
                                        </p:attrNameLst>
                                      </p:cBhvr>
                                      <p:to>
                                        <p:strVal val="visible"/>
                                      </p:to>
                                    </p:set>
                                    <p:animEffect transition="in" filter="wipe(left)">
                                      <p:cBhvr>
                                        <p:cTn id="21" dur="500"/>
                                        <p:tgtEl>
                                          <p:spTgt spid="12"/>
                                        </p:tgtEl>
                                      </p:cBhvr>
                                    </p:animEffect>
                                  </p:childTnLst>
                                </p:cTn>
                              </p:par>
                            </p:childTnLst>
                          </p:cTn>
                        </p:par>
                      </p:childTnLst>
                    </p:cTn>
                  </p:par>
                  <p:par>
                    <p:cTn id="22" fill="hold" nodeType="clickPar">
                      <p:stCondLst>
                        <p:cond delay="indefinite"/>
                      </p:stCondLst>
                      <p:childTnLst>
                        <p:par>
                          <p:cTn id="23" fill="hold" nodeType="withGroup">
                            <p:stCondLst>
                              <p:cond delay="indefinite"/>
                            </p:stCondLst>
                          </p:cTn>
                        </p:par>
                        <p:par>
                          <p:cTn id="24" fill="hold" nodeType="afterGroup">
                            <p:stCondLst>
                              <p:cond delay="0"/>
                            </p:stCondLst>
                            <p:childTnLst>
                              <p:par>
                                <p:cTn id="25" presetID="22" presetClass="entr" presetSubtype="8" fill="hold" grpId="3" nodeType="clickEffect">
                                  <p:childTnLst>
                                    <p:set>
                                      <p:cBhvr>
                                        <p:cTn id="26" dur="1" fill="hold">
                                          <p:stCondLst>
                                            <p:cond delay="0"/>
                                          </p:stCondLst>
                                        </p:cTn>
                                        <p:tgtEl>
                                          <p:spTgt spid="15"/>
                                        </p:tgtEl>
                                        <p:attrNameLst>
                                          <p:attrName>style.visibility</p:attrName>
                                        </p:attrNameLst>
                                      </p:cBhvr>
                                      <p:to>
                                        <p:strVal val="visible"/>
                                      </p:to>
                                    </p:set>
                                    <p:animEffect transition="in" filter="wipe(left)">
                                      <p:cBhvr>
                                        <p:cTn id="2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1"/>
      <p:bldP spid="13" grpId="2"/>
      <p:bldP spid="15" grpId="3"/>
    </p:bldLst>
  </p:timing>
</p:sld>
</file>

<file path=ppt/slides/slide41.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sp>
        <p:nvSpPr>
          <p:cNvPr id="5" name="矩形 4"/>
          <p:cNvSpPr/>
          <p:nvPr/>
        </p:nvSpPr>
        <p:spPr>
          <a:xfrm>
            <a:off x="1259632" y="932723"/>
            <a:ext cx="7632848" cy="3762568"/>
          </a:xfrm>
          <a:prstGeom prst="rect">
            <a:avLst/>
          </a:prstGeom>
        </p:spPr>
        <p:txBody>
          <a:bodyPr wrap="square" lIns="68580" tIns="34290" rIns="68580" bIns="34290">
            <a:spAutoFit/>
          </a:bodyPr>
          <a:lstStyle/>
          <a:p>
            <a:pPr>
              <a:lnSpc>
                <a:spcPct val="120000"/>
              </a:lnSpc>
            </a:pPr>
            <a:r>
              <a:rPr lang="zh-CN" altLang="en-US" sz="3200" smtClean="0">
                <a:solidFill>
                  <a:srgbClr val="FF0000"/>
                </a:solidFill>
                <a:latin typeface="楷体" panose="02010609060101010101" pitchFamily="49" charset="-122"/>
                <a:ea typeface="楷体" pitchFamily="49" charset="-122"/>
              </a:rPr>
              <a:t>          </a:t>
            </a:r>
            <a:r>
              <a:rPr lang="zh-CN" altLang="en-US" sz="2800" smtClean="0">
                <a:solidFill>
                  <a:srgbClr val="FF0000"/>
                </a:solidFill>
                <a:latin typeface="黑体" pitchFamily="49" charset="-122"/>
                <a:ea typeface="黑体" pitchFamily="49" charset="-122"/>
              </a:rPr>
              <a:t>描写桃花的诗句</a:t>
            </a:r>
            <a:endParaRPr lang="en-US" altLang="zh-CN" sz="2800" smtClean="0">
              <a:solidFill>
                <a:srgbClr val="FF0000"/>
              </a:solidFill>
              <a:latin typeface="黑体" pitchFamily="49" charset="-122"/>
              <a:ea typeface="黑体" pitchFamily="49" charset="-122"/>
            </a:endParaRPr>
          </a:p>
          <a:p>
            <a:pPr>
              <a:lnSpc>
                <a:spcPct val="120000"/>
              </a:lnSpc>
            </a:pPr>
            <a:r>
              <a:rPr lang="zh-CN" altLang="en-US" sz="2800" smtClean="0">
                <a:latin typeface="楷体" panose="02010609060101010101" pitchFamily="49" charset="-122"/>
                <a:ea typeface="楷体" pitchFamily="49" charset="-122"/>
              </a:rPr>
              <a:t>人面不知何处去，桃花依旧笑春风。 </a:t>
            </a:r>
            <a:endParaRPr lang="en-US" altLang="zh-CN" sz="2800" smtClean="0">
              <a:latin typeface="楷体" panose="02010609060101010101" pitchFamily="49" charset="-122"/>
              <a:ea typeface="楷体" pitchFamily="49" charset="-122"/>
            </a:endParaRPr>
          </a:p>
          <a:p>
            <a:pPr>
              <a:lnSpc>
                <a:spcPct val="120000"/>
              </a:lnSpc>
            </a:pPr>
            <a:r>
              <a:rPr lang="en-US" altLang="zh-CN" sz="2800" smtClean="0">
                <a:latin typeface="楷体" panose="02010609060101010101" pitchFamily="49" charset="-122"/>
                <a:ea typeface="楷体" pitchFamily="49" charset="-122"/>
              </a:rPr>
              <a:t>                 —— </a:t>
            </a:r>
            <a:r>
              <a:rPr lang="zh-CN" altLang="en-US" sz="2800" smtClean="0">
                <a:latin typeface="楷体" panose="02010609060101010101" pitchFamily="49" charset="-122"/>
                <a:ea typeface="楷体" pitchFamily="49" charset="-122"/>
              </a:rPr>
              <a:t>崔护</a:t>
            </a:r>
            <a:r>
              <a:rPr lang="en-US" altLang="zh-CN" sz="2800" smtClean="0">
                <a:latin typeface="楷体" panose="02010609060101010101" pitchFamily="49" charset="-122"/>
                <a:ea typeface="楷体" pitchFamily="49" charset="-122"/>
              </a:rPr>
              <a:t>《</a:t>
            </a:r>
            <a:r>
              <a:rPr lang="zh-CN" altLang="en-US" sz="2800" smtClean="0">
                <a:latin typeface="楷体" panose="02010609060101010101" pitchFamily="49" charset="-122"/>
                <a:ea typeface="楷体" pitchFamily="49" charset="-122"/>
              </a:rPr>
              <a:t>题都城南庄</a:t>
            </a:r>
            <a:r>
              <a:rPr lang="en-US" altLang="zh-CN" sz="2800" smtClean="0">
                <a:latin typeface="楷体" panose="02010609060101010101" pitchFamily="49" charset="-122"/>
                <a:ea typeface="楷体" pitchFamily="49" charset="-122"/>
              </a:rPr>
              <a:t>》</a:t>
            </a:r>
          </a:p>
          <a:p>
            <a:pPr>
              <a:lnSpc>
                <a:spcPct val="120000"/>
              </a:lnSpc>
            </a:pPr>
            <a:r>
              <a:rPr lang="zh-CN" altLang="en-US" sz="2800" smtClean="0">
                <a:latin typeface="楷体" panose="02010609060101010101" pitchFamily="49" charset="-122"/>
                <a:ea typeface="楷体" pitchFamily="49" charset="-122"/>
              </a:rPr>
              <a:t>竹外桃花三两枝，春江水暖鸭先知。 </a:t>
            </a:r>
            <a:endParaRPr lang="en-US" altLang="zh-CN" sz="2800" smtClean="0">
              <a:latin typeface="楷体" panose="02010609060101010101" pitchFamily="49" charset="-122"/>
              <a:ea typeface="楷体" pitchFamily="49" charset="-122"/>
            </a:endParaRPr>
          </a:p>
          <a:p>
            <a:pPr>
              <a:lnSpc>
                <a:spcPct val="120000"/>
              </a:lnSpc>
            </a:pPr>
            <a:r>
              <a:rPr lang="en-US" altLang="zh-CN" sz="2800" smtClean="0">
                <a:latin typeface="楷体" panose="02010609060101010101" pitchFamily="49" charset="-122"/>
                <a:ea typeface="楷体" pitchFamily="49" charset="-122"/>
              </a:rPr>
              <a:t>               —— </a:t>
            </a:r>
            <a:r>
              <a:rPr lang="zh-CN" altLang="en-US" sz="2800" smtClean="0">
                <a:latin typeface="楷体" panose="02010609060101010101" pitchFamily="49" charset="-122"/>
                <a:ea typeface="楷体" pitchFamily="49" charset="-122"/>
              </a:rPr>
              <a:t>苏轼</a:t>
            </a:r>
            <a:r>
              <a:rPr lang="en-US" altLang="zh-CN" sz="2800" smtClean="0">
                <a:latin typeface="楷体" panose="02010609060101010101" pitchFamily="49" charset="-122"/>
                <a:ea typeface="楷体" pitchFamily="49" charset="-122"/>
              </a:rPr>
              <a:t>《</a:t>
            </a:r>
            <a:r>
              <a:rPr lang="zh-CN" altLang="en-US" sz="2800" smtClean="0">
                <a:latin typeface="楷体" panose="02010609060101010101" pitchFamily="49" charset="-122"/>
                <a:ea typeface="楷体" pitchFamily="49" charset="-122"/>
              </a:rPr>
              <a:t>惠崇春江晚景 </a:t>
            </a:r>
            <a:r>
              <a:rPr lang="en-US" altLang="zh-CN" sz="2800" smtClean="0">
                <a:latin typeface="楷体" panose="02010609060101010101" pitchFamily="49" charset="-122"/>
                <a:ea typeface="楷体" pitchFamily="49" charset="-122"/>
              </a:rPr>
              <a:t>》</a:t>
            </a:r>
          </a:p>
          <a:p>
            <a:pPr>
              <a:lnSpc>
                <a:spcPct val="120000"/>
              </a:lnSpc>
            </a:pPr>
            <a:r>
              <a:rPr lang="zh-CN" altLang="en-US" sz="2800" smtClean="0">
                <a:latin typeface="楷体" panose="02010609060101010101" pitchFamily="49" charset="-122"/>
                <a:ea typeface="楷体" pitchFamily="49" charset="-122"/>
              </a:rPr>
              <a:t>人间四月芳菲尽，山寺桃花始盛开。</a:t>
            </a:r>
            <a:endParaRPr lang="en-US" altLang="zh-CN" sz="2800" smtClean="0">
              <a:latin typeface="楷体" panose="02010609060101010101" pitchFamily="49" charset="-122"/>
              <a:ea typeface="楷体" pitchFamily="49" charset="-122"/>
            </a:endParaRPr>
          </a:p>
          <a:p>
            <a:pPr>
              <a:lnSpc>
                <a:spcPct val="120000"/>
              </a:lnSpc>
            </a:pPr>
            <a:r>
              <a:rPr lang="en-US" altLang="zh-CN" sz="2800" smtClean="0">
                <a:latin typeface="楷体" panose="02010609060101010101" pitchFamily="49" charset="-122"/>
                <a:ea typeface="楷体" pitchFamily="49" charset="-122"/>
              </a:rPr>
              <a:t>               </a:t>
            </a:r>
            <a:r>
              <a:rPr lang="zh-CN" altLang="en-US" sz="2800" smtClean="0">
                <a:latin typeface="楷体" panose="02010609060101010101" pitchFamily="49" charset="-122"/>
                <a:ea typeface="楷体" pitchFamily="49" charset="-122"/>
              </a:rPr>
              <a:t> </a:t>
            </a:r>
            <a:r>
              <a:rPr lang="en-US" altLang="zh-CN" sz="2800" smtClean="0">
                <a:latin typeface="楷体" panose="02010609060101010101" pitchFamily="49" charset="-122"/>
                <a:ea typeface="楷体" pitchFamily="49" charset="-122"/>
              </a:rPr>
              <a:t>—— </a:t>
            </a:r>
            <a:r>
              <a:rPr lang="zh-CN" altLang="en-US" sz="2800" smtClean="0">
                <a:latin typeface="楷体" panose="02010609060101010101" pitchFamily="49" charset="-122"/>
                <a:ea typeface="楷体" pitchFamily="49" charset="-122"/>
              </a:rPr>
              <a:t>白居易</a:t>
            </a:r>
            <a:r>
              <a:rPr lang="en-US" altLang="zh-CN" sz="2800" smtClean="0">
                <a:latin typeface="楷体" panose="02010609060101010101" pitchFamily="49" charset="-122"/>
                <a:ea typeface="楷体" pitchFamily="49" charset="-122"/>
              </a:rPr>
              <a:t>《</a:t>
            </a:r>
            <a:r>
              <a:rPr lang="zh-CN" altLang="en-US" sz="2800" smtClean="0">
                <a:latin typeface="楷体" panose="02010609060101010101" pitchFamily="49" charset="-122"/>
                <a:ea typeface="楷体" pitchFamily="49" charset="-122"/>
              </a:rPr>
              <a:t>大林寺桃花</a:t>
            </a:r>
            <a:r>
              <a:rPr lang="en-US" altLang="zh-CN" sz="2800" smtClean="0">
                <a:latin typeface="楷体" panose="02010609060101010101" pitchFamily="49" charset="-122"/>
                <a:ea typeface="楷体" pitchFamily="49" charset="-122"/>
              </a:rPr>
              <a:t>》</a:t>
            </a:r>
          </a:p>
        </p:txBody>
      </p:sp>
      <p:sp>
        <p:nvSpPr>
          <p:cNvPr id="6" name="文本框 14"/>
          <p:cNvSpPr txBox="1"/>
          <p:nvPr/>
        </p:nvSpPr>
        <p:spPr>
          <a:xfrm>
            <a:off x="611902" y="427953"/>
            <a:ext cx="1931348" cy="561692"/>
          </a:xfrm>
          <a:prstGeom prst="rect">
            <a:avLst/>
          </a:prstGeom>
          <a:noFill/>
        </p:spPr>
        <p:txBody>
          <a:bodyPr wrap="square" lIns="68580" tIns="34290" rIns="68580" bIns="34290" rtlCol="0">
            <a:spAutoFit/>
          </a:bodyPr>
          <a:lstStyle/>
          <a:p>
            <a:r>
              <a:rPr lang="zh-CN" altLang="en-US" sz="3200" b="1">
                <a:solidFill>
                  <a:srgbClr val="875000"/>
                </a:solidFill>
                <a:latin typeface="幼圆" pitchFamily="49" charset="-122"/>
                <a:ea typeface="幼圆" pitchFamily="49" charset="-122"/>
              </a:rPr>
              <a:t>拓展延伸</a:t>
            </a:r>
          </a:p>
        </p:txBody>
      </p:sp>
      <p:pic>
        <p:nvPicPr>
          <p:cNvPr id="7" name="图片 6"/>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66986" y="498189"/>
            <a:ext cx="366860" cy="608451"/>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xmlns:p15="http://schemas.microsoft.com/office/powerpoint/2012/main">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2.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sp>
        <p:nvSpPr>
          <p:cNvPr id="9" name="Rectangle 1"/>
          <p:cNvSpPr>
            <a:spLocks noChangeArrowheads="1"/>
          </p:cNvSpPr>
          <p:nvPr/>
        </p:nvSpPr>
        <p:spPr bwMode="auto">
          <a:xfrm>
            <a:off x="714348" y="1800057"/>
            <a:ext cx="7457482" cy="1546577"/>
          </a:xfrm>
          <a:prstGeom prst="rect">
            <a:avLst/>
          </a:prstGeom>
          <a:noFill/>
          <a:ln w="9525">
            <a:noFill/>
            <a:miter lim="800000"/>
          </a:ln>
          <a:effectLst/>
        </p:spPr>
        <p:txBody>
          <a:bodyPr vert="horz" wrap="square" lIns="68580" tIns="34290" rIns="68580" bIns="34290" numCol="1" anchor="ctr" anchorCtr="0" compatLnSpc="1">
            <a:spAutoFit/>
          </a:bodyPr>
          <a:lstStyle/>
          <a:p>
            <a:pPr>
              <a:lnSpc>
                <a:spcPct val="150000"/>
              </a:lnSpc>
            </a:pPr>
            <a:r>
              <a:rPr lang="zh-CN" altLang="en-US" sz="3200" b="1">
                <a:solidFill>
                  <a:srgbClr val="000000"/>
                </a:solidFill>
                <a:latin typeface="宋体" pitchFamily="2" charset="-122"/>
                <a:ea typeface="宋体" pitchFamily="2" charset="-122"/>
                <a:cs typeface="Times New Roman" panose="02020603050405020304" charset="0"/>
              </a:rPr>
              <a:t>一</a:t>
            </a:r>
            <a:r>
              <a:rPr lang="zh-CN" altLang="en-US" sz="3200" b="1" smtClean="0">
                <a:solidFill>
                  <a:srgbClr val="000000"/>
                </a:solidFill>
                <a:latin typeface="宋体" pitchFamily="2" charset="-122"/>
                <a:ea typeface="宋体" pitchFamily="2" charset="-122"/>
                <a:cs typeface="Times New Roman" panose="02020603050405020304" charset="0"/>
              </a:rPr>
              <a:t>、</a:t>
            </a:r>
            <a:r>
              <a:rPr lang="zh-CN" altLang="en-US" sz="3200" b="1" smtClean="0">
                <a:latin typeface="宋体" pitchFamily="2" charset="-122"/>
                <a:ea typeface="宋体" pitchFamily="2" charset="-122"/>
              </a:rPr>
              <a:t> 文章第三自然段运用了</a:t>
            </a:r>
            <a:r>
              <a:rPr lang="en-US" altLang="zh-CN" sz="3200" b="1" smtClean="0">
                <a:latin typeface="宋体" pitchFamily="2" charset="-122"/>
                <a:ea typeface="宋体" pitchFamily="2" charset="-122"/>
              </a:rPr>
              <a:t>__________</a:t>
            </a:r>
            <a:r>
              <a:rPr lang="zh-CN" altLang="en-US" sz="3200" b="1" smtClean="0">
                <a:latin typeface="宋体" pitchFamily="2" charset="-122"/>
                <a:ea typeface="宋体" pitchFamily="2" charset="-122"/>
              </a:rPr>
              <a:t>、</a:t>
            </a:r>
            <a:r>
              <a:rPr lang="en-US" altLang="zh-CN" sz="3200" b="1" smtClean="0">
                <a:latin typeface="宋体" pitchFamily="2" charset="-122"/>
                <a:ea typeface="宋体" pitchFamily="2" charset="-122"/>
              </a:rPr>
              <a:t>__________</a:t>
            </a:r>
            <a:r>
              <a:rPr lang="zh-CN" altLang="en-US" sz="3200" b="1" smtClean="0">
                <a:latin typeface="宋体" pitchFamily="2" charset="-122"/>
                <a:ea typeface="宋体" pitchFamily="2" charset="-122"/>
              </a:rPr>
              <a:t>、</a:t>
            </a:r>
            <a:r>
              <a:rPr lang="en-US" altLang="zh-CN" sz="3200" b="1" smtClean="0">
                <a:latin typeface="宋体" pitchFamily="2" charset="-122"/>
                <a:ea typeface="宋体" pitchFamily="2" charset="-122"/>
              </a:rPr>
              <a:t>__________</a:t>
            </a:r>
            <a:r>
              <a:rPr lang="zh-CN" altLang="en-US" sz="3200" b="1" smtClean="0">
                <a:latin typeface="宋体" pitchFamily="2" charset="-122"/>
                <a:ea typeface="宋体" pitchFamily="2" charset="-122"/>
              </a:rPr>
              <a:t>的修辞手法。</a:t>
            </a:r>
          </a:p>
        </p:txBody>
      </p:sp>
      <p:sp>
        <p:nvSpPr>
          <p:cNvPr id="10" name="文本框 14"/>
          <p:cNvSpPr txBox="1"/>
          <p:nvPr/>
        </p:nvSpPr>
        <p:spPr>
          <a:xfrm>
            <a:off x="624428" y="548680"/>
            <a:ext cx="1931348" cy="561692"/>
          </a:xfrm>
          <a:prstGeom prst="rect">
            <a:avLst/>
          </a:prstGeom>
          <a:noFill/>
        </p:spPr>
        <p:txBody>
          <a:bodyPr wrap="square" lIns="68580" tIns="34290" rIns="68580" bIns="34290" rtlCol="0">
            <a:spAutoFit/>
          </a:bodyPr>
          <a:lstStyle/>
          <a:p>
            <a:r>
              <a:rPr lang="zh-CN" altLang="en-US" sz="3200" b="1" smtClean="0">
                <a:solidFill>
                  <a:srgbClr val="875000"/>
                </a:solidFill>
                <a:latin typeface="幼圆" pitchFamily="49" charset="-122"/>
                <a:ea typeface="幼圆" pitchFamily="49" charset="-122"/>
              </a:rPr>
              <a:t>课堂演练</a:t>
            </a:r>
            <a:endParaRPr lang="zh-CN" altLang="en-US" sz="3200" b="1">
              <a:solidFill>
                <a:srgbClr val="875000"/>
              </a:solidFill>
              <a:latin typeface="幼圆" pitchFamily="49" charset="-122"/>
              <a:ea typeface="幼圆" pitchFamily="49" charset="-122"/>
            </a:endParaRPr>
          </a:p>
        </p:txBody>
      </p:sp>
      <p:pic>
        <p:nvPicPr>
          <p:cNvPr id="11" name="图片 10"/>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79512" y="618915"/>
            <a:ext cx="366860" cy="608452"/>
          </a:xfrm>
          <a:prstGeom prst="rect">
            <a:avLst/>
          </a:prstGeom>
        </p:spPr>
      </p:pic>
      <p:sp>
        <p:nvSpPr>
          <p:cNvPr id="19" name="矩形 18"/>
          <p:cNvSpPr/>
          <p:nvPr/>
        </p:nvSpPr>
        <p:spPr>
          <a:xfrm>
            <a:off x="6286513" y="1714488"/>
            <a:ext cx="902811" cy="523220"/>
          </a:xfrm>
          <a:prstGeom prst="rect">
            <a:avLst/>
          </a:prstGeom>
        </p:spPr>
        <p:txBody>
          <a:bodyPr wrap="none">
            <a:spAutoFit/>
          </a:bodyPr>
          <a:lstStyle/>
          <a:p>
            <a:r>
              <a:rPr lang="zh-CN" altLang="en-US" sz="2800" smtClean="0">
                <a:solidFill>
                  <a:srgbClr val="FF0000"/>
                </a:solidFill>
                <a:latin typeface="黑体" pitchFamily="49" charset="-122"/>
                <a:ea typeface="黑体" pitchFamily="49" charset="-122"/>
              </a:rPr>
              <a:t>排比</a:t>
            </a:r>
            <a:endParaRPr lang="zh-CN" altLang="en-US"/>
          </a:p>
        </p:txBody>
      </p:sp>
      <p:sp>
        <p:nvSpPr>
          <p:cNvPr id="20" name="矩形 19"/>
          <p:cNvSpPr/>
          <p:nvPr/>
        </p:nvSpPr>
        <p:spPr>
          <a:xfrm>
            <a:off x="1428729" y="2666995"/>
            <a:ext cx="902811" cy="523220"/>
          </a:xfrm>
          <a:prstGeom prst="rect">
            <a:avLst/>
          </a:prstGeom>
        </p:spPr>
        <p:txBody>
          <a:bodyPr wrap="none">
            <a:spAutoFit/>
          </a:bodyPr>
          <a:lstStyle/>
          <a:p>
            <a:r>
              <a:rPr lang="zh-CN" altLang="en-US" sz="2800" smtClean="0">
                <a:solidFill>
                  <a:srgbClr val="FF0000"/>
                </a:solidFill>
                <a:latin typeface="黑体" pitchFamily="49" charset="-122"/>
                <a:ea typeface="黑体" pitchFamily="49" charset="-122"/>
              </a:rPr>
              <a:t>比喻</a:t>
            </a:r>
            <a:endParaRPr lang="zh-CN" altLang="en-US"/>
          </a:p>
        </p:txBody>
      </p:sp>
      <p:sp>
        <p:nvSpPr>
          <p:cNvPr id="21" name="矩形 20"/>
          <p:cNvSpPr/>
          <p:nvPr/>
        </p:nvSpPr>
        <p:spPr>
          <a:xfrm>
            <a:off x="3786183" y="2666995"/>
            <a:ext cx="902811" cy="523220"/>
          </a:xfrm>
          <a:prstGeom prst="rect">
            <a:avLst/>
          </a:prstGeom>
        </p:spPr>
        <p:txBody>
          <a:bodyPr wrap="none">
            <a:spAutoFit/>
          </a:bodyPr>
          <a:lstStyle/>
          <a:p>
            <a:r>
              <a:rPr lang="zh-CN" altLang="en-US" sz="2800" smtClean="0">
                <a:solidFill>
                  <a:srgbClr val="FF0000"/>
                </a:solidFill>
                <a:latin typeface="黑体" pitchFamily="49" charset="-122"/>
                <a:ea typeface="黑体" pitchFamily="49" charset="-122"/>
              </a:rPr>
              <a:t>拟人</a:t>
            </a: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xmlns:p15="http://schemas.microsoft.com/office/powerpoint/2012/main">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4" presetClass="entr" presetSubtype="16" fill="hold" grpId="1" nodeType="clickEffect">
                                  <p:childTnLst>
                                    <p:set>
                                      <p:cBhvr>
                                        <p:cTn id="12" dur="1" fill="hold">
                                          <p:stCondLst>
                                            <p:cond delay="0"/>
                                          </p:stCondLst>
                                        </p:cTn>
                                        <p:tgtEl>
                                          <p:spTgt spid="19"/>
                                        </p:tgtEl>
                                        <p:attrNameLst>
                                          <p:attrName>style.visibility</p:attrName>
                                        </p:attrNameLst>
                                      </p:cBhvr>
                                      <p:to>
                                        <p:strVal val="visible"/>
                                      </p:to>
                                    </p:set>
                                    <p:animEffect transition="in" filter="box(in)">
                                      <p:cBhvr>
                                        <p:cTn id="13" dur="500"/>
                                        <p:tgtEl>
                                          <p:spTgt spid="19"/>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4" presetClass="entr" presetSubtype="16" fill="hold" grpId="2" nodeType="clickEffect">
                                  <p:childTnLst>
                                    <p:set>
                                      <p:cBhvr>
                                        <p:cTn id="18" dur="1" fill="hold">
                                          <p:stCondLst>
                                            <p:cond delay="0"/>
                                          </p:stCondLst>
                                        </p:cTn>
                                        <p:tgtEl>
                                          <p:spTgt spid="20"/>
                                        </p:tgtEl>
                                        <p:attrNameLst>
                                          <p:attrName>style.visibility</p:attrName>
                                        </p:attrNameLst>
                                      </p:cBhvr>
                                      <p:to>
                                        <p:strVal val="visible"/>
                                      </p:to>
                                    </p:set>
                                    <p:animEffect transition="in" filter="box(in)">
                                      <p:cBhvr>
                                        <p:cTn id="19" dur="500"/>
                                        <p:tgtEl>
                                          <p:spTgt spid="20"/>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4" presetClass="entr" presetSubtype="16" fill="hold" grpId="3" nodeType="clickEffect">
                                  <p:childTnLst>
                                    <p:set>
                                      <p:cBhvr>
                                        <p:cTn id="24" dur="1" fill="hold">
                                          <p:stCondLst>
                                            <p:cond delay="0"/>
                                          </p:stCondLst>
                                        </p:cTn>
                                        <p:tgtEl>
                                          <p:spTgt spid="21"/>
                                        </p:tgtEl>
                                        <p:attrNameLst>
                                          <p:attrName>style.visibility</p:attrName>
                                        </p:attrNameLst>
                                      </p:cBhvr>
                                      <p:to>
                                        <p:strVal val="visible"/>
                                      </p:to>
                                    </p:set>
                                    <p:animEffect transition="in" filter="box(in)">
                                      <p:cBhvr>
                                        <p:cTn id="25"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9" grpId="1"/>
      <p:bldP spid="20" grpId="2"/>
      <p:bldP spid="21" grpId="3"/>
    </p:bldLst>
  </p:timing>
</p:sld>
</file>

<file path=ppt/slides/slide43.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611560" y="1047734"/>
            <a:ext cx="8352928" cy="2308324"/>
          </a:xfrm>
          <a:prstGeom prst="rect">
            <a:avLst/>
          </a:prstGeom>
        </p:spPr>
        <p:txBody>
          <a:bodyPr wrap="square">
            <a:spAutoFit/>
          </a:bodyPr>
          <a:lstStyle/>
          <a:p>
            <a:pPr>
              <a:lnSpc>
                <a:spcPct val="150000"/>
              </a:lnSpc>
            </a:pPr>
            <a:r>
              <a:rPr lang="zh-CN" altLang="en-US" sz="3200" b="1" smtClean="0">
                <a:latin typeface="宋体" pitchFamily="2" charset="-122"/>
                <a:ea typeface="宋体" pitchFamily="2" charset="-122"/>
              </a:rPr>
              <a:t>二、三月的桃花水，是</a:t>
            </a:r>
            <a:r>
              <a:rPr lang="en-US" altLang="zh-CN" sz="3200" b="1" smtClean="0">
                <a:latin typeface="宋体" pitchFamily="2" charset="-122"/>
                <a:ea typeface="宋体" pitchFamily="2" charset="-122"/>
              </a:rPr>
              <a:t>__________</a:t>
            </a:r>
            <a:r>
              <a:rPr lang="zh-CN" altLang="en-US" sz="3200" b="1" smtClean="0">
                <a:latin typeface="宋体" pitchFamily="2" charset="-122"/>
                <a:ea typeface="宋体" pitchFamily="2" charset="-122"/>
              </a:rPr>
              <a:t>，是</a:t>
            </a:r>
            <a:r>
              <a:rPr lang="en-US" altLang="zh-CN" sz="3200" b="1" smtClean="0">
                <a:latin typeface="宋体" pitchFamily="2" charset="-122"/>
                <a:ea typeface="宋体" pitchFamily="2" charset="-122"/>
              </a:rPr>
              <a:t>__________</a:t>
            </a:r>
            <a:r>
              <a:rPr lang="zh-CN" altLang="en-US" sz="3200" b="1" smtClean="0">
                <a:latin typeface="宋体" pitchFamily="2" charset="-122"/>
                <a:ea typeface="宋体" pitchFamily="2" charset="-122"/>
              </a:rPr>
              <a:t>。三月的桃花水，比</a:t>
            </a:r>
            <a:r>
              <a:rPr lang="en-US" altLang="zh-CN" sz="3200" b="1" smtClean="0">
                <a:latin typeface="宋体" pitchFamily="2" charset="-122"/>
                <a:ea typeface="宋体" pitchFamily="2" charset="-122"/>
              </a:rPr>
              <a:t>__________</a:t>
            </a:r>
            <a:r>
              <a:rPr lang="zh-CN" altLang="en-US" sz="3200" b="1" smtClean="0">
                <a:latin typeface="宋体" pitchFamily="2" charset="-122"/>
                <a:ea typeface="宋体" pitchFamily="2" charset="-122"/>
              </a:rPr>
              <a:t>，比</a:t>
            </a:r>
            <a:r>
              <a:rPr lang="en-US" altLang="zh-CN" sz="3200" b="1" smtClean="0">
                <a:latin typeface="宋体" pitchFamily="2" charset="-122"/>
                <a:ea typeface="宋体" pitchFamily="2" charset="-122"/>
              </a:rPr>
              <a:t>__________</a:t>
            </a:r>
            <a:r>
              <a:rPr lang="zh-CN" altLang="en-US" sz="3200" b="1" smtClean="0">
                <a:latin typeface="宋体" pitchFamily="2" charset="-122"/>
                <a:ea typeface="宋体" pitchFamily="2" charset="-122"/>
              </a:rPr>
              <a:t>。</a:t>
            </a:r>
            <a:endParaRPr lang="zh-CN" altLang="en-US" sz="3200" b="1">
              <a:latin typeface="宋体" pitchFamily="2" charset="-122"/>
              <a:ea typeface="宋体" pitchFamily="2" charset="-122"/>
            </a:endParaRPr>
          </a:p>
        </p:txBody>
      </p:sp>
      <p:sp>
        <p:nvSpPr>
          <p:cNvPr id="9" name="矩形 8"/>
          <p:cNvSpPr/>
          <p:nvPr/>
        </p:nvSpPr>
        <p:spPr>
          <a:xfrm>
            <a:off x="4969278" y="1238235"/>
            <a:ext cx="1980029" cy="523220"/>
          </a:xfrm>
          <a:prstGeom prst="rect">
            <a:avLst/>
          </a:prstGeom>
        </p:spPr>
        <p:txBody>
          <a:bodyPr wrap="none">
            <a:spAutoFit/>
          </a:bodyPr>
          <a:lstStyle/>
          <a:p>
            <a:r>
              <a:rPr lang="zh-CN" altLang="en-US" sz="2800" smtClean="0">
                <a:solidFill>
                  <a:srgbClr val="FF0000"/>
                </a:solidFill>
                <a:latin typeface="黑体" pitchFamily="49" charset="-122"/>
                <a:ea typeface="黑体" pitchFamily="49" charset="-122"/>
                <a:cs typeface="宋体" panose="02010600030101010101" pitchFamily="2" charset="-122"/>
              </a:rPr>
              <a:t>春天的竖琴</a:t>
            </a:r>
            <a:endParaRPr lang="zh-CN" altLang="en-US" sz="2800">
              <a:solidFill>
                <a:srgbClr val="FF0000"/>
              </a:solidFill>
              <a:latin typeface="黑体" pitchFamily="49" charset="-122"/>
              <a:ea typeface="黑体" pitchFamily="49" charset="-122"/>
            </a:endParaRPr>
          </a:p>
        </p:txBody>
      </p:sp>
      <p:sp>
        <p:nvSpPr>
          <p:cNvPr id="10" name="矩形 9"/>
          <p:cNvSpPr/>
          <p:nvPr/>
        </p:nvSpPr>
        <p:spPr>
          <a:xfrm>
            <a:off x="825875" y="2190741"/>
            <a:ext cx="1980029" cy="523220"/>
          </a:xfrm>
          <a:prstGeom prst="rect">
            <a:avLst/>
          </a:prstGeom>
        </p:spPr>
        <p:txBody>
          <a:bodyPr wrap="none">
            <a:spAutoFit/>
          </a:bodyPr>
          <a:lstStyle/>
          <a:p>
            <a:r>
              <a:rPr lang="zh-CN" altLang="en-US" sz="2800" smtClean="0">
                <a:solidFill>
                  <a:srgbClr val="FF0000"/>
                </a:solidFill>
                <a:latin typeface="黑体" pitchFamily="49" charset="-122"/>
                <a:ea typeface="黑体" pitchFamily="49" charset="-122"/>
                <a:cs typeface="宋体" panose="02010600030101010101" pitchFamily="2" charset="-122"/>
              </a:rPr>
              <a:t>春天的明镜</a:t>
            </a:r>
            <a:endParaRPr lang="zh-CN" altLang="en-US" sz="2800">
              <a:solidFill>
                <a:srgbClr val="FF0000"/>
              </a:solidFill>
              <a:latin typeface="黑体" pitchFamily="49" charset="-122"/>
              <a:ea typeface="黑体" pitchFamily="49" charset="-122"/>
            </a:endParaRPr>
          </a:p>
        </p:txBody>
      </p:sp>
      <p:sp>
        <p:nvSpPr>
          <p:cNvPr id="11" name="矩形 10"/>
          <p:cNvSpPr/>
          <p:nvPr/>
        </p:nvSpPr>
        <p:spPr>
          <a:xfrm>
            <a:off x="6612353" y="2190741"/>
            <a:ext cx="1620957" cy="523220"/>
          </a:xfrm>
          <a:prstGeom prst="rect">
            <a:avLst/>
          </a:prstGeom>
        </p:spPr>
        <p:txBody>
          <a:bodyPr wrap="none">
            <a:spAutoFit/>
          </a:bodyPr>
          <a:lstStyle/>
          <a:p>
            <a:r>
              <a:rPr lang="zh-CN" altLang="en-US" sz="2800" smtClean="0">
                <a:solidFill>
                  <a:srgbClr val="FF0000"/>
                </a:solidFill>
                <a:latin typeface="黑体" pitchFamily="49" charset="-122"/>
                <a:ea typeface="黑体" pitchFamily="49" charset="-122"/>
                <a:cs typeface="宋体" panose="02010600030101010101" pitchFamily="2" charset="-122"/>
              </a:rPr>
              <a:t>金子还贵</a:t>
            </a:r>
            <a:endParaRPr lang="zh-CN" altLang="en-US" sz="2800">
              <a:solidFill>
                <a:srgbClr val="FF0000"/>
              </a:solidFill>
              <a:latin typeface="黑体" pitchFamily="49" charset="-122"/>
              <a:ea typeface="黑体" pitchFamily="49" charset="-122"/>
            </a:endParaRPr>
          </a:p>
        </p:txBody>
      </p:sp>
      <p:sp>
        <p:nvSpPr>
          <p:cNvPr id="12" name="矩形 11"/>
          <p:cNvSpPr/>
          <p:nvPr/>
        </p:nvSpPr>
        <p:spPr>
          <a:xfrm>
            <a:off x="1325941" y="3143248"/>
            <a:ext cx="1620957" cy="523220"/>
          </a:xfrm>
          <a:prstGeom prst="rect">
            <a:avLst/>
          </a:prstGeom>
        </p:spPr>
        <p:txBody>
          <a:bodyPr wrap="none">
            <a:spAutoFit/>
          </a:bodyPr>
          <a:lstStyle/>
          <a:p>
            <a:r>
              <a:rPr lang="zh-CN" altLang="en-US" sz="2800" smtClean="0">
                <a:solidFill>
                  <a:srgbClr val="FF0000"/>
                </a:solidFill>
                <a:latin typeface="黑体" pitchFamily="49" charset="-122"/>
                <a:ea typeface="黑体" pitchFamily="49" charset="-122"/>
                <a:cs typeface="宋体" panose="02010600030101010101" pitchFamily="2" charset="-122"/>
              </a:rPr>
              <a:t>银子还亮</a:t>
            </a:r>
            <a:endParaRPr lang="zh-CN" altLang="en-US" sz="2800">
              <a:solidFill>
                <a:srgbClr val="FF0000"/>
              </a:solidFill>
              <a:latin typeface="黑体" pitchFamily="49" charset="-122"/>
              <a:ea typeface="黑体" pitchFamily="49" charset="-122"/>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xmlns:p15="http://schemas.microsoft.com/office/powerpoint/2012/main">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7" presetClass="entr" presetSubtype="10" fill="hold" grpId="0" nodeType="clickEffec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strVal val="#ppt_h"/>
                                          </p:val>
                                        </p:tav>
                                        <p:tav tm="100000">
                                          <p:val>
                                            <p:strVal val="#ppt_h"/>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17" presetClass="entr" presetSubtype="10" fill="hold" grpId="1" nodeType="clickEffect">
                                  <p:childTnLst>
                                    <p:set>
                                      <p:cBhvr>
                                        <p:cTn id="13" dur="1" fill="hold">
                                          <p:stCondLst>
                                            <p:cond delay="0"/>
                                          </p:stCondLst>
                                        </p:cTn>
                                        <p:tgtEl>
                                          <p:spTgt spid="10"/>
                                        </p:tgtEl>
                                        <p:attrNameLst>
                                          <p:attrName>style.visibility</p:attrName>
                                        </p:attrNameLst>
                                      </p:cBhvr>
                                      <p:to>
                                        <p:strVal val="visible"/>
                                      </p:to>
                                    </p:set>
                                    <p:anim calcmode="lin" valueType="num">
                                      <p:cBhvr>
                                        <p:cTn id="14" dur="500" fill="hold"/>
                                        <p:tgtEl>
                                          <p:spTgt spid="10"/>
                                        </p:tgtEl>
                                        <p:attrNameLst>
                                          <p:attrName>ppt_w</p:attrName>
                                        </p:attrNameLst>
                                      </p:cBhvr>
                                      <p:tavLst>
                                        <p:tav tm="0">
                                          <p:val>
                                            <p:fltVal val="0"/>
                                          </p:val>
                                        </p:tav>
                                        <p:tav tm="100000">
                                          <p:val>
                                            <p:strVal val="#ppt_w"/>
                                          </p:val>
                                        </p:tav>
                                      </p:tavLst>
                                    </p:anim>
                                    <p:anim calcmode="lin" valueType="num">
                                      <p:cBhvr>
                                        <p:cTn id="15" dur="500" fill="hold"/>
                                        <p:tgtEl>
                                          <p:spTgt spid="10"/>
                                        </p:tgtEl>
                                        <p:attrNameLst>
                                          <p:attrName>ppt_h</p:attrName>
                                        </p:attrNameLst>
                                      </p:cBhvr>
                                      <p:tavLst>
                                        <p:tav tm="0">
                                          <p:val>
                                            <p:strVal val="#ppt_h"/>
                                          </p:val>
                                        </p:tav>
                                        <p:tav tm="100000">
                                          <p:val>
                                            <p:strVal val="#ppt_h"/>
                                          </p:val>
                                        </p:tav>
                                      </p:tavLst>
                                    </p:anim>
                                  </p:childTnLst>
                                </p:cTn>
                              </p:par>
                            </p:childTnLst>
                          </p:cTn>
                        </p:par>
                      </p:childTnLst>
                    </p:cTn>
                  </p:par>
                  <p:par>
                    <p:cTn id="16" fill="hold" nodeType="clickPar">
                      <p:stCondLst>
                        <p:cond delay="indefinite"/>
                      </p:stCondLst>
                      <p:childTnLst>
                        <p:par>
                          <p:cTn id="17" fill="hold" nodeType="withGroup">
                            <p:stCondLst>
                              <p:cond delay="indefinite"/>
                            </p:stCondLst>
                          </p:cTn>
                        </p:par>
                        <p:par>
                          <p:cTn id="18" fill="hold" nodeType="afterGroup">
                            <p:stCondLst>
                              <p:cond delay="0"/>
                            </p:stCondLst>
                            <p:childTnLst>
                              <p:par>
                                <p:cTn id="19" presetID="17" presetClass="entr" presetSubtype="10" fill="hold" grpId="2" nodeType="clickEffect">
                                  <p:childTnLst>
                                    <p:set>
                                      <p:cBhvr>
                                        <p:cTn id="20" dur="1" fill="hold">
                                          <p:stCondLst>
                                            <p:cond delay="0"/>
                                          </p:stCondLst>
                                        </p:cTn>
                                        <p:tgtEl>
                                          <p:spTgt spid="11"/>
                                        </p:tgtEl>
                                        <p:attrNameLst>
                                          <p:attrName>style.visibility</p:attrName>
                                        </p:attrNameLst>
                                      </p:cBhvr>
                                      <p:to>
                                        <p:strVal val="visible"/>
                                      </p:to>
                                    </p:set>
                                    <p:anim calcmode="lin" valueType="num">
                                      <p:cBhvr>
                                        <p:cTn id="21" dur="500" fill="hold"/>
                                        <p:tgtEl>
                                          <p:spTgt spid="11"/>
                                        </p:tgtEl>
                                        <p:attrNameLst>
                                          <p:attrName>ppt_w</p:attrName>
                                        </p:attrNameLst>
                                      </p:cBhvr>
                                      <p:tavLst>
                                        <p:tav tm="0">
                                          <p:val>
                                            <p:fltVal val="0"/>
                                          </p:val>
                                        </p:tav>
                                        <p:tav tm="100000">
                                          <p:val>
                                            <p:strVal val="#ppt_w"/>
                                          </p:val>
                                        </p:tav>
                                      </p:tavLst>
                                    </p:anim>
                                    <p:anim calcmode="lin" valueType="num">
                                      <p:cBhvr>
                                        <p:cTn id="22" dur="500" fill="hold"/>
                                        <p:tgtEl>
                                          <p:spTgt spid="11"/>
                                        </p:tgtEl>
                                        <p:attrNameLst>
                                          <p:attrName>ppt_h</p:attrName>
                                        </p:attrNameLst>
                                      </p:cBhvr>
                                      <p:tavLst>
                                        <p:tav tm="0">
                                          <p:val>
                                            <p:strVal val="#ppt_h"/>
                                          </p:val>
                                        </p:tav>
                                        <p:tav tm="100000">
                                          <p:val>
                                            <p:strVal val="#ppt_h"/>
                                          </p:val>
                                        </p:tav>
                                      </p:tavLst>
                                    </p:anim>
                                  </p:childTnLst>
                                </p:cTn>
                              </p:par>
                            </p:childTnLst>
                          </p:cTn>
                        </p:par>
                      </p:childTnLst>
                    </p:cTn>
                  </p:par>
                  <p:par>
                    <p:cTn id="23" fill="hold" nodeType="clickPar">
                      <p:stCondLst>
                        <p:cond delay="indefinite"/>
                      </p:stCondLst>
                      <p:childTnLst>
                        <p:par>
                          <p:cTn id="24" fill="hold" nodeType="withGroup">
                            <p:stCondLst>
                              <p:cond delay="indefinite"/>
                            </p:stCondLst>
                          </p:cTn>
                        </p:par>
                        <p:par>
                          <p:cTn id="25" fill="hold" nodeType="afterGroup">
                            <p:stCondLst>
                              <p:cond delay="0"/>
                            </p:stCondLst>
                            <p:childTnLst>
                              <p:par>
                                <p:cTn id="26" presetID="17" presetClass="entr" presetSubtype="10" fill="hold" grpId="3" nodeType="clickEffect">
                                  <p:childTnLst>
                                    <p:set>
                                      <p:cBhvr>
                                        <p:cTn id="27" dur="1" fill="hold">
                                          <p:stCondLst>
                                            <p:cond delay="0"/>
                                          </p:stCondLst>
                                        </p:cTn>
                                        <p:tgtEl>
                                          <p:spTgt spid="12"/>
                                        </p:tgtEl>
                                        <p:attrNameLst>
                                          <p:attrName>style.visibility</p:attrName>
                                        </p:attrNameLst>
                                      </p:cBhvr>
                                      <p:to>
                                        <p:strVal val="visible"/>
                                      </p:to>
                                    </p:set>
                                    <p:anim calcmode="lin" valueType="num">
                                      <p:cBhvr>
                                        <p:cTn id="28" dur="500" fill="hold"/>
                                        <p:tgtEl>
                                          <p:spTgt spid="12"/>
                                        </p:tgtEl>
                                        <p:attrNameLst>
                                          <p:attrName>ppt_w</p:attrName>
                                        </p:attrNameLst>
                                      </p:cBhvr>
                                      <p:tavLst>
                                        <p:tav tm="0">
                                          <p:val>
                                            <p:fltVal val="0"/>
                                          </p:val>
                                        </p:tav>
                                        <p:tav tm="100000">
                                          <p:val>
                                            <p:strVal val="#ppt_w"/>
                                          </p:val>
                                        </p:tav>
                                      </p:tavLst>
                                    </p:anim>
                                    <p:anim calcmode="lin" valueType="num">
                                      <p:cBhvr>
                                        <p:cTn id="29" dur="500" fill="hold"/>
                                        <p:tgtEl>
                                          <p:spTgt spid="12"/>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1"/>
      <p:bldP spid="11" grpId="2"/>
      <p:bldP spid="12" grpId="3"/>
    </p:bldLst>
  </p:timing>
</p:sld>
</file>

<file path=ppt/slides/slide44.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sp>
        <p:nvSpPr>
          <p:cNvPr id="6" name="矩形 5"/>
          <p:cNvSpPr/>
          <p:nvPr/>
        </p:nvSpPr>
        <p:spPr>
          <a:xfrm>
            <a:off x="216987" y="1196752"/>
            <a:ext cx="8534751" cy="4062651"/>
          </a:xfrm>
          <a:prstGeom prst="rect">
            <a:avLst/>
          </a:prstGeom>
        </p:spPr>
        <p:txBody>
          <a:bodyPr wrap="square">
            <a:spAutoFit/>
          </a:bodyPr>
          <a:lstStyle/>
          <a:p>
            <a:pPr indent="200025" fontAlgn="base">
              <a:lnSpc>
                <a:spcPct val="150000"/>
              </a:lnSpc>
              <a:spcBef>
                <a:spcPct val="0"/>
              </a:spcBef>
              <a:spcAft>
                <a:spcPct val="0"/>
              </a:spcAft>
            </a:pPr>
            <a:r>
              <a:rPr lang="zh-CN" altLang="en-US" sz="3200" b="1" smtClean="0">
                <a:solidFill>
                  <a:srgbClr val="000000"/>
                </a:solidFill>
                <a:latin typeface="宋体" pitchFamily="2" charset="-122"/>
                <a:ea typeface="宋体" pitchFamily="2" charset="-122"/>
                <a:cs typeface="Times New Roman" panose="02020603050405020304" charset="0"/>
              </a:rPr>
              <a:t>三、 按要求完成练习。</a:t>
            </a:r>
          </a:p>
          <a:p>
            <a:pPr indent="200025" fontAlgn="base">
              <a:lnSpc>
                <a:spcPct val="150000"/>
              </a:lnSpc>
              <a:spcBef>
                <a:spcPct val="0"/>
              </a:spcBef>
              <a:spcAft>
                <a:spcPct val="0"/>
              </a:spcAft>
            </a:pPr>
            <a:r>
              <a:rPr lang="zh-CN" altLang="en-US" sz="2800" b="1" smtClean="0">
                <a:solidFill>
                  <a:srgbClr val="000000"/>
                </a:solidFill>
                <a:latin typeface="楷体" panose="02010609060101010101" pitchFamily="49" charset="-122"/>
                <a:ea typeface="楷体" pitchFamily="49" charset="-122"/>
                <a:cs typeface="Times New Roman" panose="02020603050405020304" charset="0"/>
              </a:rPr>
              <a:t>（</a:t>
            </a:r>
            <a:r>
              <a:rPr lang="en-US" altLang="zh-CN" sz="2800" b="1" smtClean="0">
                <a:solidFill>
                  <a:srgbClr val="000000"/>
                </a:solidFill>
                <a:latin typeface="楷体" panose="02010609060101010101" pitchFamily="49" charset="-122"/>
                <a:ea typeface="楷体" pitchFamily="49" charset="-122"/>
                <a:cs typeface="Times New Roman" panose="02020603050405020304" charset="0"/>
              </a:rPr>
              <a:t>1</a:t>
            </a:r>
            <a:r>
              <a:rPr lang="zh-CN" altLang="en-US" sz="2800" b="1" smtClean="0">
                <a:solidFill>
                  <a:srgbClr val="000000"/>
                </a:solidFill>
                <a:latin typeface="楷体" panose="02010609060101010101" pitchFamily="49" charset="-122"/>
                <a:ea typeface="楷体" pitchFamily="49" charset="-122"/>
                <a:cs typeface="Times New Roman" panose="02020603050405020304" charset="0"/>
              </a:rPr>
              <a:t>）想一想，句中的“是”那个表示“好象”？ </a:t>
            </a:r>
          </a:p>
          <a:p>
            <a:pPr indent="200025" fontAlgn="base">
              <a:lnSpc>
                <a:spcPct val="150000"/>
              </a:lnSpc>
              <a:spcBef>
                <a:spcPct val="0"/>
              </a:spcBef>
              <a:spcAft>
                <a:spcPct val="0"/>
              </a:spcAft>
            </a:pPr>
            <a:r>
              <a:rPr lang="zh-CN" altLang="en-US" sz="2800" b="1" smtClean="0">
                <a:solidFill>
                  <a:srgbClr val="000000"/>
                </a:solidFill>
                <a:latin typeface="楷体" panose="02010609060101010101" pitchFamily="49" charset="-122"/>
                <a:ea typeface="楷体" pitchFamily="49" charset="-122"/>
                <a:cs typeface="Times New Roman" panose="02020603050405020304" charset="0"/>
              </a:rPr>
              <a:t>①是什么声音，像一串小铃铛，轻轻地走过村边？（    ） </a:t>
            </a:r>
          </a:p>
          <a:p>
            <a:pPr indent="200025" fontAlgn="base">
              <a:lnSpc>
                <a:spcPct val="150000"/>
              </a:lnSpc>
              <a:spcBef>
                <a:spcPct val="0"/>
              </a:spcBef>
              <a:spcAft>
                <a:spcPct val="0"/>
              </a:spcAft>
            </a:pPr>
            <a:r>
              <a:rPr lang="zh-CN" altLang="en-US" sz="2800" b="1" smtClean="0">
                <a:solidFill>
                  <a:srgbClr val="000000"/>
                </a:solidFill>
                <a:latin typeface="楷体" panose="02010609060101010101" pitchFamily="49" charset="-122"/>
                <a:ea typeface="楷体" pitchFamily="49" charset="-122"/>
                <a:cs typeface="Times New Roman" panose="02020603050405020304" charset="0"/>
              </a:rPr>
              <a:t>②三月桃花水，是春天的竖琴。（    ） </a:t>
            </a:r>
          </a:p>
          <a:p>
            <a:pPr indent="200025" fontAlgn="base">
              <a:lnSpc>
                <a:spcPct val="150000"/>
              </a:lnSpc>
              <a:spcBef>
                <a:spcPct val="0"/>
              </a:spcBef>
              <a:spcAft>
                <a:spcPct val="0"/>
              </a:spcAft>
            </a:pPr>
            <a:r>
              <a:rPr lang="zh-CN" altLang="en-US" sz="2800" b="1" smtClean="0">
                <a:solidFill>
                  <a:srgbClr val="000000"/>
                </a:solidFill>
                <a:latin typeface="楷体" panose="02010609060101010101" pitchFamily="49" charset="-122"/>
                <a:ea typeface="楷体" pitchFamily="49" charset="-122"/>
                <a:cs typeface="Times New Roman" panose="02020603050405020304" charset="0"/>
              </a:rPr>
              <a:t>仿写： </a:t>
            </a:r>
            <a:endParaRPr lang="zh-CN" altLang="en-US" sz="2800" b="1">
              <a:solidFill>
                <a:srgbClr val="000000"/>
              </a:solidFill>
              <a:latin typeface="楷体" panose="02010609060101010101" pitchFamily="49" charset="-122"/>
              <a:ea typeface="楷体" pitchFamily="49" charset="-122"/>
              <a:cs typeface="Times New Roman" panose="02020603050405020304" charset="0"/>
            </a:endParaRPr>
          </a:p>
        </p:txBody>
      </p:sp>
      <p:sp>
        <p:nvSpPr>
          <p:cNvPr id="7" name="矩形 6"/>
          <p:cNvSpPr/>
          <p:nvPr/>
        </p:nvSpPr>
        <p:spPr>
          <a:xfrm>
            <a:off x="1431432" y="4928691"/>
            <a:ext cx="5955476" cy="523220"/>
          </a:xfrm>
          <a:prstGeom prst="rect">
            <a:avLst/>
          </a:prstGeom>
        </p:spPr>
        <p:txBody>
          <a:bodyPr wrap="none">
            <a:spAutoFit/>
          </a:bodyPr>
          <a:lstStyle/>
          <a:p>
            <a:r>
              <a:rPr lang="zh-CN" altLang="en-US" sz="2800" b="1" u="sng" smtClean="0">
                <a:solidFill>
                  <a:srgbClr val="FF0000"/>
                </a:solidFill>
                <a:latin typeface="楷体" panose="02010609060101010101" pitchFamily="49" charset="-122"/>
                <a:ea typeface="楷体" pitchFamily="49" charset="-122"/>
              </a:rPr>
              <a:t>阳光下盛开的百合花就是您的笑容。</a:t>
            </a:r>
            <a:endParaRPr lang="zh-CN" altLang="en-US" sz="2800" b="1">
              <a:solidFill>
                <a:srgbClr val="FF0000"/>
              </a:solidFill>
              <a:latin typeface="楷体" panose="02010609060101010101" pitchFamily="49" charset="-122"/>
              <a:ea typeface="楷体" pitchFamily="49" charset="-122"/>
            </a:endParaRPr>
          </a:p>
        </p:txBody>
      </p:sp>
      <p:sp>
        <p:nvSpPr>
          <p:cNvPr id="11" name="TextBox 10"/>
          <p:cNvSpPr txBox="1"/>
          <p:nvPr/>
        </p:nvSpPr>
        <p:spPr>
          <a:xfrm>
            <a:off x="5932026" y="3976185"/>
            <a:ext cx="500066" cy="584775"/>
          </a:xfrm>
          <a:prstGeom prst="rect">
            <a:avLst/>
          </a:prstGeom>
          <a:noFill/>
        </p:spPr>
        <p:txBody>
          <a:bodyPr wrap="square" rtlCol="0">
            <a:spAutoFit/>
          </a:bodyPr>
          <a:lstStyle/>
          <a:p>
            <a:r>
              <a:rPr lang="zh-CN" altLang="en-US" sz="3200" smtClean="0">
                <a:solidFill>
                  <a:srgbClr val="FF0000"/>
                </a:solidFill>
                <a:latin typeface="黑体" pitchFamily="49" charset="-122"/>
                <a:ea typeface="黑体" pitchFamily="49" charset="-122"/>
              </a:rPr>
              <a:t>√</a:t>
            </a:r>
            <a:endParaRPr lang="zh-CN" altLang="en-US" sz="3200">
              <a:solidFill>
                <a:srgbClr val="FF0000"/>
              </a:solidFill>
              <a:latin typeface="黑体" pitchFamily="49" charset="-122"/>
              <a:ea typeface="黑体" pitchFamily="49" charset="-122"/>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xmlns:p15="http://schemas.microsoft.com/office/powerpoint/2012/main">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1" nodeType="clickEffect">
                                  <p:childTnLst>
                                    <p:set>
                                      <p:cBhvr>
                                        <p:cTn id="6" dur="1" fill="hold">
                                          <p:stCondLst>
                                            <p:cond delay="0"/>
                                          </p:stCondLst>
                                        </p:cTn>
                                        <p:tgtEl>
                                          <p:spTgt spid="11"/>
                                        </p:tgtEl>
                                        <p:attrNameLst>
                                          <p:attrName>style.visibility</p:attrName>
                                        </p:attrNameLst>
                                      </p:cBhvr>
                                      <p:to>
                                        <p:strVal val="visible"/>
                                      </p:to>
                                    </p:set>
                                    <p:animEffect transition="in" filter="diamond(in)">
                                      <p:cBhvr>
                                        <p:cTn id="7" dur="2000"/>
                                        <p:tgtEl>
                                          <p:spTgt spid="11"/>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8" presetClass="entr" presetSubtype="16" fill="hold" grpId="0" nodeType="clickEffect">
                                  <p:childTnLst>
                                    <p:set>
                                      <p:cBhvr>
                                        <p:cTn id="12" dur="1" fill="hold">
                                          <p:stCondLst>
                                            <p:cond delay="0"/>
                                          </p:stCondLst>
                                        </p:cTn>
                                        <p:tgtEl>
                                          <p:spTgt spid="7"/>
                                        </p:tgtEl>
                                        <p:attrNameLst>
                                          <p:attrName>style.visibility</p:attrName>
                                        </p:attrNameLst>
                                      </p:cBhvr>
                                      <p:to>
                                        <p:strVal val="visible"/>
                                      </p:to>
                                    </p:set>
                                    <p:animEffect transition="in" filter="diamond(in)">
                                      <p:cBhvr>
                                        <p:cTn id="13"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1" grpId="1"/>
    </p:bldLst>
  </p:timing>
</p:sld>
</file>

<file path=ppt/slides/slide45.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sp>
        <p:nvSpPr>
          <p:cNvPr id="123905" name="Rectangle 1"/>
          <p:cNvSpPr>
            <a:spLocks noChangeArrowheads="1"/>
          </p:cNvSpPr>
          <p:nvPr/>
        </p:nvSpPr>
        <p:spPr bwMode="auto">
          <a:xfrm>
            <a:off x="285720" y="1114220"/>
            <a:ext cx="8208912" cy="1546577"/>
          </a:xfrm>
          <a:prstGeom prst="rect">
            <a:avLst/>
          </a:prstGeom>
          <a:noFill/>
          <a:ln w="9525">
            <a:noFill/>
            <a:miter lim="800000"/>
          </a:ln>
          <a:effectLst/>
        </p:spPr>
        <p:txBody>
          <a:bodyPr vert="horz" wrap="square" lIns="68580" tIns="34290" rIns="68580" bIns="34290" numCol="1" anchor="ctr" anchorCtr="0" compatLnSpc="1">
            <a:spAutoFit/>
          </a:bodyPr>
          <a:lstStyle/>
          <a:p>
            <a:pPr indent="200025" fontAlgn="base">
              <a:spcBef>
                <a:spcPct val="0"/>
              </a:spcBef>
              <a:spcAft>
                <a:spcPct val="0"/>
              </a:spcAft>
            </a:pPr>
            <a:r>
              <a:rPr lang="zh-CN" altLang="en-US" sz="3200" b="1" smtClean="0">
                <a:solidFill>
                  <a:srgbClr val="000000"/>
                </a:solidFill>
                <a:latin typeface="宋体" pitchFamily="2" charset="-122"/>
                <a:ea typeface="宋体" pitchFamily="2" charset="-122"/>
                <a:cs typeface="Times New Roman" panose="02020603050405020304" charset="0"/>
              </a:rPr>
              <a:t>四、饱含感情地朗读课文第</a:t>
            </a:r>
            <a:r>
              <a:rPr lang="en-US" altLang="zh-CN" sz="3200" b="1" smtClean="0">
                <a:solidFill>
                  <a:srgbClr val="000000"/>
                </a:solidFill>
                <a:latin typeface="宋体" pitchFamily="2" charset="-122"/>
                <a:ea typeface="宋体" pitchFamily="2" charset="-122"/>
                <a:cs typeface="Times New Roman" panose="02020603050405020304" charset="0"/>
              </a:rPr>
              <a:t>6</a:t>
            </a:r>
            <a:r>
              <a:rPr lang="zh-CN" altLang="en-US" sz="3200" b="1" smtClean="0">
                <a:solidFill>
                  <a:srgbClr val="000000"/>
                </a:solidFill>
                <a:latin typeface="宋体" pitchFamily="2" charset="-122"/>
                <a:ea typeface="宋体" pitchFamily="2" charset="-122"/>
                <a:cs typeface="Times New Roman" panose="02020603050405020304" charset="0"/>
              </a:rPr>
              <a:t>自然段，展开想象：假如你就是三月桃花水，你会对燕子、垂柳、姑娘等照在水面的朋友说些什么呢？</a:t>
            </a:r>
            <a:endParaRPr lang="zh-CN" altLang="en-US" sz="3600" b="1">
              <a:latin typeface="宋体" pitchFamily="2" charset="-122"/>
              <a:ea typeface="宋体" pitchFamily="2" charset="-122"/>
              <a:cs typeface="宋体" panose="02010600030101010101" pitchFamily="2" charset="-122"/>
            </a:endParaRPr>
          </a:p>
        </p:txBody>
      </p:sp>
      <p:sp>
        <p:nvSpPr>
          <p:cNvPr id="14" name="矩形 13"/>
          <p:cNvSpPr/>
          <p:nvPr/>
        </p:nvSpPr>
        <p:spPr>
          <a:xfrm>
            <a:off x="428596" y="3236979"/>
            <a:ext cx="8319868" cy="1384995"/>
          </a:xfrm>
          <a:prstGeom prst="rect">
            <a:avLst/>
          </a:prstGeom>
        </p:spPr>
        <p:txBody>
          <a:bodyPr wrap="square">
            <a:spAutoFit/>
          </a:bodyPr>
          <a:lstStyle/>
          <a:p>
            <a:r>
              <a:rPr lang="zh-CN" altLang="en-US" sz="2800" b="1" smtClean="0">
                <a:solidFill>
                  <a:srgbClr val="FF0000"/>
                </a:solidFill>
                <a:latin typeface="楷体" panose="02010609060101010101" pitchFamily="49" charset="-122"/>
                <a:ea typeface="楷体" pitchFamily="49" charset="-122"/>
              </a:rPr>
              <a:t>    小燕子，看你在我这留的影儿多漂亮，尤其是垂柳在姑娘们的陪伴下，在我的身边飞扬柳丝，真让我感动。 </a:t>
            </a:r>
            <a:endParaRPr lang="zh-CN" altLang="en-US" sz="2800" b="1">
              <a:solidFill>
                <a:srgbClr val="FF0000"/>
              </a:solidFill>
              <a:latin typeface="楷体" panose="02010609060101010101" pitchFamily="49" charset="-122"/>
              <a:ea typeface="楷体" pitchFamily="49" charset="-122"/>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xmlns:p15="http://schemas.microsoft.com/office/powerpoint/2012/main">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8" fill="hold" grpId="0" nodeType="clickEffect">
                                  <p:childTnLst>
                                    <p:set>
                                      <p:cBhvr>
                                        <p:cTn id="6" dur="1" fill="hold">
                                          <p:stCondLst>
                                            <p:cond delay="0"/>
                                          </p:stCondLst>
                                        </p:cTn>
                                        <p:tgtEl>
                                          <p:spTgt spid="123905"/>
                                        </p:tgtEl>
                                        <p:attrNameLst>
                                          <p:attrName>style.visibility</p:attrName>
                                        </p:attrNameLst>
                                      </p:cBhvr>
                                      <p:to>
                                        <p:strVal val="visible"/>
                                      </p:to>
                                    </p:set>
                                    <p:animEffect transition="in" filter="wipe(left)">
                                      <p:cBhvr>
                                        <p:cTn id="7" dur="500"/>
                                        <p:tgtEl>
                                          <p:spTgt spid="123905"/>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8" presetClass="entr" presetSubtype="16" fill="hold" nodeType="clickEffect">
                                  <p:childTnLst>
                                    <p:set>
                                      <p:cBhvr>
                                        <p:cTn id="12" dur="1" fill="hold">
                                          <p:stCondLst>
                                            <p:cond delay="0"/>
                                          </p:stCondLst>
                                        </p:cTn>
                                        <p:tgtEl>
                                          <p:spTgt spid="14">
                                            <p:txEl>
                                              <p:pRg st="0" end="0"/>
                                            </p:txEl>
                                          </p:spTgt>
                                        </p:tgtEl>
                                        <p:attrNameLst>
                                          <p:attrName>style.visibility</p:attrName>
                                        </p:attrNameLst>
                                      </p:cBhvr>
                                      <p:to>
                                        <p:strVal val="visible"/>
                                      </p:to>
                                    </p:set>
                                    <p:animEffect transition="in" filter="diamond(in)">
                                      <p:cBhvr>
                                        <p:cTn id="13" dur="2000"/>
                                        <p:tgtEl>
                                          <p:spTgt spid="1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3905"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grpSp>
        <p:nvGrpSpPr>
          <p:cNvPr id="4" name="组合 3"/>
          <p:cNvGrpSpPr/>
          <p:nvPr/>
        </p:nvGrpSpPr>
        <p:grpSpPr>
          <a:xfrm>
            <a:off x="924639" y="1685599"/>
            <a:ext cx="614114" cy="1080135"/>
            <a:chOff x="912943" y="1201103"/>
            <a:chExt cx="614114" cy="810101"/>
          </a:xfrm>
        </p:grpSpPr>
        <p:sp>
          <p:nvSpPr>
            <p:cNvPr id="10" name="椭圆 9"/>
            <p:cNvSpPr/>
            <p:nvPr/>
          </p:nvSpPr>
          <p:spPr>
            <a:xfrm>
              <a:off x="933096" y="1201103"/>
              <a:ext cx="593961" cy="810101"/>
            </a:xfrm>
            <a:prstGeom prst="ellipse">
              <a:avLst/>
            </a:prstGeom>
            <a:solidFill>
              <a:srgbClr val="DCFDFF"/>
            </a:solidFill>
            <a:ln>
              <a:solidFill>
                <a:schemeClr val="tx2"/>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3" name="Rectangle 2"/>
            <p:cNvSpPr>
              <a:spLocks noChangeArrowheads="1"/>
            </p:cNvSpPr>
            <p:nvPr/>
          </p:nvSpPr>
          <p:spPr bwMode="auto">
            <a:xfrm>
              <a:off x="912943" y="1271110"/>
              <a:ext cx="535855" cy="589364"/>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lstStyle/>
            <a:p>
              <a:r>
                <a:rPr lang="zh-CN" altLang="en-US" sz="4100" smtClean="0">
                  <a:solidFill>
                    <a:srgbClr val="FF0000"/>
                  </a:solidFill>
                  <a:latin typeface="黑体" pitchFamily="49" charset="-122"/>
                  <a:ea typeface="黑体" pitchFamily="49" charset="-122"/>
                </a:rPr>
                <a:t>应</a:t>
              </a:r>
              <a:endParaRPr lang="zh-CN" altLang="en-US" sz="4100">
                <a:solidFill>
                  <a:srgbClr val="FF0000"/>
                </a:solidFill>
                <a:latin typeface="黑体" pitchFamily="49" charset="-122"/>
                <a:ea typeface="黑体" pitchFamily="49" charset="-122"/>
              </a:endParaRPr>
            </a:p>
          </p:txBody>
        </p:sp>
      </p:grpSp>
      <p:sp>
        <p:nvSpPr>
          <p:cNvPr id="5" name="矩形 4"/>
          <p:cNvSpPr/>
          <p:nvPr/>
        </p:nvSpPr>
        <p:spPr>
          <a:xfrm>
            <a:off x="5751045" y="1903968"/>
            <a:ext cx="959237" cy="561692"/>
          </a:xfrm>
          <a:prstGeom prst="rect">
            <a:avLst/>
          </a:prstGeom>
          <a:solidFill>
            <a:srgbClr val="FDFEC3"/>
          </a:solidFill>
        </p:spPr>
        <p:txBody>
          <a:bodyPr wrap="none" lIns="68580" tIns="34290" rIns="68580" bIns="34290">
            <a:spAutoFit/>
          </a:bodyPr>
          <a:lstStyle/>
          <a:p>
            <a:r>
              <a:rPr lang="zh-CN" altLang="en-US" sz="3200" b="1" smtClean="0">
                <a:solidFill>
                  <a:srgbClr val="FF0000"/>
                </a:solidFill>
                <a:latin typeface="华文楷体" panose="02010600040101010101" pitchFamily="2" charset="-122"/>
                <a:ea typeface="华文楷体" panose="02010600040101010101" pitchFamily="2" charset="-122"/>
              </a:rPr>
              <a:t>应</a:t>
            </a:r>
            <a:r>
              <a:rPr lang="zh-CN" altLang="en-US" sz="3200" b="1" smtClean="0">
                <a:latin typeface="华文楷体" panose="02010600040101010101" pitchFamily="2" charset="-122"/>
                <a:ea typeface="华文楷体" panose="02010600040101010101" pitchFamily="2" charset="-122"/>
              </a:rPr>
              <a:t>该</a:t>
            </a:r>
            <a:endParaRPr lang="zh-CN" altLang="en-US" sz="3200" b="1">
              <a:latin typeface="华文楷体" panose="02010600040101010101" pitchFamily="2" charset="-122"/>
              <a:ea typeface="华文楷体" panose="02010600040101010101" pitchFamily="2" charset="-122"/>
            </a:endParaRPr>
          </a:p>
        </p:txBody>
      </p:sp>
      <p:sp>
        <p:nvSpPr>
          <p:cNvPr id="6" name="矩形 5"/>
          <p:cNvSpPr/>
          <p:nvPr/>
        </p:nvSpPr>
        <p:spPr>
          <a:xfrm>
            <a:off x="5655267" y="1336764"/>
            <a:ext cx="863057" cy="500137"/>
          </a:xfrm>
          <a:prstGeom prst="rect">
            <a:avLst/>
          </a:prstGeom>
        </p:spPr>
        <p:txBody>
          <a:bodyPr wrap="none" lIns="68580" tIns="34290" rIns="68580" bIns="34290">
            <a:spAutoFit/>
          </a:bodyPr>
          <a:lstStyle/>
          <a:p>
            <a:r>
              <a:rPr lang="en-US" altLang="zh-CN" sz="2800" b="1" err="1" smtClean="0">
                <a:latin typeface="黑体" pitchFamily="49" charset="-122"/>
                <a:ea typeface="黑体" pitchFamily="49" charset="-122"/>
              </a:rPr>
              <a:t>yīng</a:t>
            </a:r>
            <a:endParaRPr lang="zh-CN" altLang="en-US" sz="2800" b="1">
              <a:latin typeface="黑体" pitchFamily="49" charset="-122"/>
              <a:ea typeface="黑体" pitchFamily="49" charset="-122"/>
            </a:endParaRPr>
          </a:p>
        </p:txBody>
      </p:sp>
      <p:sp>
        <p:nvSpPr>
          <p:cNvPr id="9" name="矩形 8"/>
          <p:cNvSpPr/>
          <p:nvPr/>
        </p:nvSpPr>
        <p:spPr>
          <a:xfrm>
            <a:off x="1824030" y="1886345"/>
            <a:ext cx="3421449" cy="561692"/>
          </a:xfrm>
          <a:prstGeom prst="rect">
            <a:avLst/>
          </a:prstGeom>
          <a:solidFill>
            <a:schemeClr val="accent3">
              <a:lumMod val="20000"/>
              <a:lumOff val="80000"/>
            </a:schemeClr>
          </a:solidFill>
        </p:spPr>
        <p:txBody>
          <a:bodyPr wrap="none" lIns="68580" tIns="34290" rIns="68580" bIns="34290">
            <a:spAutoFit/>
          </a:bodyPr>
          <a:lstStyle/>
          <a:p>
            <a:r>
              <a:rPr lang="zh-CN" altLang="en-US" sz="3200" b="1" smtClean="0">
                <a:latin typeface="华文楷体" panose="02010600040101010101" pitchFamily="2" charset="-122"/>
                <a:ea typeface="华文楷体" panose="02010600040101010101" pitchFamily="2" charset="-122"/>
              </a:rPr>
              <a:t>水波声</a:t>
            </a:r>
            <a:r>
              <a:rPr lang="zh-CN" altLang="en-US" sz="3200" b="1" smtClean="0">
                <a:solidFill>
                  <a:srgbClr val="FF0000"/>
                </a:solidFill>
                <a:latin typeface="华文楷体" panose="02010600040101010101" pitchFamily="2" charset="-122"/>
                <a:ea typeface="华文楷体" panose="02010600040101010101" pitchFamily="2" charset="-122"/>
              </a:rPr>
              <a:t>应</a:t>
            </a:r>
            <a:r>
              <a:rPr lang="zh-CN" altLang="en-US" sz="3200" b="1" smtClean="0">
                <a:latin typeface="华文楷体" panose="02010600040101010101" pitchFamily="2" charset="-122"/>
                <a:ea typeface="华文楷体" panose="02010600040101010101" pitchFamily="2" charset="-122"/>
              </a:rPr>
              <a:t>和着歌声</a:t>
            </a:r>
            <a:endParaRPr lang="zh-CN" altLang="en-US" sz="3200" b="1">
              <a:latin typeface="华文楷体" panose="02010600040101010101" pitchFamily="2" charset="-122"/>
              <a:ea typeface="华文楷体" panose="02010600040101010101" pitchFamily="2" charset="-122"/>
            </a:endParaRPr>
          </a:p>
        </p:txBody>
      </p:sp>
      <p:grpSp>
        <p:nvGrpSpPr>
          <p:cNvPr id="13" name="组合 12"/>
          <p:cNvGrpSpPr/>
          <p:nvPr/>
        </p:nvGrpSpPr>
        <p:grpSpPr>
          <a:xfrm>
            <a:off x="3764559" y="524427"/>
            <a:ext cx="410581" cy="503555"/>
            <a:chOff x="631825" y="5181600"/>
            <a:chExt cx="1554163" cy="1552575"/>
          </a:xfrm>
        </p:grpSpPr>
        <p:sp>
          <p:nvSpPr>
            <p:cNvPr id="14" name="Oval 10"/>
            <p:cNvSpPr>
              <a:spLocks noChangeArrowheads="1"/>
            </p:cNvSpPr>
            <p:nvPr/>
          </p:nvSpPr>
          <p:spPr bwMode="auto">
            <a:xfrm>
              <a:off x="631825" y="5181600"/>
              <a:ext cx="1554163" cy="1552575"/>
            </a:xfrm>
            <a:prstGeom prst="ellipse">
              <a:avLst/>
            </a:prstGeom>
            <a:solidFill>
              <a:srgbClr val="FFCE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5" name="Freeform 11"/>
            <p:cNvSpPr/>
            <p:nvPr/>
          </p:nvSpPr>
          <p:spPr bwMode="auto">
            <a:xfrm>
              <a:off x="1468438" y="5353050"/>
              <a:ext cx="34925" cy="87313"/>
            </a:xfrm>
            <a:custGeom>
              <a:avLst/>
              <a:gdLst>
                <a:gd name="T0" fmla="*/ 4 w 12"/>
                <a:gd name="T1" fmla="*/ 30 h 31"/>
                <a:gd name="T2" fmla="*/ 12 w 12"/>
                <a:gd name="T3" fmla="*/ 3 h 31"/>
                <a:gd name="T4" fmla="*/ 11 w 12"/>
                <a:gd name="T5" fmla="*/ 0 h 31"/>
                <a:gd name="T6" fmla="*/ 0 w 12"/>
                <a:gd name="T7" fmla="*/ 31 h 31"/>
                <a:gd name="T8" fmla="*/ 4 w 12"/>
                <a:gd name="T9" fmla="*/ 30 h 31"/>
              </a:gdLst>
              <a:ahLst/>
              <a:cxnLst>
                <a:cxn ang="0">
                  <a:pos x="T0" y="T1"/>
                </a:cxn>
                <a:cxn ang="0">
                  <a:pos x="T2" y="T3"/>
                </a:cxn>
                <a:cxn ang="0">
                  <a:pos x="T4" y="T5"/>
                </a:cxn>
                <a:cxn ang="0">
                  <a:pos x="T6" y="T7"/>
                </a:cxn>
                <a:cxn ang="0">
                  <a:pos x="T8" y="T9"/>
                </a:cxn>
              </a:cxnLst>
              <a:rect l="0" t="0" r="r" b="b"/>
              <a:pathLst>
                <a:path w="12" h="31">
                  <a:moveTo>
                    <a:pt x="4" y="30"/>
                  </a:moveTo>
                  <a:cubicBezTo>
                    <a:pt x="4" y="20"/>
                    <a:pt x="7" y="7"/>
                    <a:pt x="12" y="3"/>
                  </a:cubicBezTo>
                  <a:cubicBezTo>
                    <a:pt x="11" y="0"/>
                    <a:pt x="11" y="0"/>
                    <a:pt x="11" y="0"/>
                  </a:cubicBezTo>
                  <a:cubicBezTo>
                    <a:pt x="2" y="6"/>
                    <a:pt x="0" y="21"/>
                    <a:pt x="0" y="31"/>
                  </a:cubicBezTo>
                  <a:lnTo>
                    <a:pt x="4" y="30"/>
                  </a:lnTo>
                  <a:close/>
                </a:path>
              </a:pathLst>
            </a:custGeom>
            <a:solidFill>
              <a:srgbClr val="4F2E2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6" name="Freeform 12"/>
            <p:cNvSpPr/>
            <p:nvPr/>
          </p:nvSpPr>
          <p:spPr bwMode="auto">
            <a:xfrm>
              <a:off x="1471613" y="5410200"/>
              <a:ext cx="204788" cy="358775"/>
            </a:xfrm>
            <a:custGeom>
              <a:avLst/>
              <a:gdLst>
                <a:gd name="T0" fmla="*/ 0 w 72"/>
                <a:gd name="T1" fmla="*/ 119 h 126"/>
                <a:gd name="T2" fmla="*/ 66 w 72"/>
                <a:gd name="T3" fmla="*/ 67 h 126"/>
                <a:gd name="T4" fmla="*/ 45 w 72"/>
                <a:gd name="T5" fmla="*/ 7 h 126"/>
                <a:gd name="T6" fmla="*/ 1 w 72"/>
                <a:gd name="T7" fmla="*/ 9 h 126"/>
                <a:gd name="T8" fmla="*/ 0 w 72"/>
                <a:gd name="T9" fmla="*/ 119 h 126"/>
              </a:gdLst>
              <a:ahLst/>
              <a:cxnLst>
                <a:cxn ang="0">
                  <a:pos x="T0" y="T1"/>
                </a:cxn>
                <a:cxn ang="0">
                  <a:pos x="T2" y="T3"/>
                </a:cxn>
                <a:cxn ang="0">
                  <a:pos x="T4" y="T5"/>
                </a:cxn>
                <a:cxn ang="0">
                  <a:pos x="T6" y="T7"/>
                </a:cxn>
                <a:cxn ang="0">
                  <a:pos x="T8" y="T9"/>
                </a:cxn>
              </a:cxnLst>
              <a:rect l="0" t="0" r="r" b="b"/>
              <a:pathLst>
                <a:path w="72" h="125">
                  <a:moveTo>
                    <a:pt x="0" y="119"/>
                  </a:moveTo>
                  <a:cubicBezTo>
                    <a:pt x="29" y="126"/>
                    <a:pt x="60" y="101"/>
                    <a:pt x="66" y="67"/>
                  </a:cubicBezTo>
                  <a:cubicBezTo>
                    <a:pt x="72" y="33"/>
                    <a:pt x="61" y="15"/>
                    <a:pt x="45" y="7"/>
                  </a:cubicBezTo>
                  <a:cubicBezTo>
                    <a:pt x="31" y="0"/>
                    <a:pt x="3" y="11"/>
                    <a:pt x="1" y="9"/>
                  </a:cubicBezTo>
                  <a:lnTo>
                    <a:pt x="0" y="119"/>
                  </a:lnTo>
                  <a:close/>
                </a:path>
              </a:pathLst>
            </a:custGeom>
            <a:solidFill>
              <a:srgbClr val="C90D2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7" name="Freeform 13"/>
            <p:cNvSpPr/>
            <p:nvPr/>
          </p:nvSpPr>
          <p:spPr bwMode="auto">
            <a:xfrm>
              <a:off x="1274763" y="5410200"/>
              <a:ext cx="200025" cy="355600"/>
            </a:xfrm>
            <a:custGeom>
              <a:avLst/>
              <a:gdLst>
                <a:gd name="T0" fmla="*/ 70 w 70"/>
                <a:gd name="T1" fmla="*/ 9 h 125"/>
                <a:gd name="T2" fmla="*/ 26 w 70"/>
                <a:gd name="T3" fmla="*/ 8 h 125"/>
                <a:gd name="T4" fmla="*/ 8 w 70"/>
                <a:gd name="T5" fmla="*/ 69 h 125"/>
                <a:gd name="T6" fmla="*/ 69 w 70"/>
                <a:gd name="T7" fmla="*/ 119 h 125"/>
                <a:gd name="T8" fmla="*/ 70 w 70"/>
                <a:gd name="T9" fmla="*/ 9 h 125"/>
              </a:gdLst>
              <a:ahLst/>
              <a:cxnLst>
                <a:cxn ang="0">
                  <a:pos x="T0" y="T1"/>
                </a:cxn>
                <a:cxn ang="0">
                  <a:pos x="T2" y="T3"/>
                </a:cxn>
                <a:cxn ang="0">
                  <a:pos x="T4" y="T5"/>
                </a:cxn>
                <a:cxn ang="0">
                  <a:pos x="T6" y="T7"/>
                </a:cxn>
                <a:cxn ang="0">
                  <a:pos x="T8" y="T9"/>
                </a:cxn>
              </a:cxnLst>
              <a:rect l="0" t="0" r="r" b="b"/>
              <a:pathLst>
                <a:path w="70" h="125">
                  <a:moveTo>
                    <a:pt x="70" y="9"/>
                  </a:moveTo>
                  <a:cubicBezTo>
                    <a:pt x="68" y="11"/>
                    <a:pt x="40" y="0"/>
                    <a:pt x="26" y="8"/>
                  </a:cubicBezTo>
                  <a:cubicBezTo>
                    <a:pt x="11" y="17"/>
                    <a:pt x="0" y="35"/>
                    <a:pt x="8" y="69"/>
                  </a:cubicBezTo>
                  <a:cubicBezTo>
                    <a:pt x="16" y="103"/>
                    <a:pt x="38" y="125"/>
                    <a:pt x="69" y="119"/>
                  </a:cubicBezTo>
                  <a:lnTo>
                    <a:pt x="70" y="9"/>
                  </a:lnTo>
                  <a:close/>
                </a:path>
              </a:pathLst>
            </a:custGeom>
            <a:solidFill>
              <a:srgbClr val="DB19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8" name="Freeform 14"/>
            <p:cNvSpPr/>
            <p:nvPr/>
          </p:nvSpPr>
          <p:spPr bwMode="auto">
            <a:xfrm>
              <a:off x="1374775" y="5313363"/>
              <a:ext cx="125413" cy="53975"/>
            </a:xfrm>
            <a:custGeom>
              <a:avLst/>
              <a:gdLst>
                <a:gd name="T0" fmla="*/ 44 w 44"/>
                <a:gd name="T1" fmla="*/ 19 h 19"/>
                <a:gd name="T2" fmla="*/ 27 w 44"/>
                <a:gd name="T3" fmla="*/ 4 h 19"/>
                <a:gd name="T4" fmla="*/ 0 w 44"/>
                <a:gd name="T5" fmla="*/ 1 h 19"/>
                <a:gd name="T6" fmla="*/ 0 w 44"/>
                <a:gd name="T7" fmla="*/ 2 h 19"/>
                <a:gd name="T8" fmla="*/ 44 w 44"/>
                <a:gd name="T9" fmla="*/ 19 h 19"/>
              </a:gdLst>
              <a:ahLst/>
              <a:cxnLst>
                <a:cxn ang="0">
                  <a:pos x="T0" y="T1"/>
                </a:cxn>
                <a:cxn ang="0">
                  <a:pos x="T2" y="T3"/>
                </a:cxn>
                <a:cxn ang="0">
                  <a:pos x="T4" y="T5"/>
                </a:cxn>
                <a:cxn ang="0">
                  <a:pos x="T6" y="T7"/>
                </a:cxn>
                <a:cxn ang="0">
                  <a:pos x="T8" y="T9"/>
                </a:cxn>
              </a:cxnLst>
              <a:rect l="0" t="0" r="r" b="b"/>
              <a:pathLst>
                <a:path w="44" h="19">
                  <a:moveTo>
                    <a:pt x="44" y="19"/>
                  </a:moveTo>
                  <a:cubicBezTo>
                    <a:pt x="44" y="19"/>
                    <a:pt x="40" y="9"/>
                    <a:pt x="27" y="4"/>
                  </a:cubicBezTo>
                  <a:cubicBezTo>
                    <a:pt x="15" y="0"/>
                    <a:pt x="0" y="1"/>
                    <a:pt x="0" y="1"/>
                  </a:cubicBezTo>
                  <a:cubicBezTo>
                    <a:pt x="0" y="1"/>
                    <a:pt x="0" y="2"/>
                    <a:pt x="0" y="2"/>
                  </a:cubicBezTo>
                  <a:cubicBezTo>
                    <a:pt x="12" y="10"/>
                    <a:pt x="28" y="14"/>
                    <a:pt x="44" y="19"/>
                  </a:cubicBezTo>
                  <a:close/>
                </a:path>
              </a:pathLst>
            </a:custGeom>
            <a:solidFill>
              <a:srgbClr val="1287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9" name="Freeform 15"/>
            <p:cNvSpPr/>
            <p:nvPr/>
          </p:nvSpPr>
          <p:spPr bwMode="auto">
            <a:xfrm>
              <a:off x="1374775" y="5318125"/>
              <a:ext cx="125413" cy="103188"/>
            </a:xfrm>
            <a:custGeom>
              <a:avLst/>
              <a:gdLst>
                <a:gd name="T0" fmla="*/ 0 w 44"/>
                <a:gd name="T1" fmla="*/ 0 h 36"/>
                <a:gd name="T2" fmla="*/ 6 w 44"/>
                <a:gd name="T3" fmla="*/ 12 h 36"/>
                <a:gd name="T4" fmla="*/ 44 w 44"/>
                <a:gd name="T5" fmla="*/ 17 h 36"/>
                <a:gd name="T6" fmla="*/ 0 w 44"/>
                <a:gd name="T7" fmla="*/ 0 h 36"/>
              </a:gdLst>
              <a:ahLst/>
              <a:cxnLst>
                <a:cxn ang="0">
                  <a:pos x="T0" y="T1"/>
                </a:cxn>
                <a:cxn ang="0">
                  <a:pos x="T2" y="T3"/>
                </a:cxn>
                <a:cxn ang="0">
                  <a:pos x="T4" y="T5"/>
                </a:cxn>
                <a:cxn ang="0">
                  <a:pos x="T6" y="T7"/>
                </a:cxn>
              </a:cxnLst>
              <a:rect l="0" t="0" r="r" b="b"/>
              <a:pathLst>
                <a:path w="44" h="36">
                  <a:moveTo>
                    <a:pt x="0" y="0"/>
                  </a:moveTo>
                  <a:cubicBezTo>
                    <a:pt x="0" y="2"/>
                    <a:pt x="2" y="7"/>
                    <a:pt x="6" y="12"/>
                  </a:cubicBezTo>
                  <a:cubicBezTo>
                    <a:pt x="30" y="36"/>
                    <a:pt x="43" y="18"/>
                    <a:pt x="44" y="17"/>
                  </a:cubicBezTo>
                  <a:cubicBezTo>
                    <a:pt x="28" y="12"/>
                    <a:pt x="12" y="8"/>
                    <a:pt x="0" y="0"/>
                  </a:cubicBezTo>
                  <a:close/>
                </a:path>
              </a:pathLst>
            </a:custGeom>
            <a:solidFill>
              <a:srgbClr val="0E77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1" name="Rectangle 16"/>
            <p:cNvSpPr>
              <a:spLocks noChangeArrowheads="1"/>
            </p:cNvSpPr>
            <p:nvPr/>
          </p:nvSpPr>
          <p:spPr bwMode="auto">
            <a:xfrm>
              <a:off x="908050" y="6238875"/>
              <a:ext cx="904875" cy="227013"/>
            </a:xfrm>
            <a:prstGeom prst="rect">
              <a:avLst/>
            </a:prstGeom>
            <a:solidFill>
              <a:srgbClr val="FF1D1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25" name="Rectangle 17"/>
            <p:cNvSpPr>
              <a:spLocks noChangeArrowheads="1"/>
            </p:cNvSpPr>
            <p:nvPr/>
          </p:nvSpPr>
          <p:spPr bwMode="auto">
            <a:xfrm>
              <a:off x="1681163" y="6238875"/>
              <a:ext cx="17463" cy="227013"/>
            </a:xfrm>
            <a:prstGeom prst="rect">
              <a:avLst/>
            </a:prstGeom>
            <a:solidFill>
              <a:srgbClr val="BE1E2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26" name="Rectangle 18"/>
            <p:cNvSpPr>
              <a:spLocks noChangeArrowheads="1"/>
            </p:cNvSpPr>
            <p:nvPr/>
          </p:nvSpPr>
          <p:spPr bwMode="auto">
            <a:xfrm>
              <a:off x="1651000" y="6238875"/>
              <a:ext cx="17463" cy="227013"/>
            </a:xfrm>
            <a:prstGeom prst="rect">
              <a:avLst/>
            </a:prstGeom>
            <a:solidFill>
              <a:srgbClr val="BE1E2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27" name="Rectangle 19"/>
            <p:cNvSpPr>
              <a:spLocks noChangeArrowheads="1"/>
            </p:cNvSpPr>
            <p:nvPr/>
          </p:nvSpPr>
          <p:spPr bwMode="auto">
            <a:xfrm>
              <a:off x="1612900" y="6238875"/>
              <a:ext cx="17463" cy="227013"/>
            </a:xfrm>
            <a:prstGeom prst="rect">
              <a:avLst/>
            </a:prstGeom>
            <a:solidFill>
              <a:srgbClr val="BE1E2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28" name="Rectangle 20"/>
            <p:cNvSpPr>
              <a:spLocks noChangeArrowheads="1"/>
            </p:cNvSpPr>
            <p:nvPr/>
          </p:nvSpPr>
          <p:spPr bwMode="auto">
            <a:xfrm>
              <a:off x="1030288" y="5924550"/>
              <a:ext cx="474663" cy="171450"/>
            </a:xfrm>
            <a:prstGeom prst="rect">
              <a:avLst/>
            </a:prstGeom>
            <a:solidFill>
              <a:srgbClr val="F9EEE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29" name="Rectangle 21"/>
            <p:cNvSpPr>
              <a:spLocks noChangeArrowheads="1"/>
            </p:cNvSpPr>
            <p:nvPr/>
          </p:nvSpPr>
          <p:spPr bwMode="auto">
            <a:xfrm>
              <a:off x="1030288" y="5924550"/>
              <a:ext cx="474663" cy="171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30" name="Rectangle 22"/>
            <p:cNvSpPr>
              <a:spLocks noChangeArrowheads="1"/>
            </p:cNvSpPr>
            <p:nvPr/>
          </p:nvSpPr>
          <p:spPr bwMode="auto">
            <a:xfrm>
              <a:off x="1030288" y="6002338"/>
              <a:ext cx="474663" cy="4763"/>
            </a:xfrm>
            <a:prstGeom prst="rect">
              <a:avLst/>
            </a:prstGeom>
            <a:solidFill>
              <a:srgbClr val="F3DE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31" name="Rectangle 23"/>
            <p:cNvSpPr>
              <a:spLocks noChangeArrowheads="1"/>
            </p:cNvSpPr>
            <p:nvPr/>
          </p:nvSpPr>
          <p:spPr bwMode="auto">
            <a:xfrm>
              <a:off x="1030288" y="6002338"/>
              <a:ext cx="474663" cy="4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33" name="Rectangle 24"/>
            <p:cNvSpPr>
              <a:spLocks noChangeArrowheads="1"/>
            </p:cNvSpPr>
            <p:nvPr/>
          </p:nvSpPr>
          <p:spPr bwMode="auto">
            <a:xfrm>
              <a:off x="1030288" y="6049963"/>
              <a:ext cx="474663" cy="6350"/>
            </a:xfrm>
            <a:prstGeom prst="rect">
              <a:avLst/>
            </a:prstGeom>
            <a:solidFill>
              <a:srgbClr val="F3DE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34" name="Rectangle 25"/>
            <p:cNvSpPr>
              <a:spLocks noChangeArrowheads="1"/>
            </p:cNvSpPr>
            <p:nvPr/>
          </p:nvSpPr>
          <p:spPr bwMode="auto">
            <a:xfrm>
              <a:off x="1030288" y="6049963"/>
              <a:ext cx="474663" cy="6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35" name="Rectangle 26"/>
            <p:cNvSpPr>
              <a:spLocks noChangeArrowheads="1"/>
            </p:cNvSpPr>
            <p:nvPr/>
          </p:nvSpPr>
          <p:spPr bwMode="auto">
            <a:xfrm>
              <a:off x="1030288" y="6034088"/>
              <a:ext cx="474663" cy="1588"/>
            </a:xfrm>
            <a:prstGeom prst="rect">
              <a:avLst/>
            </a:prstGeom>
            <a:solidFill>
              <a:srgbClr val="F3DE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36" name="Rectangle 27"/>
            <p:cNvSpPr>
              <a:spLocks noChangeArrowheads="1"/>
            </p:cNvSpPr>
            <p:nvPr/>
          </p:nvSpPr>
          <p:spPr bwMode="auto">
            <a:xfrm>
              <a:off x="1030288" y="6034088"/>
              <a:ext cx="474663"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37" name="Rectangle 28"/>
            <p:cNvSpPr>
              <a:spLocks noChangeArrowheads="1"/>
            </p:cNvSpPr>
            <p:nvPr/>
          </p:nvSpPr>
          <p:spPr bwMode="auto">
            <a:xfrm>
              <a:off x="1030288" y="5984875"/>
              <a:ext cx="474663" cy="3175"/>
            </a:xfrm>
            <a:prstGeom prst="rect">
              <a:avLst/>
            </a:prstGeom>
            <a:solidFill>
              <a:srgbClr val="F3DE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38" name="Rectangle 29"/>
            <p:cNvSpPr>
              <a:spLocks noChangeArrowheads="1"/>
            </p:cNvSpPr>
            <p:nvPr/>
          </p:nvSpPr>
          <p:spPr bwMode="auto">
            <a:xfrm>
              <a:off x="1030288" y="5984875"/>
              <a:ext cx="474663" cy="3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39" name="Rectangle 30"/>
            <p:cNvSpPr>
              <a:spLocks noChangeArrowheads="1"/>
            </p:cNvSpPr>
            <p:nvPr/>
          </p:nvSpPr>
          <p:spPr bwMode="auto">
            <a:xfrm>
              <a:off x="1030288" y="5937250"/>
              <a:ext cx="474663" cy="1588"/>
            </a:xfrm>
            <a:prstGeom prst="rect">
              <a:avLst/>
            </a:prstGeom>
            <a:solidFill>
              <a:srgbClr val="F3DE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40" name="Rectangle 31"/>
            <p:cNvSpPr>
              <a:spLocks noChangeArrowheads="1"/>
            </p:cNvSpPr>
            <p:nvPr/>
          </p:nvSpPr>
          <p:spPr bwMode="auto">
            <a:xfrm>
              <a:off x="1030288" y="5937250"/>
              <a:ext cx="474663"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41" name="Rectangle 32"/>
            <p:cNvSpPr>
              <a:spLocks noChangeArrowheads="1"/>
            </p:cNvSpPr>
            <p:nvPr/>
          </p:nvSpPr>
          <p:spPr bwMode="auto">
            <a:xfrm>
              <a:off x="1030288" y="6084888"/>
              <a:ext cx="474663" cy="3175"/>
            </a:xfrm>
            <a:prstGeom prst="rect">
              <a:avLst/>
            </a:prstGeom>
            <a:solidFill>
              <a:srgbClr val="F3DE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42" name="Rectangle 33"/>
            <p:cNvSpPr>
              <a:spLocks noChangeArrowheads="1"/>
            </p:cNvSpPr>
            <p:nvPr/>
          </p:nvSpPr>
          <p:spPr bwMode="auto">
            <a:xfrm>
              <a:off x="1030288" y="6084888"/>
              <a:ext cx="474663" cy="3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43" name="Rectangle 34"/>
            <p:cNvSpPr>
              <a:spLocks noChangeArrowheads="1"/>
            </p:cNvSpPr>
            <p:nvPr/>
          </p:nvSpPr>
          <p:spPr bwMode="auto">
            <a:xfrm>
              <a:off x="1030288" y="5951538"/>
              <a:ext cx="474663" cy="1588"/>
            </a:xfrm>
            <a:prstGeom prst="rect">
              <a:avLst/>
            </a:prstGeom>
            <a:solidFill>
              <a:srgbClr val="F3DE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44" name="Rectangle 35"/>
            <p:cNvSpPr>
              <a:spLocks noChangeArrowheads="1"/>
            </p:cNvSpPr>
            <p:nvPr/>
          </p:nvSpPr>
          <p:spPr bwMode="auto">
            <a:xfrm>
              <a:off x="1030288" y="5951538"/>
              <a:ext cx="474663"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45" name="Rectangle 36"/>
            <p:cNvSpPr>
              <a:spLocks noChangeArrowheads="1"/>
            </p:cNvSpPr>
            <p:nvPr/>
          </p:nvSpPr>
          <p:spPr bwMode="auto">
            <a:xfrm>
              <a:off x="879475" y="6118225"/>
              <a:ext cx="1058863" cy="120650"/>
            </a:xfrm>
            <a:prstGeom prst="rect">
              <a:avLst/>
            </a:prstGeom>
            <a:solidFill>
              <a:srgbClr val="14B6E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46" name="Rectangle 37"/>
            <p:cNvSpPr>
              <a:spLocks noChangeArrowheads="1"/>
            </p:cNvSpPr>
            <p:nvPr/>
          </p:nvSpPr>
          <p:spPr bwMode="auto">
            <a:xfrm>
              <a:off x="1835150" y="6118225"/>
              <a:ext cx="28575" cy="1206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47" name="Rectangle 38"/>
            <p:cNvSpPr>
              <a:spLocks noChangeArrowheads="1"/>
            </p:cNvSpPr>
            <p:nvPr/>
          </p:nvSpPr>
          <p:spPr bwMode="auto">
            <a:xfrm>
              <a:off x="1101725" y="5751513"/>
              <a:ext cx="588963" cy="150813"/>
            </a:xfrm>
            <a:prstGeom prst="rect">
              <a:avLst/>
            </a:prstGeom>
            <a:solidFill>
              <a:srgbClr val="2B537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48" name="Rectangle 39"/>
            <p:cNvSpPr>
              <a:spLocks noChangeArrowheads="1"/>
            </p:cNvSpPr>
            <p:nvPr/>
          </p:nvSpPr>
          <p:spPr bwMode="auto">
            <a:xfrm>
              <a:off x="1633538" y="5751513"/>
              <a:ext cx="14288" cy="150813"/>
            </a:xfrm>
            <a:prstGeom prst="rect">
              <a:avLst/>
            </a:prstGeom>
            <a:solidFill>
              <a:srgbClr val="14B6E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49" name="Freeform 40"/>
            <p:cNvSpPr/>
            <p:nvPr/>
          </p:nvSpPr>
          <p:spPr bwMode="auto">
            <a:xfrm>
              <a:off x="1012825" y="5902325"/>
              <a:ext cx="530225" cy="215900"/>
            </a:xfrm>
            <a:custGeom>
              <a:avLst/>
              <a:gdLst>
                <a:gd name="T0" fmla="*/ 186 w 186"/>
                <a:gd name="T1" fmla="*/ 38 h 76"/>
                <a:gd name="T2" fmla="*/ 183 w 186"/>
                <a:gd name="T3" fmla="*/ 0 h 76"/>
                <a:gd name="T4" fmla="*/ 183 w 186"/>
                <a:gd name="T5" fmla="*/ 0 h 76"/>
                <a:gd name="T6" fmla="*/ 182 w 186"/>
                <a:gd name="T7" fmla="*/ 0 h 76"/>
                <a:gd name="T8" fmla="*/ 182 w 186"/>
                <a:gd name="T9" fmla="*/ 0 h 76"/>
                <a:gd name="T10" fmla="*/ 182 w 186"/>
                <a:gd name="T11" fmla="*/ 0 h 76"/>
                <a:gd name="T12" fmla="*/ 0 w 186"/>
                <a:gd name="T13" fmla="*/ 0 h 76"/>
                <a:gd name="T14" fmla="*/ 0 w 186"/>
                <a:gd name="T15" fmla="*/ 8 h 76"/>
                <a:gd name="T16" fmla="*/ 173 w 186"/>
                <a:gd name="T17" fmla="*/ 8 h 76"/>
                <a:gd name="T18" fmla="*/ 173 w 186"/>
                <a:gd name="T19" fmla="*/ 68 h 76"/>
                <a:gd name="T20" fmla="*/ 0 w 186"/>
                <a:gd name="T21" fmla="*/ 68 h 76"/>
                <a:gd name="T22" fmla="*/ 0 w 186"/>
                <a:gd name="T23" fmla="*/ 76 h 76"/>
                <a:gd name="T24" fmla="*/ 183 w 186"/>
                <a:gd name="T25" fmla="*/ 76 h 76"/>
                <a:gd name="T26" fmla="*/ 183 w 186"/>
                <a:gd name="T27" fmla="*/ 76 h 76"/>
                <a:gd name="T28" fmla="*/ 186 w 186"/>
                <a:gd name="T29" fmla="*/ 38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86" h="76">
                  <a:moveTo>
                    <a:pt x="186" y="38"/>
                  </a:moveTo>
                  <a:cubicBezTo>
                    <a:pt x="186" y="19"/>
                    <a:pt x="184" y="3"/>
                    <a:pt x="183" y="0"/>
                  </a:cubicBezTo>
                  <a:cubicBezTo>
                    <a:pt x="183" y="0"/>
                    <a:pt x="183" y="0"/>
                    <a:pt x="183" y="0"/>
                  </a:cubicBezTo>
                  <a:cubicBezTo>
                    <a:pt x="182" y="0"/>
                    <a:pt x="182" y="0"/>
                    <a:pt x="182" y="0"/>
                  </a:cubicBezTo>
                  <a:cubicBezTo>
                    <a:pt x="182" y="0"/>
                    <a:pt x="182" y="0"/>
                    <a:pt x="182" y="0"/>
                  </a:cubicBezTo>
                  <a:cubicBezTo>
                    <a:pt x="182" y="0"/>
                    <a:pt x="182" y="0"/>
                    <a:pt x="182" y="0"/>
                  </a:cubicBezTo>
                  <a:cubicBezTo>
                    <a:pt x="0" y="0"/>
                    <a:pt x="0" y="0"/>
                    <a:pt x="0" y="0"/>
                  </a:cubicBezTo>
                  <a:cubicBezTo>
                    <a:pt x="0" y="8"/>
                    <a:pt x="0" y="8"/>
                    <a:pt x="0" y="8"/>
                  </a:cubicBezTo>
                  <a:cubicBezTo>
                    <a:pt x="173" y="8"/>
                    <a:pt x="173" y="8"/>
                    <a:pt x="173" y="8"/>
                  </a:cubicBezTo>
                  <a:cubicBezTo>
                    <a:pt x="173" y="68"/>
                    <a:pt x="173" y="68"/>
                    <a:pt x="173" y="68"/>
                  </a:cubicBezTo>
                  <a:cubicBezTo>
                    <a:pt x="0" y="68"/>
                    <a:pt x="0" y="68"/>
                    <a:pt x="0" y="68"/>
                  </a:cubicBezTo>
                  <a:cubicBezTo>
                    <a:pt x="0" y="76"/>
                    <a:pt x="0" y="76"/>
                    <a:pt x="0" y="76"/>
                  </a:cubicBezTo>
                  <a:cubicBezTo>
                    <a:pt x="183" y="76"/>
                    <a:pt x="183" y="76"/>
                    <a:pt x="183" y="76"/>
                  </a:cubicBezTo>
                  <a:cubicBezTo>
                    <a:pt x="183" y="76"/>
                    <a:pt x="183" y="76"/>
                    <a:pt x="183" y="76"/>
                  </a:cubicBezTo>
                  <a:cubicBezTo>
                    <a:pt x="184" y="73"/>
                    <a:pt x="186" y="57"/>
                    <a:pt x="186" y="38"/>
                  </a:cubicBezTo>
                  <a:close/>
                </a:path>
              </a:pathLst>
            </a:custGeom>
            <a:solidFill>
              <a:srgbClr val="5D93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0" name="Freeform 41"/>
            <p:cNvSpPr/>
            <p:nvPr/>
          </p:nvSpPr>
          <p:spPr bwMode="auto">
            <a:xfrm>
              <a:off x="1425575" y="6034088"/>
              <a:ext cx="42863" cy="122238"/>
            </a:xfrm>
            <a:custGeom>
              <a:avLst/>
              <a:gdLst>
                <a:gd name="T0" fmla="*/ 0 w 27"/>
                <a:gd name="T1" fmla="*/ 0 h 77"/>
                <a:gd name="T2" fmla="*/ 0 w 27"/>
                <a:gd name="T3" fmla="*/ 77 h 77"/>
                <a:gd name="T4" fmla="*/ 13 w 27"/>
                <a:gd name="T5" fmla="*/ 64 h 77"/>
                <a:gd name="T6" fmla="*/ 27 w 27"/>
                <a:gd name="T7" fmla="*/ 77 h 77"/>
                <a:gd name="T8" fmla="*/ 27 w 27"/>
                <a:gd name="T9" fmla="*/ 0 h 77"/>
                <a:gd name="T10" fmla="*/ 0 w 27"/>
                <a:gd name="T11" fmla="*/ 0 h 77"/>
              </a:gdLst>
              <a:ahLst/>
              <a:cxnLst>
                <a:cxn ang="0">
                  <a:pos x="T0" y="T1"/>
                </a:cxn>
                <a:cxn ang="0">
                  <a:pos x="T2" y="T3"/>
                </a:cxn>
                <a:cxn ang="0">
                  <a:pos x="T4" y="T5"/>
                </a:cxn>
                <a:cxn ang="0">
                  <a:pos x="T6" y="T7"/>
                </a:cxn>
                <a:cxn ang="0">
                  <a:pos x="T8" y="T9"/>
                </a:cxn>
                <a:cxn ang="0">
                  <a:pos x="T10" y="T11"/>
                </a:cxn>
              </a:cxnLst>
              <a:rect l="0" t="0" r="r" b="b"/>
              <a:pathLst>
                <a:path w="27" h="77">
                  <a:moveTo>
                    <a:pt x="0" y="0"/>
                  </a:moveTo>
                  <a:lnTo>
                    <a:pt x="0" y="77"/>
                  </a:lnTo>
                  <a:lnTo>
                    <a:pt x="13" y="64"/>
                  </a:lnTo>
                  <a:lnTo>
                    <a:pt x="27" y="77"/>
                  </a:lnTo>
                  <a:lnTo>
                    <a:pt x="27" y="0"/>
                  </a:lnTo>
                  <a:lnTo>
                    <a:pt x="0" y="0"/>
                  </a:lnTo>
                  <a:close/>
                </a:path>
              </a:pathLst>
            </a:custGeom>
            <a:solidFill>
              <a:srgbClr val="DB22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12" name="TextBox 11"/>
          <p:cNvSpPr txBox="1">
            <a:spLocks noChangeArrowheads="1"/>
          </p:cNvSpPr>
          <p:nvPr/>
        </p:nvSpPr>
        <p:spPr bwMode="auto">
          <a:xfrm>
            <a:off x="4174664" y="398696"/>
            <a:ext cx="1564685" cy="5597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35" tIns="25718" rIns="51435" bIns="25718">
            <a:spAutoFit/>
          </a:bodyPr>
          <a:lstStyle>
            <a:lvl1pPr>
              <a:defRPr sz="1600">
                <a:solidFill>
                  <a:schemeClr val="tx1"/>
                </a:solidFill>
                <a:latin typeface="Arial" pitchFamily="34" charset="0"/>
                <a:ea typeface="宋体" pitchFamily="2" charset="-122"/>
              </a:defRPr>
            </a:lvl1pPr>
            <a:lvl2pPr marL="742950" indent="-285750">
              <a:defRPr sz="1600">
                <a:solidFill>
                  <a:schemeClr val="tx1"/>
                </a:solidFill>
                <a:latin typeface="Arial" pitchFamily="34" charset="0"/>
                <a:ea typeface="宋体" pitchFamily="2" charset="-122"/>
              </a:defRPr>
            </a:lvl2pPr>
            <a:lvl3pPr marL="1143000" indent="-228600">
              <a:defRPr sz="1600">
                <a:solidFill>
                  <a:schemeClr val="tx1"/>
                </a:solidFill>
                <a:latin typeface="Arial" pitchFamily="34" charset="0"/>
                <a:ea typeface="宋体" pitchFamily="2" charset="-122"/>
              </a:defRPr>
            </a:lvl3pPr>
            <a:lvl4pPr marL="1600200" indent="-228600">
              <a:defRPr sz="1600">
                <a:solidFill>
                  <a:schemeClr val="tx1"/>
                </a:solidFill>
                <a:latin typeface="Arial" pitchFamily="34" charset="0"/>
                <a:ea typeface="宋体" pitchFamily="2" charset="-122"/>
              </a:defRPr>
            </a:lvl4pPr>
            <a:lvl5pPr marL="2057400" indent="-228600">
              <a:defRPr sz="1600">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sz="1600">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sz="1600">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sz="1600">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sz="1600">
                <a:solidFill>
                  <a:schemeClr val="tx1"/>
                </a:solidFill>
                <a:latin typeface="Arial" pitchFamily="34" charset="0"/>
                <a:ea typeface="宋体" pitchFamily="2" charset="-122"/>
              </a:defRPr>
            </a:lvl9pPr>
          </a:lstStyle>
          <a:p>
            <a:pPr fontAlgn="base">
              <a:spcBef>
                <a:spcPct val="0"/>
              </a:spcBef>
              <a:spcAft>
                <a:spcPct val="0"/>
              </a:spcAft>
              <a:defRPr/>
            </a:pPr>
            <a:r>
              <a:rPr lang="zh-CN" altLang="en-US" sz="3300" b="1">
                <a:latin typeface="楷体" panose="02010609060101010101" pitchFamily="49" charset="-122"/>
                <a:ea typeface="楷体" pitchFamily="49" charset="-122"/>
              </a:rPr>
              <a:t>多音字</a:t>
            </a:r>
            <a:endParaRPr lang="zh-CN" altLang="en-US" sz="2500" b="1">
              <a:latin typeface="楷体" panose="02010609060101010101" pitchFamily="49" charset="-122"/>
              <a:ea typeface="楷体" pitchFamily="49" charset="-122"/>
            </a:endParaRPr>
          </a:p>
        </p:txBody>
      </p:sp>
      <p:sp>
        <p:nvSpPr>
          <p:cNvPr id="8" name="矩形 7"/>
          <p:cNvSpPr/>
          <p:nvPr/>
        </p:nvSpPr>
        <p:spPr>
          <a:xfrm>
            <a:off x="2940622" y="1251488"/>
            <a:ext cx="1000132" cy="500137"/>
          </a:xfrm>
          <a:prstGeom prst="rect">
            <a:avLst/>
          </a:prstGeom>
        </p:spPr>
        <p:txBody>
          <a:bodyPr wrap="square" lIns="68580" tIns="34290" rIns="68580" bIns="34290">
            <a:spAutoFit/>
          </a:bodyPr>
          <a:lstStyle/>
          <a:p>
            <a:r>
              <a:rPr lang="en-US" altLang="zh-CN" sz="2800" b="1" err="1" smtClean="0">
                <a:latin typeface="黑体" pitchFamily="49" charset="-122"/>
                <a:ea typeface="黑体" pitchFamily="49" charset="-122"/>
              </a:rPr>
              <a:t>yìng</a:t>
            </a:r>
            <a:endParaRPr lang="en-US" altLang="en-US" sz="2800" b="1">
              <a:latin typeface="黑体" pitchFamily="49" charset="-122"/>
              <a:ea typeface="黑体" pitchFamily="49" charset="-122"/>
            </a:endParaRPr>
          </a:p>
        </p:txBody>
      </p:sp>
      <p:sp>
        <p:nvSpPr>
          <p:cNvPr id="23" name="矩形 22"/>
          <p:cNvSpPr/>
          <p:nvPr/>
        </p:nvSpPr>
        <p:spPr>
          <a:xfrm>
            <a:off x="1859498" y="3418028"/>
            <a:ext cx="3367140" cy="561692"/>
          </a:xfrm>
          <a:prstGeom prst="rect">
            <a:avLst/>
          </a:prstGeom>
          <a:solidFill>
            <a:schemeClr val="accent6">
              <a:lumMod val="20000"/>
              <a:lumOff val="80000"/>
            </a:schemeClr>
          </a:solidFill>
        </p:spPr>
        <p:txBody>
          <a:bodyPr wrap="square" lIns="68580" tIns="34290" rIns="68580" bIns="34290">
            <a:spAutoFit/>
          </a:bodyPr>
          <a:lstStyle/>
          <a:p>
            <a:r>
              <a:rPr lang="zh-CN" altLang="en-US" sz="3200" b="1" smtClean="0">
                <a:latin typeface="华文楷体" panose="02010600040101010101" pitchFamily="2" charset="-122"/>
                <a:ea typeface="华文楷体" panose="02010600040101010101" pitchFamily="2" charset="-122"/>
              </a:rPr>
              <a:t>农民在春天播</a:t>
            </a:r>
            <a:r>
              <a:rPr lang="zh-CN" altLang="en-US" sz="3200" b="1" smtClean="0">
                <a:solidFill>
                  <a:srgbClr val="FF0000"/>
                </a:solidFill>
                <a:latin typeface="华文楷体" panose="02010600040101010101" pitchFamily="2" charset="-122"/>
                <a:ea typeface="华文楷体" panose="02010600040101010101" pitchFamily="2" charset="-122"/>
              </a:rPr>
              <a:t>种</a:t>
            </a:r>
            <a:r>
              <a:rPr lang="zh-CN" altLang="en-US" sz="3200" b="1" smtClean="0">
                <a:latin typeface="华文楷体" panose="02010600040101010101" pitchFamily="2" charset="-122"/>
                <a:ea typeface="华文楷体" panose="02010600040101010101" pitchFamily="2" charset="-122"/>
              </a:rPr>
              <a:t>。</a:t>
            </a:r>
            <a:endParaRPr lang="zh-CN" altLang="en-US" sz="3200" b="1">
              <a:latin typeface="华文楷体" panose="02010600040101010101" pitchFamily="2" charset="-122"/>
              <a:ea typeface="华文楷体" panose="02010600040101010101" pitchFamily="2" charset="-122"/>
            </a:endParaRPr>
          </a:p>
        </p:txBody>
      </p:sp>
      <p:grpSp>
        <p:nvGrpSpPr>
          <p:cNvPr id="11" name="组合 10"/>
          <p:cNvGrpSpPr/>
          <p:nvPr/>
        </p:nvGrpSpPr>
        <p:grpSpPr>
          <a:xfrm>
            <a:off x="924639" y="3792490"/>
            <a:ext cx="614114" cy="1080135"/>
            <a:chOff x="912943" y="3087053"/>
            <a:chExt cx="614114" cy="810101"/>
          </a:xfrm>
        </p:grpSpPr>
        <p:sp>
          <p:nvSpPr>
            <p:cNvPr id="7" name="椭圆 6"/>
            <p:cNvSpPr/>
            <p:nvPr/>
          </p:nvSpPr>
          <p:spPr>
            <a:xfrm>
              <a:off x="933096" y="3087053"/>
              <a:ext cx="593961" cy="810101"/>
            </a:xfrm>
            <a:prstGeom prst="ellipse">
              <a:avLst/>
            </a:prstGeom>
            <a:solidFill>
              <a:srgbClr val="DCFDFF"/>
            </a:solidFill>
            <a:ln>
              <a:solidFill>
                <a:schemeClr val="tx2"/>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24" name="Rectangle 2"/>
            <p:cNvSpPr>
              <a:spLocks noChangeArrowheads="1"/>
            </p:cNvSpPr>
            <p:nvPr/>
          </p:nvSpPr>
          <p:spPr bwMode="auto">
            <a:xfrm>
              <a:off x="912943" y="3157060"/>
              <a:ext cx="535855" cy="589364"/>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lstStyle/>
            <a:p>
              <a:r>
                <a:rPr lang="zh-CN" altLang="en-US" sz="4100" smtClean="0">
                  <a:solidFill>
                    <a:srgbClr val="FF0000"/>
                  </a:solidFill>
                  <a:latin typeface="黑体" pitchFamily="49" charset="-122"/>
                  <a:ea typeface="黑体" pitchFamily="49" charset="-122"/>
                </a:rPr>
                <a:t>种</a:t>
              </a:r>
              <a:endParaRPr lang="zh-CN" altLang="en-US" sz="4100">
                <a:solidFill>
                  <a:srgbClr val="FF0000"/>
                </a:solidFill>
                <a:latin typeface="黑体" pitchFamily="49" charset="-122"/>
                <a:ea typeface="黑体" pitchFamily="49" charset="-122"/>
              </a:endParaRPr>
            </a:p>
          </p:txBody>
        </p:sp>
      </p:grpSp>
      <p:sp>
        <p:nvSpPr>
          <p:cNvPr id="32" name="矩形 31"/>
          <p:cNvSpPr/>
          <p:nvPr/>
        </p:nvSpPr>
        <p:spPr>
          <a:xfrm>
            <a:off x="4059288" y="2775497"/>
            <a:ext cx="1024475" cy="484748"/>
          </a:xfrm>
          <a:prstGeom prst="rect">
            <a:avLst/>
          </a:prstGeom>
        </p:spPr>
        <p:txBody>
          <a:bodyPr wrap="square" lIns="68580" tIns="34290" rIns="68580" bIns="34290">
            <a:spAutoFit/>
          </a:bodyPr>
          <a:lstStyle/>
          <a:p>
            <a:r>
              <a:rPr lang="en-US" sz="2700" b="1" err="1" smtClean="0">
                <a:latin typeface="黑体" pitchFamily="49" charset="-122"/>
                <a:ea typeface="黑体" pitchFamily="49" charset="-122"/>
              </a:rPr>
              <a:t>zh</a:t>
            </a:r>
            <a:r>
              <a:rPr lang="en-US" altLang="zh-CN" sz="2700" b="1" err="1" smtClean="0">
                <a:latin typeface="黑体" pitchFamily="49" charset="-122"/>
                <a:ea typeface="黑体" pitchFamily="49" charset="-122"/>
              </a:rPr>
              <a:t>ò</a:t>
            </a:r>
            <a:r>
              <a:rPr lang="en-US" sz="2700" b="1" err="1" smtClean="0">
                <a:latin typeface="黑体" pitchFamily="49" charset="-122"/>
                <a:ea typeface="黑体" pitchFamily="49" charset="-122"/>
              </a:rPr>
              <a:t>ng</a:t>
            </a:r>
            <a:endParaRPr lang="zh-CN" altLang="en-US" sz="2800" b="1">
              <a:latin typeface="黑体" pitchFamily="49" charset="-122"/>
              <a:ea typeface="黑体" pitchFamily="49" charset="-122"/>
            </a:endParaRPr>
          </a:p>
        </p:txBody>
      </p:sp>
      <p:sp>
        <p:nvSpPr>
          <p:cNvPr id="51" name="矩形 50"/>
          <p:cNvSpPr/>
          <p:nvPr/>
        </p:nvSpPr>
        <p:spPr>
          <a:xfrm>
            <a:off x="1802630" y="4817983"/>
            <a:ext cx="4138389" cy="561692"/>
          </a:xfrm>
          <a:prstGeom prst="rect">
            <a:avLst/>
          </a:prstGeom>
          <a:solidFill>
            <a:srgbClr val="FDFEC3"/>
          </a:solidFill>
        </p:spPr>
        <p:txBody>
          <a:bodyPr wrap="square" lIns="68580" tIns="34290" rIns="68580" bIns="34290">
            <a:spAutoFit/>
          </a:bodyPr>
          <a:lstStyle/>
          <a:p>
            <a:r>
              <a:rPr lang="zh-CN" altLang="en-US" sz="3200" b="1" smtClean="0">
                <a:solidFill>
                  <a:srgbClr val="FF0000"/>
                </a:solidFill>
                <a:latin typeface="华文楷体" panose="02010600040101010101" pitchFamily="2" charset="-122"/>
                <a:ea typeface="华文楷体" panose="02010600040101010101" pitchFamily="2" charset="-122"/>
                <a:sym typeface="+mn-ea"/>
              </a:rPr>
              <a:t>种</a:t>
            </a:r>
            <a:r>
              <a:rPr lang="zh-CN" altLang="en-US" sz="3200" b="1" smtClean="0">
                <a:latin typeface="华文楷体" panose="02010600040101010101" pitchFamily="2" charset="-122"/>
                <a:ea typeface="华文楷体" panose="02010600040101010101" pitchFamily="2" charset="-122"/>
                <a:sym typeface="+mn-ea"/>
              </a:rPr>
              <a:t>子一般在春天发芽。</a:t>
            </a:r>
            <a:endParaRPr lang="zh-CN" altLang="en-US" sz="3200" b="1">
              <a:latin typeface="华文楷体" panose="02010600040101010101" pitchFamily="2" charset="-122"/>
              <a:ea typeface="华文楷体" panose="02010600040101010101" pitchFamily="2" charset="-122"/>
            </a:endParaRPr>
          </a:p>
        </p:txBody>
      </p:sp>
      <p:sp>
        <p:nvSpPr>
          <p:cNvPr id="52" name="矩形 51"/>
          <p:cNvSpPr/>
          <p:nvPr/>
        </p:nvSpPr>
        <p:spPr>
          <a:xfrm>
            <a:off x="1726177" y="4204257"/>
            <a:ext cx="1012137" cy="484748"/>
          </a:xfrm>
          <a:prstGeom prst="rect">
            <a:avLst/>
          </a:prstGeom>
        </p:spPr>
        <p:txBody>
          <a:bodyPr wrap="none" lIns="68580" tIns="34290" rIns="68580" bIns="34290">
            <a:spAutoFit/>
          </a:bodyPr>
          <a:lstStyle/>
          <a:p>
            <a:r>
              <a:rPr lang="en-US" sz="2700" b="1" err="1" smtClean="0">
                <a:latin typeface="黑体" pitchFamily="49" charset="-122"/>
                <a:ea typeface="黑体" pitchFamily="49" charset="-122"/>
              </a:rPr>
              <a:t>zh</a:t>
            </a:r>
            <a:r>
              <a:rPr lang="en-US" altLang="zh-CN" sz="2700" b="1" err="1" smtClean="0">
                <a:latin typeface="黑体" pitchFamily="49" charset="-122"/>
                <a:ea typeface="黑体" pitchFamily="49" charset="-122"/>
              </a:rPr>
              <a:t>ǒ</a:t>
            </a:r>
            <a:r>
              <a:rPr lang="en-US" sz="2700" b="1" err="1" smtClean="0">
                <a:latin typeface="黑体" pitchFamily="49" charset="-122"/>
                <a:ea typeface="黑体" pitchFamily="49" charset="-122"/>
              </a:rPr>
              <a:t>ng</a:t>
            </a:r>
            <a:endParaRPr lang="en-US" sz="2700" b="1">
              <a:latin typeface="黑体" pitchFamily="49" charset="-122"/>
              <a:ea typeface="黑体" pitchFamily="49" charset="-122"/>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xmlns:p15="http://schemas.microsoft.com/office/powerpoint/2012/main">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2" presetClass="entr" presetSubtype="1" fill="hold" grpId="2" nodeType="clickEffect">
                                  <p:childTnLst>
                                    <p:set>
                                      <p:cBhvr>
                                        <p:cTn id="12" dur="1" fill="hold">
                                          <p:stCondLst>
                                            <p:cond delay="0"/>
                                          </p:stCondLst>
                                        </p:cTn>
                                        <p:tgtEl>
                                          <p:spTgt spid="9"/>
                                        </p:tgtEl>
                                        <p:attrNameLst>
                                          <p:attrName>style.visibility</p:attrName>
                                        </p:attrNameLst>
                                      </p:cBhvr>
                                      <p:to>
                                        <p:strVal val="visible"/>
                                      </p:to>
                                    </p:set>
                                    <p:animEffect transition="in" filter="wipe(up)">
                                      <p:cBhvr>
                                        <p:cTn id="13" dur="500"/>
                                        <p:tgtEl>
                                          <p:spTgt spid="9"/>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22" presetClass="entr" presetSubtype="1" fill="hold" grpId="3" nodeType="clickEffect">
                                  <p:childTnLst>
                                    <p:set>
                                      <p:cBhvr>
                                        <p:cTn id="18" dur="1" fill="hold">
                                          <p:stCondLst>
                                            <p:cond delay="0"/>
                                          </p:stCondLst>
                                        </p:cTn>
                                        <p:tgtEl>
                                          <p:spTgt spid="8"/>
                                        </p:tgtEl>
                                        <p:attrNameLst>
                                          <p:attrName>style.visibility</p:attrName>
                                        </p:attrNameLst>
                                      </p:cBhvr>
                                      <p:to>
                                        <p:strVal val="visible"/>
                                      </p:to>
                                    </p:set>
                                    <p:animEffect transition="in" filter="wipe(up)">
                                      <p:cBhvr>
                                        <p:cTn id="19" dur="500"/>
                                        <p:tgtEl>
                                          <p:spTgt spid="8"/>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22" presetClass="entr" presetSubtype="1" fill="hold" grpId="1" nodeType="clickEffect">
                                  <p:childTnLst>
                                    <p:set>
                                      <p:cBhvr>
                                        <p:cTn id="24" dur="1" fill="hold">
                                          <p:stCondLst>
                                            <p:cond delay="0"/>
                                          </p:stCondLst>
                                        </p:cTn>
                                        <p:tgtEl>
                                          <p:spTgt spid="6"/>
                                        </p:tgtEl>
                                        <p:attrNameLst>
                                          <p:attrName>style.visibility</p:attrName>
                                        </p:attrNameLst>
                                      </p:cBhvr>
                                      <p:to>
                                        <p:strVal val="visible"/>
                                      </p:to>
                                    </p:set>
                                    <p:animEffect transition="in" filter="wipe(up)">
                                      <p:cBhvr>
                                        <p:cTn id="25" dur="500"/>
                                        <p:tgtEl>
                                          <p:spTgt spid="6"/>
                                        </p:tgtEl>
                                      </p:cBhvr>
                                    </p:animEffect>
                                  </p:childTnLst>
                                </p:cTn>
                              </p:par>
                            </p:childTnLst>
                          </p:cTn>
                        </p:par>
                      </p:childTnLst>
                    </p:cTn>
                  </p:par>
                  <p:par>
                    <p:cTn id="26" fill="hold" nodeType="clickPar">
                      <p:stCondLst>
                        <p:cond delay="indefinite"/>
                      </p:stCondLst>
                      <p:childTnLst>
                        <p:par>
                          <p:cTn id="27" fill="hold" nodeType="withGroup">
                            <p:stCondLst>
                              <p:cond delay="indefinite"/>
                            </p:stCondLst>
                          </p:cTn>
                        </p:par>
                        <p:par>
                          <p:cTn id="28" fill="hold" nodeType="afterGroup">
                            <p:stCondLst>
                              <p:cond delay="0"/>
                            </p:stCondLst>
                            <p:childTnLst>
                              <p:par>
                                <p:cTn id="29" presetID="22" presetClass="entr" presetSubtype="1" fill="hold" grpId="0" nodeType="clickEffect">
                                  <p:childTnLst>
                                    <p:set>
                                      <p:cBhvr>
                                        <p:cTn id="30" dur="1" fill="hold">
                                          <p:stCondLst>
                                            <p:cond delay="0"/>
                                          </p:stCondLst>
                                        </p:cTn>
                                        <p:tgtEl>
                                          <p:spTgt spid="5"/>
                                        </p:tgtEl>
                                        <p:attrNameLst>
                                          <p:attrName>style.visibility</p:attrName>
                                        </p:attrNameLst>
                                      </p:cBhvr>
                                      <p:to>
                                        <p:strVal val="visible"/>
                                      </p:to>
                                    </p:set>
                                    <p:animEffect transition="in" filter="wipe(up)">
                                      <p:cBhvr>
                                        <p:cTn id="31" dur="500"/>
                                        <p:tgtEl>
                                          <p:spTgt spid="5"/>
                                        </p:tgtEl>
                                      </p:cBhvr>
                                    </p:animEffect>
                                  </p:childTnLst>
                                </p:cTn>
                              </p:par>
                            </p:childTnLst>
                          </p:cTn>
                        </p:par>
                      </p:childTnLst>
                    </p:cTn>
                  </p:par>
                  <p:par>
                    <p:cTn id="32" fill="hold" nodeType="clickPar">
                      <p:stCondLst>
                        <p:cond delay="indefinite"/>
                      </p:stCondLst>
                      <p:childTnLst>
                        <p:par>
                          <p:cTn id="33" fill="hold" nodeType="withGroup">
                            <p:stCondLst>
                              <p:cond delay="indefinite"/>
                            </p:stCondLst>
                          </p:cTn>
                        </p:par>
                        <p:par>
                          <p:cTn id="34" fill="hold" nodeType="afterGroup">
                            <p:stCondLst>
                              <p:cond delay="0"/>
                            </p:stCondLst>
                            <p:childTnLst>
                              <p:par>
                                <p:cTn id="35" presetID="22" presetClass="entr" presetSubtype="4" fill="hold" nodeType="clickEffect">
                                  <p:childTnLst>
                                    <p:set>
                                      <p:cBhvr>
                                        <p:cTn id="36" dur="1" fill="hold">
                                          <p:stCondLst>
                                            <p:cond delay="0"/>
                                          </p:stCondLst>
                                        </p:cTn>
                                        <p:tgtEl>
                                          <p:spTgt spid="11"/>
                                        </p:tgtEl>
                                        <p:attrNameLst>
                                          <p:attrName>style.visibility</p:attrName>
                                        </p:attrNameLst>
                                      </p:cBhvr>
                                      <p:to>
                                        <p:strVal val="visible"/>
                                      </p:to>
                                    </p:set>
                                    <p:animEffect transition="in" filter="wipe(down)">
                                      <p:cBhvr>
                                        <p:cTn id="37" dur="500"/>
                                        <p:tgtEl>
                                          <p:spTgt spid="11"/>
                                        </p:tgtEl>
                                      </p:cBhvr>
                                    </p:animEffect>
                                  </p:childTnLst>
                                </p:cTn>
                              </p:par>
                            </p:childTnLst>
                          </p:cTn>
                        </p:par>
                      </p:childTnLst>
                    </p:cTn>
                  </p:par>
                  <p:par>
                    <p:cTn id="38" fill="hold" nodeType="clickPar">
                      <p:stCondLst>
                        <p:cond delay="indefinite"/>
                      </p:stCondLst>
                      <p:childTnLst>
                        <p:par>
                          <p:cTn id="39" fill="hold" nodeType="withGroup">
                            <p:stCondLst>
                              <p:cond delay="indefinite"/>
                            </p:stCondLst>
                          </p:cTn>
                        </p:par>
                        <p:par>
                          <p:cTn id="40" fill="hold" nodeType="afterGroup">
                            <p:stCondLst>
                              <p:cond delay="0"/>
                            </p:stCondLst>
                            <p:childTnLst>
                              <p:par>
                                <p:cTn id="41" presetID="22" presetClass="entr" presetSubtype="1" fill="hold" grpId="4" nodeType="clickEffect">
                                  <p:childTnLst>
                                    <p:set>
                                      <p:cBhvr>
                                        <p:cTn id="42" dur="1" fill="hold">
                                          <p:stCondLst>
                                            <p:cond delay="0"/>
                                          </p:stCondLst>
                                        </p:cTn>
                                        <p:tgtEl>
                                          <p:spTgt spid="23"/>
                                        </p:tgtEl>
                                        <p:attrNameLst>
                                          <p:attrName>style.visibility</p:attrName>
                                        </p:attrNameLst>
                                      </p:cBhvr>
                                      <p:to>
                                        <p:strVal val="visible"/>
                                      </p:to>
                                    </p:set>
                                    <p:animEffect transition="in" filter="wipe(up)">
                                      <p:cBhvr>
                                        <p:cTn id="43" dur="500"/>
                                        <p:tgtEl>
                                          <p:spTgt spid="23"/>
                                        </p:tgtEl>
                                      </p:cBhvr>
                                    </p:animEffect>
                                  </p:childTnLst>
                                </p:cTn>
                              </p:par>
                            </p:childTnLst>
                          </p:cTn>
                        </p:par>
                      </p:childTnLst>
                    </p:cTn>
                  </p:par>
                  <p:par>
                    <p:cTn id="44" fill="hold" nodeType="clickPar">
                      <p:stCondLst>
                        <p:cond delay="indefinite"/>
                      </p:stCondLst>
                      <p:childTnLst>
                        <p:par>
                          <p:cTn id="45" fill="hold" nodeType="withGroup">
                            <p:stCondLst>
                              <p:cond delay="indefinite"/>
                            </p:stCondLst>
                          </p:cTn>
                        </p:par>
                        <p:par>
                          <p:cTn id="46" fill="hold" nodeType="afterGroup">
                            <p:stCondLst>
                              <p:cond delay="0"/>
                            </p:stCondLst>
                            <p:childTnLst>
                              <p:par>
                                <p:cTn id="47" presetID="22" presetClass="entr" presetSubtype="1" fill="hold" grpId="5" nodeType="clickEffect">
                                  <p:childTnLst>
                                    <p:set>
                                      <p:cBhvr>
                                        <p:cTn id="48" dur="1" fill="hold">
                                          <p:stCondLst>
                                            <p:cond delay="0"/>
                                          </p:stCondLst>
                                        </p:cTn>
                                        <p:tgtEl>
                                          <p:spTgt spid="32"/>
                                        </p:tgtEl>
                                        <p:attrNameLst>
                                          <p:attrName>style.visibility</p:attrName>
                                        </p:attrNameLst>
                                      </p:cBhvr>
                                      <p:to>
                                        <p:strVal val="visible"/>
                                      </p:to>
                                    </p:set>
                                    <p:animEffect transition="in" filter="wipe(up)">
                                      <p:cBhvr>
                                        <p:cTn id="49" dur="500"/>
                                        <p:tgtEl>
                                          <p:spTgt spid="32"/>
                                        </p:tgtEl>
                                      </p:cBhvr>
                                    </p:animEffect>
                                  </p:childTnLst>
                                </p:cTn>
                              </p:par>
                            </p:childTnLst>
                          </p:cTn>
                        </p:par>
                      </p:childTnLst>
                    </p:cTn>
                  </p:par>
                  <p:par>
                    <p:cTn id="50" fill="hold" nodeType="clickPar">
                      <p:stCondLst>
                        <p:cond delay="indefinite"/>
                      </p:stCondLst>
                      <p:childTnLst>
                        <p:par>
                          <p:cTn id="51" fill="hold" nodeType="withGroup">
                            <p:stCondLst>
                              <p:cond delay="indefinite"/>
                            </p:stCondLst>
                          </p:cTn>
                        </p:par>
                        <p:par>
                          <p:cTn id="52" fill="hold" nodeType="afterGroup">
                            <p:stCondLst>
                              <p:cond delay="0"/>
                            </p:stCondLst>
                            <p:childTnLst>
                              <p:par>
                                <p:cTn id="53" presetID="22" presetClass="entr" presetSubtype="1" fill="hold" grpId="7" nodeType="clickEffect">
                                  <p:childTnLst>
                                    <p:set>
                                      <p:cBhvr>
                                        <p:cTn id="54" dur="1" fill="hold">
                                          <p:stCondLst>
                                            <p:cond delay="0"/>
                                          </p:stCondLst>
                                        </p:cTn>
                                        <p:tgtEl>
                                          <p:spTgt spid="52"/>
                                        </p:tgtEl>
                                        <p:attrNameLst>
                                          <p:attrName>style.visibility</p:attrName>
                                        </p:attrNameLst>
                                      </p:cBhvr>
                                      <p:to>
                                        <p:strVal val="visible"/>
                                      </p:to>
                                    </p:set>
                                    <p:animEffect transition="in" filter="wipe(up)">
                                      <p:cBhvr>
                                        <p:cTn id="55" dur="500"/>
                                        <p:tgtEl>
                                          <p:spTgt spid="52"/>
                                        </p:tgtEl>
                                      </p:cBhvr>
                                    </p:animEffect>
                                  </p:childTnLst>
                                </p:cTn>
                              </p:par>
                            </p:childTnLst>
                          </p:cTn>
                        </p:par>
                      </p:childTnLst>
                    </p:cTn>
                  </p:par>
                  <p:par>
                    <p:cTn id="56" fill="hold" nodeType="clickPar">
                      <p:stCondLst>
                        <p:cond delay="indefinite"/>
                      </p:stCondLst>
                      <p:childTnLst>
                        <p:par>
                          <p:cTn id="57" fill="hold" nodeType="withGroup">
                            <p:stCondLst>
                              <p:cond delay="indefinite"/>
                            </p:stCondLst>
                          </p:cTn>
                        </p:par>
                        <p:par>
                          <p:cTn id="58" fill="hold" nodeType="afterGroup">
                            <p:stCondLst>
                              <p:cond delay="0"/>
                            </p:stCondLst>
                            <p:childTnLst>
                              <p:par>
                                <p:cTn id="59" presetID="22" presetClass="entr" presetSubtype="1" fill="hold" grpId="6" nodeType="clickEffect">
                                  <p:childTnLst>
                                    <p:set>
                                      <p:cBhvr>
                                        <p:cTn id="60" dur="1" fill="hold">
                                          <p:stCondLst>
                                            <p:cond delay="0"/>
                                          </p:stCondLst>
                                        </p:cTn>
                                        <p:tgtEl>
                                          <p:spTgt spid="51"/>
                                        </p:tgtEl>
                                        <p:attrNameLst>
                                          <p:attrName>style.visibility</p:attrName>
                                        </p:attrNameLst>
                                      </p:cBhvr>
                                      <p:to>
                                        <p:strVal val="visible"/>
                                      </p:to>
                                    </p:set>
                                    <p:animEffect transition="in" filter="wipe(up)">
                                      <p:cBhvr>
                                        <p:cTn id="61"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1"/>
      <p:bldP spid="9" grpId="2" animBg="1"/>
      <p:bldP spid="8" grpId="3"/>
      <p:bldP spid="23" grpId="4" animBg="1"/>
      <p:bldP spid="32" grpId="5"/>
      <p:bldP spid="51" grpId="6" animBg="1"/>
      <p:bldP spid="52" grpId="7"/>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a:blip r:embed="rId3"/>
          <a:stretch>
            <a:fillRect/>
          </a:stretch>
        </a:blipFill>
        <a:effectLst/>
      </p:bgPr>
    </p:bg>
    <p:spTree>
      <p:nvGrpSpPr>
        <p:cNvPr id="1" name=""/>
        <p:cNvGrpSpPr/>
        <p:nvPr/>
      </p:nvGrpSpPr>
      <p:grpSpPr>
        <a:xfrm>
          <a:off x="0" y="0"/>
          <a:ext cx="0" cy="0"/>
          <a:chOff x="0" y="0"/>
          <a:chExt cx="0" cy="0"/>
        </a:xfrm>
      </p:grpSpPr>
      <p:sp>
        <p:nvSpPr>
          <p:cNvPr id="12292" name="文本框 64"/>
          <p:cNvSpPr txBox="1"/>
          <p:nvPr/>
        </p:nvSpPr>
        <p:spPr>
          <a:xfrm>
            <a:off x="1258643" y="1788476"/>
            <a:ext cx="608489" cy="1084912"/>
          </a:xfrm>
          <a:prstGeom prst="rect">
            <a:avLst/>
          </a:prstGeom>
          <a:noFill/>
          <a:ln w="9525">
            <a:noFill/>
          </a:ln>
        </p:spPr>
        <p:txBody>
          <a:bodyPr lIns="68580" tIns="34290" rIns="68580" bIns="34290">
            <a:spAutoFit/>
          </a:bodyPr>
          <a:lstStyle/>
          <a:p>
            <a:pPr eaLnBrk="1" hangingPunct="1"/>
            <a:r>
              <a:rPr lang="zh-CN" altLang="en-US" sz="6600" b="1" smtClean="0">
                <a:solidFill>
                  <a:srgbClr val="FF0000"/>
                </a:solidFill>
                <a:latin typeface="楷体" panose="02010609060101010101" pitchFamily="49" charset="-122"/>
                <a:ea typeface="楷体" pitchFamily="49" charset="-122"/>
              </a:rPr>
              <a:t>匹</a:t>
            </a:r>
            <a:endParaRPr lang="en-US" altLang="zh-CN" sz="6600" b="1" err="1">
              <a:solidFill>
                <a:srgbClr val="FF0000"/>
              </a:solidFill>
              <a:latin typeface="楷体" panose="02010609060101010101" pitchFamily="49" charset="-122"/>
              <a:ea typeface="楷体" pitchFamily="49" charset="-122"/>
            </a:endParaRPr>
          </a:p>
        </p:txBody>
      </p:sp>
      <p:sp>
        <p:nvSpPr>
          <p:cNvPr id="12294" name="文本框 64"/>
          <p:cNvSpPr txBox="1"/>
          <p:nvPr/>
        </p:nvSpPr>
        <p:spPr>
          <a:xfrm>
            <a:off x="2572566" y="1819375"/>
            <a:ext cx="999303" cy="1084912"/>
          </a:xfrm>
          <a:prstGeom prst="rect">
            <a:avLst/>
          </a:prstGeom>
          <a:noFill/>
          <a:ln w="9525">
            <a:noFill/>
          </a:ln>
        </p:spPr>
        <p:txBody>
          <a:bodyPr wrap="square" lIns="68580" tIns="34290" rIns="68580" bIns="34290">
            <a:spAutoFit/>
          </a:bodyPr>
          <a:lstStyle/>
          <a:p>
            <a:pPr eaLnBrk="1" hangingPunct="1"/>
            <a:r>
              <a:rPr lang="zh-CN" altLang="en-US" sz="6600" b="1" smtClean="0">
                <a:solidFill>
                  <a:srgbClr val="FF0000"/>
                </a:solidFill>
                <a:latin typeface="楷体" panose="02010609060101010101" pitchFamily="49" charset="-122"/>
                <a:ea typeface="楷体" pitchFamily="49" charset="-122"/>
              </a:rPr>
              <a:t>绸</a:t>
            </a:r>
            <a:endParaRPr lang="zh-CN" altLang="en-US" sz="6600" b="1">
              <a:solidFill>
                <a:srgbClr val="FF0000"/>
              </a:solidFill>
              <a:latin typeface="楷体" panose="02010609060101010101" pitchFamily="49" charset="-122"/>
              <a:ea typeface="楷体" pitchFamily="49" charset="-122"/>
            </a:endParaRPr>
          </a:p>
        </p:txBody>
      </p:sp>
      <p:sp>
        <p:nvSpPr>
          <p:cNvPr id="12296" name="文本框 64"/>
          <p:cNvSpPr txBox="1"/>
          <p:nvPr/>
        </p:nvSpPr>
        <p:spPr>
          <a:xfrm>
            <a:off x="3746892" y="1807999"/>
            <a:ext cx="944527" cy="1084912"/>
          </a:xfrm>
          <a:prstGeom prst="rect">
            <a:avLst/>
          </a:prstGeom>
          <a:noFill/>
          <a:ln w="9525">
            <a:noFill/>
          </a:ln>
        </p:spPr>
        <p:txBody>
          <a:bodyPr wrap="square" lIns="68580" tIns="34290" rIns="68580" bIns="34290">
            <a:spAutoFit/>
          </a:bodyPr>
          <a:lstStyle/>
          <a:p>
            <a:pPr eaLnBrk="1" hangingPunct="1"/>
            <a:r>
              <a:rPr lang="zh-CN" altLang="en-US" sz="6600" b="1" smtClean="0">
                <a:solidFill>
                  <a:srgbClr val="FF0000"/>
                </a:solidFill>
                <a:latin typeface="楷体" panose="02010609060101010101" pitchFamily="49" charset="-122"/>
                <a:ea typeface="楷体" pitchFamily="49" charset="-122"/>
              </a:rPr>
              <a:t>酒</a:t>
            </a:r>
            <a:endParaRPr lang="zh-CN" altLang="en-US" sz="6600" b="1">
              <a:solidFill>
                <a:srgbClr val="FF0000"/>
              </a:solidFill>
              <a:latin typeface="楷体" panose="02010609060101010101" pitchFamily="49" charset="-122"/>
              <a:ea typeface="楷体" pitchFamily="49" charset="-122"/>
            </a:endParaRPr>
          </a:p>
        </p:txBody>
      </p:sp>
      <p:sp>
        <p:nvSpPr>
          <p:cNvPr id="12298" name="文本框 64"/>
          <p:cNvSpPr txBox="1"/>
          <p:nvPr/>
        </p:nvSpPr>
        <p:spPr>
          <a:xfrm>
            <a:off x="5056234" y="1819375"/>
            <a:ext cx="944527" cy="1084912"/>
          </a:xfrm>
          <a:prstGeom prst="rect">
            <a:avLst/>
          </a:prstGeom>
          <a:noFill/>
          <a:ln w="9525">
            <a:noFill/>
          </a:ln>
        </p:spPr>
        <p:txBody>
          <a:bodyPr wrap="square" lIns="68580" tIns="34290" rIns="68580" bIns="34290">
            <a:spAutoFit/>
          </a:bodyPr>
          <a:lstStyle/>
          <a:p>
            <a:pPr eaLnBrk="1" hangingPunct="1"/>
            <a:r>
              <a:rPr lang="zh-CN" altLang="en-US" sz="6600" b="1" smtClean="0">
                <a:solidFill>
                  <a:srgbClr val="FF0000"/>
                </a:solidFill>
                <a:latin typeface="楷体" panose="02010609060101010101" pitchFamily="49" charset="-122"/>
                <a:ea typeface="楷体" pitchFamily="49" charset="-122"/>
              </a:rPr>
              <a:t>竖</a:t>
            </a:r>
            <a:endParaRPr lang="zh-CN" altLang="en-US" sz="6600" b="1">
              <a:solidFill>
                <a:srgbClr val="FF0000"/>
              </a:solidFill>
              <a:latin typeface="楷体" panose="02010609060101010101" pitchFamily="49" charset="-122"/>
              <a:ea typeface="楷体" pitchFamily="49" charset="-122"/>
            </a:endParaRPr>
          </a:p>
        </p:txBody>
      </p:sp>
      <p:sp>
        <p:nvSpPr>
          <p:cNvPr id="12304" name="文本框 64"/>
          <p:cNvSpPr txBox="1"/>
          <p:nvPr/>
        </p:nvSpPr>
        <p:spPr>
          <a:xfrm>
            <a:off x="6340587" y="1797616"/>
            <a:ext cx="608489" cy="1084912"/>
          </a:xfrm>
          <a:prstGeom prst="rect">
            <a:avLst/>
          </a:prstGeom>
          <a:noFill/>
          <a:ln w="9525">
            <a:noFill/>
          </a:ln>
        </p:spPr>
        <p:txBody>
          <a:bodyPr lIns="68580" tIns="34290" rIns="68580" bIns="34290">
            <a:spAutoFit/>
          </a:bodyPr>
          <a:lstStyle/>
          <a:p>
            <a:pPr eaLnBrk="1" hangingPunct="1"/>
            <a:r>
              <a:rPr lang="zh-CN" altLang="en-US" sz="6600" b="1" smtClean="0">
                <a:solidFill>
                  <a:srgbClr val="FF0000"/>
                </a:solidFill>
                <a:latin typeface="楷体" panose="02010609060101010101" pitchFamily="49" charset="-122"/>
                <a:ea typeface="楷体" pitchFamily="49" charset="-122"/>
              </a:rPr>
              <a:t>轰</a:t>
            </a:r>
            <a:endParaRPr lang="zh-CN" altLang="en-US" sz="6600" b="1">
              <a:solidFill>
                <a:srgbClr val="FF0000"/>
              </a:solidFill>
              <a:latin typeface="楷体" panose="02010609060101010101" pitchFamily="49" charset="-122"/>
              <a:ea typeface="楷体" pitchFamily="49" charset="-122"/>
            </a:endParaRPr>
          </a:p>
        </p:txBody>
      </p:sp>
      <p:sp>
        <p:nvSpPr>
          <p:cNvPr id="12306" name="文本框 64"/>
          <p:cNvSpPr txBox="1"/>
          <p:nvPr/>
        </p:nvSpPr>
        <p:spPr>
          <a:xfrm>
            <a:off x="1337911" y="3810995"/>
            <a:ext cx="566811" cy="1084912"/>
          </a:xfrm>
          <a:prstGeom prst="rect">
            <a:avLst/>
          </a:prstGeom>
          <a:noFill/>
          <a:ln w="9525">
            <a:noFill/>
          </a:ln>
        </p:spPr>
        <p:txBody>
          <a:bodyPr wrap="square" lIns="68580" tIns="34290" rIns="68580" bIns="34290">
            <a:spAutoFit/>
          </a:bodyPr>
          <a:lstStyle/>
          <a:p>
            <a:pPr eaLnBrk="1" hangingPunct="1"/>
            <a:r>
              <a:rPr lang="zh-CN" altLang="en-US" sz="6600" b="1" smtClean="0">
                <a:solidFill>
                  <a:srgbClr val="FF0000"/>
                </a:solidFill>
                <a:latin typeface="楷体" panose="02010609060101010101" pitchFamily="49" charset="-122"/>
                <a:ea typeface="楷体" pitchFamily="49" charset="-122"/>
              </a:rPr>
              <a:t>驶</a:t>
            </a:r>
            <a:endParaRPr lang="zh-CN" altLang="en-US" sz="6600" b="1">
              <a:solidFill>
                <a:srgbClr val="FF0000"/>
              </a:solidFill>
              <a:latin typeface="楷体" panose="02010609060101010101" pitchFamily="49" charset="-122"/>
              <a:ea typeface="楷体" pitchFamily="49" charset="-122"/>
            </a:endParaRPr>
          </a:p>
        </p:txBody>
      </p:sp>
      <p:sp>
        <p:nvSpPr>
          <p:cNvPr id="12308" name="文本框 64"/>
          <p:cNvSpPr txBox="1"/>
          <p:nvPr/>
        </p:nvSpPr>
        <p:spPr>
          <a:xfrm>
            <a:off x="2591640" y="3787748"/>
            <a:ext cx="608488" cy="1084912"/>
          </a:xfrm>
          <a:prstGeom prst="rect">
            <a:avLst/>
          </a:prstGeom>
          <a:noFill/>
          <a:ln w="9525">
            <a:noFill/>
          </a:ln>
        </p:spPr>
        <p:txBody>
          <a:bodyPr lIns="68580" tIns="34290" rIns="68580" bIns="34290">
            <a:spAutoFit/>
          </a:bodyPr>
          <a:lstStyle/>
          <a:p>
            <a:pPr eaLnBrk="1" hangingPunct="1"/>
            <a:r>
              <a:rPr lang="zh-CN" altLang="en-US" sz="6600" b="1" smtClean="0">
                <a:solidFill>
                  <a:srgbClr val="FF0000"/>
                </a:solidFill>
                <a:latin typeface="楷体" panose="02010609060101010101" pitchFamily="49" charset="-122"/>
                <a:ea typeface="楷体" pitchFamily="49" charset="-122"/>
              </a:rPr>
              <a:t>催</a:t>
            </a:r>
            <a:endParaRPr lang="zh-CN" altLang="en-US" sz="6600" b="1">
              <a:solidFill>
                <a:srgbClr val="FF0000"/>
              </a:solidFill>
              <a:latin typeface="楷体" panose="02010609060101010101" pitchFamily="49" charset="-122"/>
              <a:ea typeface="楷体" pitchFamily="49" charset="-122"/>
            </a:endParaRPr>
          </a:p>
        </p:txBody>
      </p:sp>
      <p:sp>
        <p:nvSpPr>
          <p:cNvPr id="12310" name="文本框 64"/>
          <p:cNvSpPr txBox="1"/>
          <p:nvPr/>
        </p:nvSpPr>
        <p:spPr>
          <a:xfrm>
            <a:off x="3862433" y="3810995"/>
            <a:ext cx="608489" cy="1084912"/>
          </a:xfrm>
          <a:prstGeom prst="rect">
            <a:avLst/>
          </a:prstGeom>
          <a:noFill/>
          <a:ln w="9525">
            <a:noFill/>
          </a:ln>
        </p:spPr>
        <p:txBody>
          <a:bodyPr lIns="68580" tIns="34290" rIns="68580" bIns="34290">
            <a:spAutoFit/>
          </a:bodyPr>
          <a:lstStyle/>
          <a:p>
            <a:pPr eaLnBrk="1" hangingPunct="1"/>
            <a:r>
              <a:rPr lang="zh-CN" altLang="en-US" sz="6600" b="1" smtClean="0">
                <a:solidFill>
                  <a:srgbClr val="FF0000"/>
                </a:solidFill>
                <a:latin typeface="楷体" panose="02010609060101010101" pitchFamily="49" charset="-122"/>
                <a:ea typeface="楷体" pitchFamily="49" charset="-122"/>
              </a:rPr>
              <a:t>翅</a:t>
            </a:r>
            <a:endParaRPr lang="zh-CN" altLang="en-US" sz="6600" b="1">
              <a:solidFill>
                <a:srgbClr val="FF0000"/>
              </a:solidFill>
              <a:latin typeface="楷体" panose="02010609060101010101" pitchFamily="49" charset="-122"/>
              <a:ea typeface="楷体" pitchFamily="49" charset="-122"/>
            </a:endParaRPr>
          </a:p>
        </p:txBody>
      </p:sp>
      <p:grpSp>
        <p:nvGrpSpPr>
          <p:cNvPr id="71" name="组合 7"/>
          <p:cNvGrpSpPr/>
          <p:nvPr/>
        </p:nvGrpSpPr>
        <p:grpSpPr>
          <a:xfrm>
            <a:off x="6286513" y="1809739"/>
            <a:ext cx="1029163" cy="1447541"/>
            <a:chOff x="2437" y="2032"/>
            <a:chExt cx="1244" cy="1264"/>
          </a:xfrm>
        </p:grpSpPr>
        <p:sp>
          <p:nvSpPr>
            <p:cNvPr id="72" name="矩形 1"/>
            <p:cNvSpPr/>
            <p:nvPr/>
          </p:nvSpPr>
          <p:spPr>
            <a:xfrm>
              <a:off x="2437" y="2032"/>
              <a:ext cx="1245" cy="1245"/>
            </a:xfrm>
            <a:prstGeom prst="rect">
              <a:avLst/>
            </a:prstGeom>
            <a:noFill/>
            <a:ln w="19050" cap="flat" cmpd="sng">
              <a:solidFill>
                <a:schemeClr val="tx1"/>
              </a:solidFill>
              <a:prstDash val="solid"/>
              <a:round/>
              <a:headEnd type="none" w="med" len="med"/>
              <a:tailEnd type="none" w="med" len="med"/>
            </a:ln>
          </p:spPr>
          <p:txBody>
            <a:bodyPr/>
            <a:lstStyle/>
            <a:p>
              <a:pPr eaLnBrk="1" hangingPunct="1"/>
              <a:endParaRPr lang="zh-CN" altLang="en-US">
                <a:solidFill>
                  <a:srgbClr val="0000FF"/>
                </a:solidFill>
                <a:latin typeface="楷体" panose="02010609060101010101" pitchFamily="49" charset="-122"/>
                <a:ea typeface="楷体" pitchFamily="49" charset="-122"/>
              </a:endParaRPr>
            </a:p>
          </p:txBody>
        </p:sp>
        <p:cxnSp>
          <p:nvCxnSpPr>
            <p:cNvPr id="73" name="直接连接符 4"/>
            <p:cNvCxnSpPr/>
            <p:nvPr/>
          </p:nvCxnSpPr>
          <p:spPr>
            <a:xfrm>
              <a:off x="2437" y="2645"/>
              <a:ext cx="1245" cy="0"/>
            </a:xfrm>
            <a:prstGeom prst="line">
              <a:avLst/>
            </a:prstGeom>
            <a:ln w="12700" cap="flat" cmpd="sng">
              <a:solidFill>
                <a:schemeClr val="tx1"/>
              </a:solidFill>
              <a:prstDash val="dash"/>
              <a:headEnd type="none" w="med" len="med"/>
              <a:tailEnd type="none" w="med" len="med"/>
            </a:ln>
          </p:spPr>
        </p:cxnSp>
        <p:cxnSp>
          <p:nvCxnSpPr>
            <p:cNvPr id="74" name="直接连接符 6"/>
            <p:cNvCxnSpPr/>
            <p:nvPr/>
          </p:nvCxnSpPr>
          <p:spPr>
            <a:xfrm flipH="1">
              <a:off x="3060" y="2052"/>
              <a:ext cx="0" cy="1245"/>
            </a:xfrm>
            <a:prstGeom prst="line">
              <a:avLst/>
            </a:prstGeom>
            <a:ln w="12700" cap="flat" cmpd="sng">
              <a:solidFill>
                <a:schemeClr val="tx1"/>
              </a:solidFill>
              <a:prstDash val="dash"/>
              <a:headEnd type="none" w="med" len="med"/>
              <a:tailEnd type="none" w="med" len="med"/>
            </a:ln>
          </p:spPr>
        </p:cxnSp>
      </p:grpSp>
      <p:grpSp>
        <p:nvGrpSpPr>
          <p:cNvPr id="75" name="组合 7"/>
          <p:cNvGrpSpPr/>
          <p:nvPr/>
        </p:nvGrpSpPr>
        <p:grpSpPr>
          <a:xfrm>
            <a:off x="1265903" y="3810003"/>
            <a:ext cx="1029163" cy="1447541"/>
            <a:chOff x="2437" y="2032"/>
            <a:chExt cx="1244" cy="1264"/>
          </a:xfrm>
        </p:grpSpPr>
        <p:sp>
          <p:nvSpPr>
            <p:cNvPr id="76" name="矩形 1"/>
            <p:cNvSpPr/>
            <p:nvPr/>
          </p:nvSpPr>
          <p:spPr>
            <a:xfrm>
              <a:off x="2437" y="2032"/>
              <a:ext cx="1245" cy="1245"/>
            </a:xfrm>
            <a:prstGeom prst="rect">
              <a:avLst/>
            </a:prstGeom>
            <a:noFill/>
            <a:ln w="19050" cap="flat" cmpd="sng">
              <a:solidFill>
                <a:schemeClr val="tx1"/>
              </a:solidFill>
              <a:prstDash val="solid"/>
              <a:round/>
              <a:headEnd type="none" w="med" len="med"/>
              <a:tailEnd type="none" w="med" len="med"/>
            </a:ln>
          </p:spPr>
          <p:txBody>
            <a:bodyPr/>
            <a:lstStyle/>
            <a:p>
              <a:pPr eaLnBrk="1" hangingPunct="1"/>
              <a:endParaRPr lang="zh-CN" altLang="en-US">
                <a:solidFill>
                  <a:srgbClr val="0000FF"/>
                </a:solidFill>
                <a:latin typeface="楷体" panose="02010609060101010101" pitchFamily="49" charset="-122"/>
                <a:ea typeface="楷体" pitchFamily="49" charset="-122"/>
              </a:endParaRPr>
            </a:p>
          </p:txBody>
        </p:sp>
        <p:cxnSp>
          <p:nvCxnSpPr>
            <p:cNvPr id="77" name="直接连接符 4"/>
            <p:cNvCxnSpPr/>
            <p:nvPr/>
          </p:nvCxnSpPr>
          <p:spPr>
            <a:xfrm>
              <a:off x="2437" y="2645"/>
              <a:ext cx="1245" cy="0"/>
            </a:xfrm>
            <a:prstGeom prst="line">
              <a:avLst/>
            </a:prstGeom>
            <a:ln w="12700" cap="flat" cmpd="sng">
              <a:solidFill>
                <a:schemeClr val="tx1"/>
              </a:solidFill>
              <a:prstDash val="dash"/>
              <a:headEnd type="none" w="med" len="med"/>
              <a:tailEnd type="none" w="med" len="med"/>
            </a:ln>
          </p:spPr>
        </p:cxnSp>
        <p:cxnSp>
          <p:nvCxnSpPr>
            <p:cNvPr id="78" name="直接连接符 6"/>
            <p:cNvCxnSpPr/>
            <p:nvPr/>
          </p:nvCxnSpPr>
          <p:spPr>
            <a:xfrm flipH="1">
              <a:off x="3060" y="2052"/>
              <a:ext cx="0" cy="1245"/>
            </a:xfrm>
            <a:prstGeom prst="line">
              <a:avLst/>
            </a:prstGeom>
            <a:ln w="12700" cap="flat" cmpd="sng">
              <a:solidFill>
                <a:schemeClr val="tx1"/>
              </a:solidFill>
              <a:prstDash val="dash"/>
              <a:headEnd type="none" w="med" len="med"/>
              <a:tailEnd type="none" w="med" len="med"/>
            </a:ln>
          </p:spPr>
        </p:cxnSp>
      </p:grpSp>
      <p:grpSp>
        <p:nvGrpSpPr>
          <p:cNvPr id="79" name="组合 7"/>
          <p:cNvGrpSpPr/>
          <p:nvPr/>
        </p:nvGrpSpPr>
        <p:grpSpPr>
          <a:xfrm>
            <a:off x="2562047" y="3810003"/>
            <a:ext cx="1029163" cy="1447541"/>
            <a:chOff x="2437" y="2032"/>
            <a:chExt cx="1244" cy="1264"/>
          </a:xfrm>
        </p:grpSpPr>
        <p:sp>
          <p:nvSpPr>
            <p:cNvPr id="80" name="矩形 1"/>
            <p:cNvSpPr/>
            <p:nvPr/>
          </p:nvSpPr>
          <p:spPr>
            <a:xfrm>
              <a:off x="2437" y="2032"/>
              <a:ext cx="1245" cy="1245"/>
            </a:xfrm>
            <a:prstGeom prst="rect">
              <a:avLst/>
            </a:prstGeom>
            <a:noFill/>
            <a:ln w="19050" cap="flat" cmpd="sng">
              <a:solidFill>
                <a:schemeClr val="tx1"/>
              </a:solidFill>
              <a:prstDash val="solid"/>
              <a:round/>
              <a:headEnd type="none" w="med" len="med"/>
              <a:tailEnd type="none" w="med" len="med"/>
            </a:ln>
          </p:spPr>
          <p:txBody>
            <a:bodyPr/>
            <a:lstStyle/>
            <a:p>
              <a:pPr eaLnBrk="1" hangingPunct="1"/>
              <a:endParaRPr lang="zh-CN" altLang="en-US">
                <a:solidFill>
                  <a:srgbClr val="0000FF"/>
                </a:solidFill>
                <a:latin typeface="楷体" panose="02010609060101010101" pitchFamily="49" charset="-122"/>
                <a:ea typeface="楷体" pitchFamily="49" charset="-122"/>
              </a:endParaRPr>
            </a:p>
          </p:txBody>
        </p:sp>
        <p:cxnSp>
          <p:nvCxnSpPr>
            <p:cNvPr id="81" name="直接连接符 4"/>
            <p:cNvCxnSpPr/>
            <p:nvPr/>
          </p:nvCxnSpPr>
          <p:spPr>
            <a:xfrm>
              <a:off x="2437" y="2645"/>
              <a:ext cx="1245" cy="0"/>
            </a:xfrm>
            <a:prstGeom prst="line">
              <a:avLst/>
            </a:prstGeom>
            <a:ln w="12700" cap="flat" cmpd="sng">
              <a:solidFill>
                <a:schemeClr val="tx1"/>
              </a:solidFill>
              <a:prstDash val="dash"/>
              <a:headEnd type="none" w="med" len="med"/>
              <a:tailEnd type="none" w="med" len="med"/>
            </a:ln>
          </p:spPr>
        </p:cxnSp>
        <p:cxnSp>
          <p:nvCxnSpPr>
            <p:cNvPr id="82" name="直接连接符 6"/>
            <p:cNvCxnSpPr/>
            <p:nvPr/>
          </p:nvCxnSpPr>
          <p:spPr>
            <a:xfrm flipH="1">
              <a:off x="3060" y="2052"/>
              <a:ext cx="0" cy="1245"/>
            </a:xfrm>
            <a:prstGeom prst="line">
              <a:avLst/>
            </a:prstGeom>
            <a:ln w="12700" cap="flat" cmpd="sng">
              <a:solidFill>
                <a:schemeClr val="tx1"/>
              </a:solidFill>
              <a:prstDash val="dash"/>
              <a:headEnd type="none" w="med" len="med"/>
              <a:tailEnd type="none" w="med" len="med"/>
            </a:ln>
          </p:spPr>
        </p:cxnSp>
      </p:grpSp>
      <p:grpSp>
        <p:nvGrpSpPr>
          <p:cNvPr id="83" name="组合 7"/>
          <p:cNvGrpSpPr/>
          <p:nvPr/>
        </p:nvGrpSpPr>
        <p:grpSpPr>
          <a:xfrm>
            <a:off x="3786183" y="3810003"/>
            <a:ext cx="1029163" cy="1447541"/>
            <a:chOff x="2437" y="2032"/>
            <a:chExt cx="1244" cy="1264"/>
          </a:xfrm>
        </p:grpSpPr>
        <p:sp>
          <p:nvSpPr>
            <p:cNvPr id="84" name="矩形 1"/>
            <p:cNvSpPr/>
            <p:nvPr/>
          </p:nvSpPr>
          <p:spPr>
            <a:xfrm>
              <a:off x="2437" y="2032"/>
              <a:ext cx="1245" cy="1245"/>
            </a:xfrm>
            <a:prstGeom prst="rect">
              <a:avLst/>
            </a:prstGeom>
            <a:noFill/>
            <a:ln w="19050" cap="flat" cmpd="sng">
              <a:solidFill>
                <a:schemeClr val="tx1"/>
              </a:solidFill>
              <a:prstDash val="solid"/>
              <a:round/>
              <a:headEnd type="none" w="med" len="med"/>
              <a:tailEnd type="none" w="med" len="med"/>
            </a:ln>
          </p:spPr>
          <p:txBody>
            <a:bodyPr/>
            <a:lstStyle/>
            <a:p>
              <a:pPr eaLnBrk="1" hangingPunct="1"/>
              <a:endParaRPr lang="zh-CN" altLang="en-US">
                <a:solidFill>
                  <a:srgbClr val="0000FF"/>
                </a:solidFill>
                <a:latin typeface="楷体" panose="02010609060101010101" pitchFamily="49" charset="-122"/>
                <a:ea typeface="楷体" pitchFamily="49" charset="-122"/>
              </a:endParaRPr>
            </a:p>
          </p:txBody>
        </p:sp>
        <p:cxnSp>
          <p:nvCxnSpPr>
            <p:cNvPr id="85" name="直接连接符 4"/>
            <p:cNvCxnSpPr/>
            <p:nvPr/>
          </p:nvCxnSpPr>
          <p:spPr>
            <a:xfrm>
              <a:off x="2437" y="2645"/>
              <a:ext cx="1245" cy="0"/>
            </a:xfrm>
            <a:prstGeom prst="line">
              <a:avLst/>
            </a:prstGeom>
            <a:ln w="12700" cap="flat" cmpd="sng">
              <a:solidFill>
                <a:schemeClr val="tx1"/>
              </a:solidFill>
              <a:prstDash val="dash"/>
              <a:headEnd type="none" w="med" len="med"/>
              <a:tailEnd type="none" w="med" len="med"/>
            </a:ln>
          </p:spPr>
        </p:cxnSp>
        <p:cxnSp>
          <p:nvCxnSpPr>
            <p:cNvPr id="86" name="直接连接符 6"/>
            <p:cNvCxnSpPr/>
            <p:nvPr/>
          </p:nvCxnSpPr>
          <p:spPr>
            <a:xfrm flipH="1">
              <a:off x="3060" y="2052"/>
              <a:ext cx="0" cy="1245"/>
            </a:xfrm>
            <a:prstGeom prst="line">
              <a:avLst/>
            </a:prstGeom>
            <a:ln w="12700" cap="flat" cmpd="sng">
              <a:solidFill>
                <a:schemeClr val="tx1"/>
              </a:solidFill>
              <a:prstDash val="dash"/>
              <a:headEnd type="none" w="med" len="med"/>
              <a:tailEnd type="none" w="med" len="med"/>
            </a:ln>
          </p:spPr>
        </p:cxnSp>
      </p:grpSp>
      <p:grpSp>
        <p:nvGrpSpPr>
          <p:cNvPr id="95" name="组合 7"/>
          <p:cNvGrpSpPr/>
          <p:nvPr/>
        </p:nvGrpSpPr>
        <p:grpSpPr>
          <a:xfrm>
            <a:off x="5043036" y="1811994"/>
            <a:ext cx="1029163" cy="1447541"/>
            <a:chOff x="2437" y="2032"/>
            <a:chExt cx="1244" cy="1264"/>
          </a:xfrm>
        </p:grpSpPr>
        <p:sp>
          <p:nvSpPr>
            <p:cNvPr id="96" name="矩形 1"/>
            <p:cNvSpPr/>
            <p:nvPr/>
          </p:nvSpPr>
          <p:spPr>
            <a:xfrm>
              <a:off x="2437" y="2032"/>
              <a:ext cx="1245" cy="1245"/>
            </a:xfrm>
            <a:prstGeom prst="rect">
              <a:avLst/>
            </a:prstGeom>
            <a:noFill/>
            <a:ln w="19050" cap="flat" cmpd="sng">
              <a:solidFill>
                <a:schemeClr val="tx1"/>
              </a:solidFill>
              <a:prstDash val="solid"/>
              <a:round/>
              <a:headEnd type="none" w="med" len="med"/>
              <a:tailEnd type="none" w="med" len="med"/>
            </a:ln>
          </p:spPr>
          <p:txBody>
            <a:bodyPr/>
            <a:lstStyle/>
            <a:p>
              <a:pPr eaLnBrk="1" hangingPunct="1"/>
              <a:endParaRPr lang="zh-CN" altLang="en-US">
                <a:solidFill>
                  <a:srgbClr val="0000FF"/>
                </a:solidFill>
                <a:latin typeface="楷体" panose="02010609060101010101" pitchFamily="49" charset="-122"/>
                <a:ea typeface="楷体" pitchFamily="49" charset="-122"/>
              </a:endParaRPr>
            </a:p>
          </p:txBody>
        </p:sp>
        <p:cxnSp>
          <p:nvCxnSpPr>
            <p:cNvPr id="97" name="直接连接符 4"/>
            <p:cNvCxnSpPr/>
            <p:nvPr/>
          </p:nvCxnSpPr>
          <p:spPr>
            <a:xfrm>
              <a:off x="2437" y="2645"/>
              <a:ext cx="1245" cy="0"/>
            </a:xfrm>
            <a:prstGeom prst="line">
              <a:avLst/>
            </a:prstGeom>
            <a:ln w="12700" cap="flat" cmpd="sng">
              <a:solidFill>
                <a:schemeClr val="tx1"/>
              </a:solidFill>
              <a:prstDash val="dash"/>
              <a:headEnd type="none" w="med" len="med"/>
              <a:tailEnd type="none" w="med" len="med"/>
            </a:ln>
          </p:spPr>
        </p:cxnSp>
        <p:cxnSp>
          <p:nvCxnSpPr>
            <p:cNvPr id="98" name="直接连接符 6"/>
            <p:cNvCxnSpPr/>
            <p:nvPr/>
          </p:nvCxnSpPr>
          <p:spPr>
            <a:xfrm flipH="1">
              <a:off x="3060" y="2052"/>
              <a:ext cx="0" cy="1245"/>
            </a:xfrm>
            <a:prstGeom prst="line">
              <a:avLst/>
            </a:prstGeom>
            <a:ln w="12700" cap="flat" cmpd="sng">
              <a:solidFill>
                <a:schemeClr val="tx1"/>
              </a:solidFill>
              <a:prstDash val="dash"/>
              <a:headEnd type="none" w="med" len="med"/>
              <a:tailEnd type="none" w="med" len="med"/>
            </a:ln>
          </p:spPr>
        </p:cxnSp>
      </p:grpSp>
      <p:grpSp>
        <p:nvGrpSpPr>
          <p:cNvPr id="99" name="组合 7"/>
          <p:cNvGrpSpPr/>
          <p:nvPr/>
        </p:nvGrpSpPr>
        <p:grpSpPr>
          <a:xfrm>
            <a:off x="3746892" y="1811994"/>
            <a:ext cx="1029163" cy="1447541"/>
            <a:chOff x="2437" y="2032"/>
            <a:chExt cx="1244" cy="1264"/>
          </a:xfrm>
        </p:grpSpPr>
        <p:sp>
          <p:nvSpPr>
            <p:cNvPr id="100" name="矩形 1"/>
            <p:cNvSpPr/>
            <p:nvPr/>
          </p:nvSpPr>
          <p:spPr>
            <a:xfrm>
              <a:off x="2437" y="2032"/>
              <a:ext cx="1245" cy="1245"/>
            </a:xfrm>
            <a:prstGeom prst="rect">
              <a:avLst/>
            </a:prstGeom>
            <a:noFill/>
            <a:ln w="19050" cap="flat" cmpd="sng">
              <a:solidFill>
                <a:schemeClr val="tx1"/>
              </a:solidFill>
              <a:prstDash val="solid"/>
              <a:round/>
              <a:headEnd type="none" w="med" len="med"/>
              <a:tailEnd type="none" w="med" len="med"/>
            </a:ln>
          </p:spPr>
          <p:txBody>
            <a:bodyPr/>
            <a:lstStyle/>
            <a:p>
              <a:pPr eaLnBrk="1" hangingPunct="1"/>
              <a:endParaRPr lang="zh-CN" altLang="en-US">
                <a:solidFill>
                  <a:srgbClr val="0000FF"/>
                </a:solidFill>
                <a:latin typeface="楷体" panose="02010609060101010101" pitchFamily="49" charset="-122"/>
                <a:ea typeface="楷体" pitchFamily="49" charset="-122"/>
              </a:endParaRPr>
            </a:p>
          </p:txBody>
        </p:sp>
        <p:cxnSp>
          <p:nvCxnSpPr>
            <p:cNvPr id="101" name="直接连接符 4"/>
            <p:cNvCxnSpPr/>
            <p:nvPr/>
          </p:nvCxnSpPr>
          <p:spPr>
            <a:xfrm>
              <a:off x="2437" y="2645"/>
              <a:ext cx="1245" cy="0"/>
            </a:xfrm>
            <a:prstGeom prst="line">
              <a:avLst/>
            </a:prstGeom>
            <a:ln w="12700" cap="flat" cmpd="sng">
              <a:solidFill>
                <a:schemeClr val="tx1"/>
              </a:solidFill>
              <a:prstDash val="dash"/>
              <a:headEnd type="none" w="med" len="med"/>
              <a:tailEnd type="none" w="med" len="med"/>
            </a:ln>
          </p:spPr>
        </p:cxnSp>
        <p:cxnSp>
          <p:nvCxnSpPr>
            <p:cNvPr id="102" name="直接连接符 6"/>
            <p:cNvCxnSpPr/>
            <p:nvPr/>
          </p:nvCxnSpPr>
          <p:spPr>
            <a:xfrm flipH="1">
              <a:off x="3060" y="2052"/>
              <a:ext cx="0" cy="1245"/>
            </a:xfrm>
            <a:prstGeom prst="line">
              <a:avLst/>
            </a:prstGeom>
            <a:ln w="12700" cap="flat" cmpd="sng">
              <a:solidFill>
                <a:schemeClr val="tx1"/>
              </a:solidFill>
              <a:prstDash val="dash"/>
              <a:headEnd type="none" w="med" len="med"/>
              <a:tailEnd type="none" w="med" len="med"/>
            </a:ln>
          </p:spPr>
        </p:cxnSp>
      </p:grpSp>
      <p:grpSp>
        <p:nvGrpSpPr>
          <p:cNvPr id="103" name="组合 7"/>
          <p:cNvGrpSpPr/>
          <p:nvPr/>
        </p:nvGrpSpPr>
        <p:grpSpPr>
          <a:xfrm>
            <a:off x="2522756" y="1811994"/>
            <a:ext cx="1029163" cy="1447541"/>
            <a:chOff x="2437" y="2032"/>
            <a:chExt cx="1244" cy="1264"/>
          </a:xfrm>
        </p:grpSpPr>
        <p:sp>
          <p:nvSpPr>
            <p:cNvPr id="104" name="矩形 1"/>
            <p:cNvSpPr/>
            <p:nvPr/>
          </p:nvSpPr>
          <p:spPr>
            <a:xfrm>
              <a:off x="2437" y="2032"/>
              <a:ext cx="1245" cy="1245"/>
            </a:xfrm>
            <a:prstGeom prst="rect">
              <a:avLst/>
            </a:prstGeom>
            <a:noFill/>
            <a:ln w="19050" cap="flat" cmpd="sng">
              <a:solidFill>
                <a:schemeClr val="tx1"/>
              </a:solidFill>
              <a:prstDash val="solid"/>
              <a:round/>
              <a:headEnd type="none" w="med" len="med"/>
              <a:tailEnd type="none" w="med" len="med"/>
            </a:ln>
          </p:spPr>
          <p:txBody>
            <a:bodyPr/>
            <a:lstStyle/>
            <a:p>
              <a:pPr eaLnBrk="1" hangingPunct="1"/>
              <a:endParaRPr lang="zh-CN" altLang="en-US">
                <a:solidFill>
                  <a:srgbClr val="0000FF"/>
                </a:solidFill>
                <a:latin typeface="楷体" panose="02010609060101010101" pitchFamily="49" charset="-122"/>
                <a:ea typeface="楷体" pitchFamily="49" charset="-122"/>
              </a:endParaRPr>
            </a:p>
          </p:txBody>
        </p:sp>
        <p:cxnSp>
          <p:nvCxnSpPr>
            <p:cNvPr id="105" name="直接连接符 4"/>
            <p:cNvCxnSpPr/>
            <p:nvPr/>
          </p:nvCxnSpPr>
          <p:spPr>
            <a:xfrm>
              <a:off x="2437" y="2645"/>
              <a:ext cx="1245" cy="0"/>
            </a:xfrm>
            <a:prstGeom prst="line">
              <a:avLst/>
            </a:prstGeom>
            <a:ln w="12700" cap="flat" cmpd="sng">
              <a:solidFill>
                <a:schemeClr val="tx1"/>
              </a:solidFill>
              <a:prstDash val="dash"/>
              <a:headEnd type="none" w="med" len="med"/>
              <a:tailEnd type="none" w="med" len="med"/>
            </a:ln>
          </p:spPr>
        </p:cxnSp>
        <p:cxnSp>
          <p:nvCxnSpPr>
            <p:cNvPr id="106" name="直接连接符 6"/>
            <p:cNvCxnSpPr/>
            <p:nvPr/>
          </p:nvCxnSpPr>
          <p:spPr>
            <a:xfrm flipH="1">
              <a:off x="3060" y="2052"/>
              <a:ext cx="0" cy="1245"/>
            </a:xfrm>
            <a:prstGeom prst="line">
              <a:avLst/>
            </a:prstGeom>
            <a:ln w="12700" cap="flat" cmpd="sng">
              <a:solidFill>
                <a:schemeClr val="tx1"/>
              </a:solidFill>
              <a:prstDash val="dash"/>
              <a:headEnd type="none" w="med" len="med"/>
              <a:tailEnd type="none" w="med" len="med"/>
            </a:ln>
          </p:spPr>
        </p:cxnSp>
      </p:grpSp>
      <p:grpSp>
        <p:nvGrpSpPr>
          <p:cNvPr id="107" name="组合 7"/>
          <p:cNvGrpSpPr/>
          <p:nvPr/>
        </p:nvGrpSpPr>
        <p:grpSpPr>
          <a:xfrm>
            <a:off x="1226612" y="1818383"/>
            <a:ext cx="1029163" cy="1447541"/>
            <a:chOff x="2437" y="2032"/>
            <a:chExt cx="1244" cy="1264"/>
          </a:xfrm>
        </p:grpSpPr>
        <p:sp>
          <p:nvSpPr>
            <p:cNvPr id="108" name="矩形 1"/>
            <p:cNvSpPr/>
            <p:nvPr/>
          </p:nvSpPr>
          <p:spPr>
            <a:xfrm>
              <a:off x="2437" y="2032"/>
              <a:ext cx="1245" cy="1245"/>
            </a:xfrm>
            <a:prstGeom prst="rect">
              <a:avLst/>
            </a:prstGeom>
            <a:noFill/>
            <a:ln w="19050" cap="flat" cmpd="sng">
              <a:solidFill>
                <a:schemeClr val="tx1"/>
              </a:solidFill>
              <a:prstDash val="solid"/>
              <a:round/>
              <a:headEnd type="none" w="med" len="med"/>
              <a:tailEnd type="none" w="med" len="med"/>
            </a:ln>
          </p:spPr>
          <p:txBody>
            <a:bodyPr/>
            <a:lstStyle/>
            <a:p>
              <a:pPr eaLnBrk="1" hangingPunct="1"/>
              <a:endParaRPr lang="zh-CN" altLang="en-US">
                <a:solidFill>
                  <a:srgbClr val="0000FF"/>
                </a:solidFill>
                <a:latin typeface="楷体" panose="02010609060101010101" pitchFamily="49" charset="-122"/>
                <a:ea typeface="楷体" pitchFamily="49" charset="-122"/>
              </a:endParaRPr>
            </a:p>
          </p:txBody>
        </p:sp>
        <p:cxnSp>
          <p:nvCxnSpPr>
            <p:cNvPr id="109" name="直接连接符 4"/>
            <p:cNvCxnSpPr/>
            <p:nvPr/>
          </p:nvCxnSpPr>
          <p:spPr>
            <a:xfrm>
              <a:off x="2437" y="2645"/>
              <a:ext cx="1245" cy="0"/>
            </a:xfrm>
            <a:prstGeom prst="line">
              <a:avLst/>
            </a:prstGeom>
            <a:ln w="12700" cap="flat" cmpd="sng">
              <a:solidFill>
                <a:schemeClr val="tx1"/>
              </a:solidFill>
              <a:prstDash val="dash"/>
              <a:headEnd type="none" w="med" len="med"/>
              <a:tailEnd type="none" w="med" len="med"/>
            </a:ln>
          </p:spPr>
        </p:cxnSp>
        <p:cxnSp>
          <p:nvCxnSpPr>
            <p:cNvPr id="110" name="直接连接符 6"/>
            <p:cNvCxnSpPr/>
            <p:nvPr/>
          </p:nvCxnSpPr>
          <p:spPr>
            <a:xfrm flipH="1">
              <a:off x="3060" y="2052"/>
              <a:ext cx="0" cy="1245"/>
            </a:xfrm>
            <a:prstGeom prst="line">
              <a:avLst/>
            </a:prstGeom>
            <a:ln w="12700" cap="flat" cmpd="sng">
              <a:solidFill>
                <a:schemeClr val="tx1"/>
              </a:solidFill>
              <a:prstDash val="dash"/>
              <a:headEnd type="none" w="med" len="med"/>
              <a:tailEnd type="none" w="med" len="med"/>
            </a:ln>
          </p:spPr>
        </p:cxnSp>
      </p:grpSp>
      <p:sp>
        <p:nvSpPr>
          <p:cNvPr id="67" name="TextBox 11"/>
          <p:cNvSpPr txBox="1">
            <a:spLocks noChangeArrowheads="1"/>
          </p:cNvSpPr>
          <p:nvPr/>
        </p:nvSpPr>
        <p:spPr bwMode="auto">
          <a:xfrm>
            <a:off x="467545" y="698068"/>
            <a:ext cx="1121491" cy="4385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sz="1600">
                <a:solidFill>
                  <a:schemeClr val="tx1"/>
                </a:solidFill>
                <a:latin typeface="Arial" pitchFamily="34" charset="0"/>
                <a:ea typeface="宋体" pitchFamily="2" charset="-122"/>
              </a:defRPr>
            </a:lvl1pPr>
            <a:lvl2pPr marL="742950" indent="-285750">
              <a:defRPr sz="1600">
                <a:solidFill>
                  <a:schemeClr val="tx1"/>
                </a:solidFill>
                <a:latin typeface="Arial" pitchFamily="34" charset="0"/>
                <a:ea typeface="宋体" pitchFamily="2" charset="-122"/>
              </a:defRPr>
            </a:lvl2pPr>
            <a:lvl3pPr marL="1143000" indent="-228600">
              <a:defRPr sz="1600">
                <a:solidFill>
                  <a:schemeClr val="tx1"/>
                </a:solidFill>
                <a:latin typeface="Arial" pitchFamily="34" charset="0"/>
                <a:ea typeface="宋体" pitchFamily="2" charset="-122"/>
              </a:defRPr>
            </a:lvl3pPr>
            <a:lvl4pPr marL="1600200" indent="-228600">
              <a:defRPr sz="1600">
                <a:solidFill>
                  <a:schemeClr val="tx1"/>
                </a:solidFill>
                <a:latin typeface="Arial" pitchFamily="34" charset="0"/>
                <a:ea typeface="宋体" pitchFamily="2" charset="-122"/>
              </a:defRPr>
            </a:lvl4pPr>
            <a:lvl5pPr marL="2057400" indent="-228600">
              <a:defRPr sz="1600">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sz="1600">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sz="1600">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sz="1600">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sz="1600">
                <a:solidFill>
                  <a:schemeClr val="tx1"/>
                </a:solidFill>
                <a:latin typeface="Arial" pitchFamily="34" charset="0"/>
                <a:ea typeface="宋体" pitchFamily="2" charset="-122"/>
              </a:defRPr>
            </a:lvl9pPr>
          </a:lstStyle>
          <a:p>
            <a:pPr fontAlgn="base">
              <a:spcBef>
                <a:spcPct val="0"/>
              </a:spcBef>
              <a:spcAft>
                <a:spcPct val="0"/>
              </a:spcAft>
              <a:defRPr/>
            </a:pPr>
            <a:r>
              <a:rPr lang="zh-CN" altLang="en-US" sz="2400" b="1">
                <a:effectLst>
                  <a:outerShdw blurRad="38100" dist="25400" dir="5400000" algn="ctr" rotWithShape="0">
                    <a:srgbClr val="6E747A">
                      <a:alpha val="43000"/>
                    </a:srgbClr>
                  </a:outerShdw>
                </a:effectLst>
                <a:latin typeface="楷体" panose="02010609060101010101" pitchFamily="49" charset="-122"/>
                <a:ea typeface="楷体" pitchFamily="49" charset="-122"/>
              </a:rPr>
              <a:t>我会写</a:t>
            </a:r>
          </a:p>
        </p:txBody>
      </p:sp>
      <p:sp>
        <p:nvSpPr>
          <p:cNvPr id="69" name="矩形 68"/>
          <p:cNvSpPr/>
          <p:nvPr/>
        </p:nvSpPr>
        <p:spPr>
          <a:xfrm>
            <a:off x="1504535" y="788755"/>
            <a:ext cx="36000" cy="432000"/>
          </a:xfrm>
          <a:prstGeom prst="rect">
            <a:avLst/>
          </a:prstGeom>
          <a:gradFill flip="none" rotWithShape="1">
            <a:gsLst>
              <a:gs pos="14000">
                <a:schemeClr val="bg1"/>
              </a:gs>
              <a:gs pos="76000">
                <a:schemeClr val="bg1"/>
              </a:gs>
              <a:gs pos="50000">
                <a:schemeClr val="accent2">
                  <a:lumMod val="60000"/>
                </a:schemeClr>
              </a:gs>
            </a:gsLst>
            <a:path path="circle">
              <a:fillToRect l="50000" t="130000" r="50000" b="-30000"/>
            </a:path>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0" name="矩形 69"/>
          <p:cNvSpPr/>
          <p:nvPr/>
        </p:nvSpPr>
        <p:spPr>
          <a:xfrm>
            <a:off x="487913" y="822667"/>
            <a:ext cx="36000" cy="432000"/>
          </a:xfrm>
          <a:prstGeom prst="rect">
            <a:avLst/>
          </a:prstGeom>
          <a:gradFill flip="none" rotWithShape="1">
            <a:gsLst>
              <a:gs pos="14000">
                <a:schemeClr val="bg1"/>
              </a:gs>
              <a:gs pos="76000">
                <a:schemeClr val="bg1"/>
              </a:gs>
              <a:gs pos="50000">
                <a:schemeClr val="accent2">
                  <a:lumMod val="60000"/>
                </a:schemeClr>
              </a:gs>
            </a:gsLst>
            <a:path path="circle">
              <a:fillToRect l="50000" t="130000" r="50000" b="-30000"/>
            </a:path>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8" name="文本框 64"/>
          <p:cNvSpPr txBox="1"/>
          <p:nvPr/>
        </p:nvSpPr>
        <p:spPr>
          <a:xfrm>
            <a:off x="5143505" y="3810003"/>
            <a:ext cx="608489" cy="1084912"/>
          </a:xfrm>
          <a:prstGeom prst="rect">
            <a:avLst/>
          </a:prstGeom>
          <a:noFill/>
          <a:ln w="9525">
            <a:noFill/>
          </a:ln>
        </p:spPr>
        <p:txBody>
          <a:bodyPr lIns="68580" tIns="34290" rIns="68580" bIns="34290">
            <a:spAutoFit/>
          </a:bodyPr>
          <a:lstStyle/>
          <a:p>
            <a:pPr eaLnBrk="1" hangingPunct="1"/>
            <a:r>
              <a:rPr lang="zh-CN" altLang="en-US" sz="6600" b="1" smtClean="0">
                <a:solidFill>
                  <a:srgbClr val="FF0000"/>
                </a:solidFill>
                <a:latin typeface="楷体" panose="02010609060101010101" pitchFamily="49" charset="-122"/>
                <a:ea typeface="楷体" pitchFamily="49" charset="-122"/>
              </a:rPr>
              <a:t>膀</a:t>
            </a:r>
            <a:endParaRPr lang="zh-CN" altLang="en-US" sz="6600" b="1">
              <a:solidFill>
                <a:srgbClr val="FF0000"/>
              </a:solidFill>
              <a:latin typeface="楷体" panose="02010609060101010101" pitchFamily="49" charset="-122"/>
              <a:ea typeface="楷体" pitchFamily="49" charset="-122"/>
            </a:endParaRPr>
          </a:p>
        </p:txBody>
      </p:sp>
      <p:grpSp>
        <p:nvGrpSpPr>
          <p:cNvPr id="49" name="组合 7"/>
          <p:cNvGrpSpPr/>
          <p:nvPr/>
        </p:nvGrpSpPr>
        <p:grpSpPr>
          <a:xfrm>
            <a:off x="5067254" y="3809011"/>
            <a:ext cx="1029163" cy="1447541"/>
            <a:chOff x="2437" y="2032"/>
            <a:chExt cx="1244" cy="1264"/>
          </a:xfrm>
        </p:grpSpPr>
        <p:sp>
          <p:nvSpPr>
            <p:cNvPr id="50" name="矩形 1"/>
            <p:cNvSpPr/>
            <p:nvPr/>
          </p:nvSpPr>
          <p:spPr>
            <a:xfrm>
              <a:off x="2437" y="2032"/>
              <a:ext cx="1245" cy="1245"/>
            </a:xfrm>
            <a:prstGeom prst="rect">
              <a:avLst/>
            </a:prstGeom>
            <a:noFill/>
            <a:ln w="19050" cap="flat" cmpd="sng">
              <a:solidFill>
                <a:schemeClr val="tx1"/>
              </a:solidFill>
              <a:prstDash val="solid"/>
              <a:round/>
              <a:headEnd type="none" w="med" len="med"/>
              <a:tailEnd type="none" w="med" len="med"/>
            </a:ln>
          </p:spPr>
          <p:txBody>
            <a:bodyPr/>
            <a:lstStyle/>
            <a:p>
              <a:pPr eaLnBrk="1" hangingPunct="1"/>
              <a:endParaRPr lang="zh-CN" altLang="en-US">
                <a:solidFill>
                  <a:srgbClr val="0000FF"/>
                </a:solidFill>
                <a:latin typeface="楷体" panose="02010609060101010101" pitchFamily="49" charset="-122"/>
                <a:ea typeface="楷体" pitchFamily="49" charset="-122"/>
              </a:endParaRPr>
            </a:p>
          </p:txBody>
        </p:sp>
        <p:cxnSp>
          <p:nvCxnSpPr>
            <p:cNvPr id="51" name="直接连接符 4"/>
            <p:cNvCxnSpPr/>
            <p:nvPr/>
          </p:nvCxnSpPr>
          <p:spPr>
            <a:xfrm>
              <a:off x="2437" y="2645"/>
              <a:ext cx="1245" cy="0"/>
            </a:xfrm>
            <a:prstGeom prst="line">
              <a:avLst/>
            </a:prstGeom>
            <a:ln w="12700" cap="flat" cmpd="sng">
              <a:solidFill>
                <a:schemeClr val="tx1"/>
              </a:solidFill>
              <a:prstDash val="dash"/>
              <a:headEnd type="none" w="med" len="med"/>
              <a:tailEnd type="none" w="med" len="med"/>
            </a:ln>
          </p:spPr>
        </p:cxnSp>
        <p:cxnSp>
          <p:nvCxnSpPr>
            <p:cNvPr id="52" name="直接连接符 6"/>
            <p:cNvCxnSpPr/>
            <p:nvPr/>
          </p:nvCxnSpPr>
          <p:spPr>
            <a:xfrm flipH="1">
              <a:off x="3060" y="2052"/>
              <a:ext cx="0" cy="1245"/>
            </a:xfrm>
            <a:prstGeom prst="line">
              <a:avLst/>
            </a:prstGeom>
            <a:ln w="12700" cap="flat" cmpd="sng">
              <a:solidFill>
                <a:schemeClr val="tx1"/>
              </a:solidFill>
              <a:prstDash val="dash"/>
              <a:headEnd type="none" w="med" len="med"/>
              <a:tailEnd type="none" w="med" len="med"/>
            </a:ln>
          </p:spPr>
        </p:cxnSp>
      </p:grpSp>
      <p:sp>
        <p:nvSpPr>
          <p:cNvPr id="53" name="文本框 64"/>
          <p:cNvSpPr txBox="1"/>
          <p:nvPr/>
        </p:nvSpPr>
        <p:spPr>
          <a:xfrm>
            <a:off x="6362764" y="3810995"/>
            <a:ext cx="608489" cy="1084912"/>
          </a:xfrm>
          <a:prstGeom prst="rect">
            <a:avLst/>
          </a:prstGeom>
          <a:noFill/>
          <a:ln w="9525">
            <a:noFill/>
          </a:ln>
        </p:spPr>
        <p:txBody>
          <a:bodyPr lIns="68580" tIns="34290" rIns="68580" bIns="34290">
            <a:spAutoFit/>
          </a:bodyPr>
          <a:lstStyle/>
          <a:p>
            <a:pPr eaLnBrk="1" hangingPunct="1"/>
            <a:r>
              <a:rPr lang="zh-CN" altLang="en-US" sz="6600" b="1" smtClean="0">
                <a:solidFill>
                  <a:srgbClr val="FF0000"/>
                </a:solidFill>
                <a:latin typeface="楷体" panose="02010609060101010101" pitchFamily="49" charset="-122"/>
                <a:ea typeface="楷体" pitchFamily="49" charset="-122"/>
              </a:rPr>
              <a:t>炊</a:t>
            </a:r>
            <a:endParaRPr lang="zh-CN" altLang="en-US" sz="6600" b="1">
              <a:solidFill>
                <a:srgbClr val="FF0000"/>
              </a:solidFill>
              <a:latin typeface="楷体" panose="02010609060101010101" pitchFamily="49" charset="-122"/>
              <a:ea typeface="楷体" pitchFamily="49" charset="-122"/>
            </a:endParaRPr>
          </a:p>
        </p:txBody>
      </p:sp>
      <p:grpSp>
        <p:nvGrpSpPr>
          <p:cNvPr id="54" name="组合 7"/>
          <p:cNvGrpSpPr/>
          <p:nvPr/>
        </p:nvGrpSpPr>
        <p:grpSpPr>
          <a:xfrm>
            <a:off x="6286513" y="3810003"/>
            <a:ext cx="1029163" cy="1447541"/>
            <a:chOff x="2437" y="2032"/>
            <a:chExt cx="1244" cy="1264"/>
          </a:xfrm>
        </p:grpSpPr>
        <p:sp>
          <p:nvSpPr>
            <p:cNvPr id="55" name="矩形 1"/>
            <p:cNvSpPr/>
            <p:nvPr/>
          </p:nvSpPr>
          <p:spPr>
            <a:xfrm>
              <a:off x="2437" y="2032"/>
              <a:ext cx="1245" cy="1245"/>
            </a:xfrm>
            <a:prstGeom prst="rect">
              <a:avLst/>
            </a:prstGeom>
            <a:noFill/>
            <a:ln w="19050" cap="flat" cmpd="sng">
              <a:solidFill>
                <a:schemeClr val="tx1"/>
              </a:solidFill>
              <a:prstDash val="solid"/>
              <a:round/>
              <a:headEnd type="none" w="med" len="med"/>
              <a:tailEnd type="none" w="med" len="med"/>
            </a:ln>
          </p:spPr>
          <p:txBody>
            <a:bodyPr/>
            <a:lstStyle/>
            <a:p>
              <a:pPr eaLnBrk="1" hangingPunct="1"/>
              <a:endParaRPr lang="zh-CN" altLang="en-US">
                <a:solidFill>
                  <a:srgbClr val="0000FF"/>
                </a:solidFill>
                <a:latin typeface="楷体" panose="02010609060101010101" pitchFamily="49" charset="-122"/>
                <a:ea typeface="楷体" pitchFamily="49" charset="-122"/>
              </a:endParaRPr>
            </a:p>
          </p:txBody>
        </p:sp>
        <p:cxnSp>
          <p:nvCxnSpPr>
            <p:cNvPr id="56" name="直接连接符 4"/>
            <p:cNvCxnSpPr/>
            <p:nvPr/>
          </p:nvCxnSpPr>
          <p:spPr>
            <a:xfrm>
              <a:off x="2437" y="2645"/>
              <a:ext cx="1245" cy="0"/>
            </a:xfrm>
            <a:prstGeom prst="line">
              <a:avLst/>
            </a:prstGeom>
            <a:ln w="12700" cap="flat" cmpd="sng">
              <a:solidFill>
                <a:schemeClr val="tx1"/>
              </a:solidFill>
              <a:prstDash val="dash"/>
              <a:headEnd type="none" w="med" len="med"/>
              <a:tailEnd type="none" w="med" len="med"/>
            </a:ln>
          </p:spPr>
        </p:cxnSp>
        <p:cxnSp>
          <p:nvCxnSpPr>
            <p:cNvPr id="57" name="直接连接符 6"/>
            <p:cNvCxnSpPr/>
            <p:nvPr/>
          </p:nvCxnSpPr>
          <p:spPr>
            <a:xfrm flipH="1">
              <a:off x="3060" y="2052"/>
              <a:ext cx="0" cy="1245"/>
            </a:xfrm>
            <a:prstGeom prst="line">
              <a:avLst/>
            </a:prstGeom>
            <a:ln w="12700" cap="flat" cmpd="sng">
              <a:solidFill>
                <a:schemeClr val="tx1"/>
              </a:solidFill>
              <a:prstDash val="dash"/>
              <a:headEnd type="none" w="med" len="med"/>
              <a:tailEnd type="none" w="med" len="med"/>
            </a:ln>
          </p:spPr>
        </p:cxn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0" presetClass="entr" presetSubtype="0" fill="hold" grpId="4" nodeType="withEffect">
                                  <p:childTnLst>
                                    <p:set>
                                      <p:cBhvr>
                                        <p:cTn id="6" dur="1" fill="hold">
                                          <p:stCondLst>
                                            <p:cond delay="0"/>
                                          </p:stCondLst>
                                        </p:cTn>
                                        <p:tgtEl>
                                          <p:spTgt spid="12304"/>
                                        </p:tgtEl>
                                        <p:attrNameLst>
                                          <p:attrName>style.visibility</p:attrName>
                                        </p:attrNameLst>
                                      </p:cBhvr>
                                      <p:to>
                                        <p:strVal val="visible"/>
                                      </p:to>
                                    </p:set>
                                    <p:animEffect transition="in" filter="fade">
                                      <p:cBhvr>
                                        <p:cTn id="7" dur="500"/>
                                        <p:tgtEl>
                                          <p:spTgt spid="12304"/>
                                        </p:tgtEl>
                                      </p:cBhvr>
                                    </p:animEffect>
                                  </p:childTnLst>
                                </p:cTn>
                              </p:par>
                              <p:par>
                                <p:cTn id="8" presetID="10" presetClass="entr" presetSubtype="0" fill="hold" grpId="5" nodeType="withEffect">
                                  <p:childTnLst>
                                    <p:set>
                                      <p:cBhvr>
                                        <p:cTn id="9" dur="1" fill="hold">
                                          <p:stCondLst>
                                            <p:cond delay="0"/>
                                          </p:stCondLst>
                                        </p:cTn>
                                        <p:tgtEl>
                                          <p:spTgt spid="12306"/>
                                        </p:tgtEl>
                                        <p:attrNameLst>
                                          <p:attrName>style.visibility</p:attrName>
                                        </p:attrNameLst>
                                      </p:cBhvr>
                                      <p:to>
                                        <p:strVal val="visible"/>
                                      </p:to>
                                    </p:set>
                                    <p:animEffect transition="in" filter="fade">
                                      <p:cBhvr>
                                        <p:cTn id="10" dur="500"/>
                                        <p:tgtEl>
                                          <p:spTgt spid="12306"/>
                                        </p:tgtEl>
                                      </p:cBhvr>
                                    </p:animEffect>
                                  </p:childTnLst>
                                </p:cTn>
                              </p:par>
                              <p:par>
                                <p:cTn id="11" presetID="10" presetClass="entr" presetSubtype="0" fill="hold" grpId="6" nodeType="withEffect">
                                  <p:childTnLst>
                                    <p:set>
                                      <p:cBhvr>
                                        <p:cTn id="12" dur="1" fill="hold">
                                          <p:stCondLst>
                                            <p:cond delay="0"/>
                                          </p:stCondLst>
                                        </p:cTn>
                                        <p:tgtEl>
                                          <p:spTgt spid="12308"/>
                                        </p:tgtEl>
                                        <p:attrNameLst>
                                          <p:attrName>style.visibility</p:attrName>
                                        </p:attrNameLst>
                                      </p:cBhvr>
                                      <p:to>
                                        <p:strVal val="visible"/>
                                      </p:to>
                                    </p:set>
                                    <p:animEffect transition="in" filter="fade">
                                      <p:cBhvr>
                                        <p:cTn id="13" dur="500"/>
                                        <p:tgtEl>
                                          <p:spTgt spid="12308"/>
                                        </p:tgtEl>
                                      </p:cBhvr>
                                    </p:animEffect>
                                  </p:childTnLst>
                                </p:cTn>
                              </p:par>
                              <p:par>
                                <p:cTn id="14" presetID="10" presetClass="entr" presetSubtype="0" fill="hold" grpId="7" nodeType="withEffect">
                                  <p:childTnLst>
                                    <p:set>
                                      <p:cBhvr>
                                        <p:cTn id="15" dur="1" fill="hold">
                                          <p:stCondLst>
                                            <p:cond delay="0"/>
                                          </p:stCondLst>
                                        </p:cTn>
                                        <p:tgtEl>
                                          <p:spTgt spid="12310"/>
                                        </p:tgtEl>
                                        <p:attrNameLst>
                                          <p:attrName>style.visibility</p:attrName>
                                        </p:attrNameLst>
                                      </p:cBhvr>
                                      <p:to>
                                        <p:strVal val="visible"/>
                                      </p:to>
                                    </p:set>
                                    <p:animEffect transition="in" filter="fade">
                                      <p:cBhvr>
                                        <p:cTn id="16" dur="500"/>
                                        <p:tgtEl>
                                          <p:spTgt spid="12310"/>
                                        </p:tgtEl>
                                      </p:cBhvr>
                                    </p:animEffect>
                                  </p:childTnLst>
                                </p:cTn>
                              </p:par>
                              <p:par>
                                <p:cTn id="17" presetID="10" presetClass="entr" presetSubtype="0" fill="hold" grpId="3" nodeType="withEffect">
                                  <p:childTnLst>
                                    <p:set>
                                      <p:cBhvr>
                                        <p:cTn id="18" dur="1" fill="hold">
                                          <p:stCondLst>
                                            <p:cond delay="0"/>
                                          </p:stCondLst>
                                        </p:cTn>
                                        <p:tgtEl>
                                          <p:spTgt spid="12298"/>
                                        </p:tgtEl>
                                        <p:attrNameLst>
                                          <p:attrName>style.visibility</p:attrName>
                                        </p:attrNameLst>
                                      </p:cBhvr>
                                      <p:to>
                                        <p:strVal val="visible"/>
                                      </p:to>
                                    </p:set>
                                    <p:animEffect transition="in" filter="fade">
                                      <p:cBhvr>
                                        <p:cTn id="19" dur="500"/>
                                        <p:tgtEl>
                                          <p:spTgt spid="12298"/>
                                        </p:tgtEl>
                                      </p:cBhvr>
                                    </p:animEffect>
                                  </p:childTnLst>
                                </p:cTn>
                              </p:par>
                              <p:par>
                                <p:cTn id="20" presetID="10" presetClass="entr" presetSubtype="0" fill="hold" grpId="2" nodeType="withEffect">
                                  <p:childTnLst>
                                    <p:set>
                                      <p:cBhvr>
                                        <p:cTn id="21" dur="1" fill="hold">
                                          <p:stCondLst>
                                            <p:cond delay="0"/>
                                          </p:stCondLst>
                                        </p:cTn>
                                        <p:tgtEl>
                                          <p:spTgt spid="12296"/>
                                        </p:tgtEl>
                                        <p:attrNameLst>
                                          <p:attrName>style.visibility</p:attrName>
                                        </p:attrNameLst>
                                      </p:cBhvr>
                                      <p:to>
                                        <p:strVal val="visible"/>
                                      </p:to>
                                    </p:set>
                                    <p:animEffect transition="in" filter="fade">
                                      <p:cBhvr>
                                        <p:cTn id="22" dur="500"/>
                                        <p:tgtEl>
                                          <p:spTgt spid="12296"/>
                                        </p:tgtEl>
                                      </p:cBhvr>
                                    </p:animEffect>
                                  </p:childTnLst>
                                </p:cTn>
                              </p:par>
                              <p:par>
                                <p:cTn id="23" presetID="10" presetClass="entr" presetSubtype="0" fill="hold" grpId="1" nodeType="withEffect">
                                  <p:childTnLst>
                                    <p:set>
                                      <p:cBhvr>
                                        <p:cTn id="24" dur="1" fill="hold">
                                          <p:stCondLst>
                                            <p:cond delay="0"/>
                                          </p:stCondLst>
                                        </p:cTn>
                                        <p:tgtEl>
                                          <p:spTgt spid="12294"/>
                                        </p:tgtEl>
                                        <p:attrNameLst>
                                          <p:attrName>style.visibility</p:attrName>
                                        </p:attrNameLst>
                                      </p:cBhvr>
                                      <p:to>
                                        <p:strVal val="visible"/>
                                      </p:to>
                                    </p:set>
                                    <p:animEffect transition="in" filter="fade">
                                      <p:cBhvr>
                                        <p:cTn id="25" dur="500"/>
                                        <p:tgtEl>
                                          <p:spTgt spid="12294"/>
                                        </p:tgtEl>
                                      </p:cBhvr>
                                    </p:animEffect>
                                  </p:childTnLst>
                                </p:cTn>
                              </p:par>
                              <p:par>
                                <p:cTn id="26" presetID="10" presetClass="entr" presetSubtype="0" fill="hold" grpId="0" nodeType="withEffect">
                                  <p:childTnLst>
                                    <p:set>
                                      <p:cBhvr>
                                        <p:cTn id="27" dur="1" fill="hold">
                                          <p:stCondLst>
                                            <p:cond delay="0"/>
                                          </p:stCondLst>
                                        </p:cTn>
                                        <p:tgtEl>
                                          <p:spTgt spid="12292"/>
                                        </p:tgtEl>
                                        <p:attrNameLst>
                                          <p:attrName>style.visibility</p:attrName>
                                        </p:attrNameLst>
                                      </p:cBhvr>
                                      <p:to>
                                        <p:strVal val="visible"/>
                                      </p:to>
                                    </p:set>
                                    <p:animEffect transition="in" filter="fade">
                                      <p:cBhvr>
                                        <p:cTn id="28" dur="500"/>
                                        <p:tgtEl>
                                          <p:spTgt spid="12292"/>
                                        </p:tgtEl>
                                      </p:cBhvr>
                                    </p:animEffect>
                                  </p:childTnLst>
                                </p:cTn>
                              </p:par>
                              <p:par>
                                <p:cTn id="29" presetID="10" presetClass="entr" presetSubtype="0" fill="hold" nodeType="withEffect">
                                  <p:childTnLst>
                                    <p:set>
                                      <p:cBhvr>
                                        <p:cTn id="30" dur="1" fill="hold">
                                          <p:stCondLst>
                                            <p:cond delay="0"/>
                                          </p:stCondLst>
                                        </p:cTn>
                                        <p:tgtEl>
                                          <p:spTgt spid="71"/>
                                        </p:tgtEl>
                                        <p:attrNameLst>
                                          <p:attrName>style.visibility</p:attrName>
                                        </p:attrNameLst>
                                      </p:cBhvr>
                                      <p:to>
                                        <p:strVal val="visible"/>
                                      </p:to>
                                    </p:set>
                                    <p:animEffect transition="in" filter="fade">
                                      <p:cBhvr>
                                        <p:cTn id="31" dur="500"/>
                                        <p:tgtEl>
                                          <p:spTgt spid="71"/>
                                        </p:tgtEl>
                                      </p:cBhvr>
                                    </p:animEffect>
                                  </p:childTnLst>
                                </p:cTn>
                              </p:par>
                              <p:par>
                                <p:cTn id="32" presetID="10" presetClass="entr" presetSubtype="0" fill="hold" nodeType="withEffect">
                                  <p:childTnLst>
                                    <p:set>
                                      <p:cBhvr>
                                        <p:cTn id="33" dur="1" fill="hold">
                                          <p:stCondLst>
                                            <p:cond delay="0"/>
                                          </p:stCondLst>
                                        </p:cTn>
                                        <p:tgtEl>
                                          <p:spTgt spid="75"/>
                                        </p:tgtEl>
                                        <p:attrNameLst>
                                          <p:attrName>style.visibility</p:attrName>
                                        </p:attrNameLst>
                                      </p:cBhvr>
                                      <p:to>
                                        <p:strVal val="visible"/>
                                      </p:to>
                                    </p:set>
                                    <p:animEffect transition="in" filter="fade">
                                      <p:cBhvr>
                                        <p:cTn id="34" dur="500"/>
                                        <p:tgtEl>
                                          <p:spTgt spid="75"/>
                                        </p:tgtEl>
                                      </p:cBhvr>
                                    </p:animEffect>
                                  </p:childTnLst>
                                </p:cTn>
                              </p:par>
                              <p:par>
                                <p:cTn id="35" presetID="10" presetClass="entr" presetSubtype="0" fill="hold" nodeType="withEffect">
                                  <p:childTnLst>
                                    <p:set>
                                      <p:cBhvr>
                                        <p:cTn id="36" dur="1" fill="hold">
                                          <p:stCondLst>
                                            <p:cond delay="0"/>
                                          </p:stCondLst>
                                        </p:cTn>
                                        <p:tgtEl>
                                          <p:spTgt spid="79"/>
                                        </p:tgtEl>
                                        <p:attrNameLst>
                                          <p:attrName>style.visibility</p:attrName>
                                        </p:attrNameLst>
                                      </p:cBhvr>
                                      <p:to>
                                        <p:strVal val="visible"/>
                                      </p:to>
                                    </p:set>
                                    <p:animEffect transition="in" filter="fade">
                                      <p:cBhvr>
                                        <p:cTn id="37" dur="500"/>
                                        <p:tgtEl>
                                          <p:spTgt spid="79"/>
                                        </p:tgtEl>
                                      </p:cBhvr>
                                    </p:animEffect>
                                  </p:childTnLst>
                                </p:cTn>
                              </p:par>
                              <p:par>
                                <p:cTn id="38" presetID="10" presetClass="entr" presetSubtype="0" fill="hold" nodeType="withEffect">
                                  <p:childTnLst>
                                    <p:set>
                                      <p:cBhvr>
                                        <p:cTn id="39" dur="1" fill="hold">
                                          <p:stCondLst>
                                            <p:cond delay="0"/>
                                          </p:stCondLst>
                                        </p:cTn>
                                        <p:tgtEl>
                                          <p:spTgt spid="83"/>
                                        </p:tgtEl>
                                        <p:attrNameLst>
                                          <p:attrName>style.visibility</p:attrName>
                                        </p:attrNameLst>
                                      </p:cBhvr>
                                      <p:to>
                                        <p:strVal val="visible"/>
                                      </p:to>
                                    </p:set>
                                    <p:animEffect transition="in" filter="fade">
                                      <p:cBhvr>
                                        <p:cTn id="40" dur="500"/>
                                        <p:tgtEl>
                                          <p:spTgt spid="83"/>
                                        </p:tgtEl>
                                      </p:cBhvr>
                                    </p:animEffect>
                                  </p:childTnLst>
                                </p:cTn>
                              </p:par>
                              <p:par>
                                <p:cTn id="41" presetID="10" presetClass="entr" presetSubtype="0" fill="hold" nodeType="withEffect">
                                  <p:childTnLst>
                                    <p:set>
                                      <p:cBhvr>
                                        <p:cTn id="42" dur="1" fill="hold">
                                          <p:stCondLst>
                                            <p:cond delay="0"/>
                                          </p:stCondLst>
                                        </p:cTn>
                                        <p:tgtEl>
                                          <p:spTgt spid="95"/>
                                        </p:tgtEl>
                                        <p:attrNameLst>
                                          <p:attrName>style.visibility</p:attrName>
                                        </p:attrNameLst>
                                      </p:cBhvr>
                                      <p:to>
                                        <p:strVal val="visible"/>
                                      </p:to>
                                    </p:set>
                                    <p:animEffect transition="in" filter="fade">
                                      <p:cBhvr>
                                        <p:cTn id="43" dur="500"/>
                                        <p:tgtEl>
                                          <p:spTgt spid="95"/>
                                        </p:tgtEl>
                                      </p:cBhvr>
                                    </p:animEffect>
                                  </p:childTnLst>
                                </p:cTn>
                              </p:par>
                              <p:par>
                                <p:cTn id="44" presetID="10" presetClass="entr" presetSubtype="0" fill="hold" nodeType="withEffect">
                                  <p:childTnLst>
                                    <p:set>
                                      <p:cBhvr>
                                        <p:cTn id="45" dur="1" fill="hold">
                                          <p:stCondLst>
                                            <p:cond delay="0"/>
                                          </p:stCondLst>
                                        </p:cTn>
                                        <p:tgtEl>
                                          <p:spTgt spid="99"/>
                                        </p:tgtEl>
                                        <p:attrNameLst>
                                          <p:attrName>style.visibility</p:attrName>
                                        </p:attrNameLst>
                                      </p:cBhvr>
                                      <p:to>
                                        <p:strVal val="visible"/>
                                      </p:to>
                                    </p:set>
                                    <p:animEffect transition="in" filter="fade">
                                      <p:cBhvr>
                                        <p:cTn id="46" dur="500"/>
                                        <p:tgtEl>
                                          <p:spTgt spid="99"/>
                                        </p:tgtEl>
                                      </p:cBhvr>
                                    </p:animEffect>
                                  </p:childTnLst>
                                </p:cTn>
                              </p:par>
                              <p:par>
                                <p:cTn id="47" presetID="10" presetClass="entr" presetSubtype="0" fill="hold" nodeType="withEffect">
                                  <p:childTnLst>
                                    <p:set>
                                      <p:cBhvr>
                                        <p:cTn id="48" dur="1" fill="hold">
                                          <p:stCondLst>
                                            <p:cond delay="0"/>
                                          </p:stCondLst>
                                        </p:cTn>
                                        <p:tgtEl>
                                          <p:spTgt spid="103"/>
                                        </p:tgtEl>
                                        <p:attrNameLst>
                                          <p:attrName>style.visibility</p:attrName>
                                        </p:attrNameLst>
                                      </p:cBhvr>
                                      <p:to>
                                        <p:strVal val="visible"/>
                                      </p:to>
                                    </p:set>
                                    <p:animEffect transition="in" filter="fade">
                                      <p:cBhvr>
                                        <p:cTn id="49" dur="500"/>
                                        <p:tgtEl>
                                          <p:spTgt spid="103"/>
                                        </p:tgtEl>
                                      </p:cBhvr>
                                    </p:animEffect>
                                  </p:childTnLst>
                                </p:cTn>
                              </p:par>
                              <p:par>
                                <p:cTn id="50" presetID="10" presetClass="entr" presetSubtype="0" fill="hold" nodeType="withEffect">
                                  <p:childTnLst>
                                    <p:set>
                                      <p:cBhvr>
                                        <p:cTn id="51" dur="1" fill="hold">
                                          <p:stCondLst>
                                            <p:cond delay="0"/>
                                          </p:stCondLst>
                                        </p:cTn>
                                        <p:tgtEl>
                                          <p:spTgt spid="107"/>
                                        </p:tgtEl>
                                        <p:attrNameLst>
                                          <p:attrName>style.visibility</p:attrName>
                                        </p:attrNameLst>
                                      </p:cBhvr>
                                      <p:to>
                                        <p:strVal val="visible"/>
                                      </p:to>
                                    </p:set>
                                    <p:animEffect transition="in" filter="fade">
                                      <p:cBhvr>
                                        <p:cTn id="52" dur="500"/>
                                        <p:tgtEl>
                                          <p:spTgt spid="107"/>
                                        </p:tgtEl>
                                      </p:cBhvr>
                                    </p:animEffect>
                                  </p:childTnLst>
                                </p:cTn>
                              </p:par>
                              <p:par>
                                <p:cTn id="53" presetID="10" presetClass="entr" presetSubtype="0" fill="hold" grpId="8" nodeType="withEffect">
                                  <p:childTnLst>
                                    <p:set>
                                      <p:cBhvr>
                                        <p:cTn id="54" dur="1" fill="hold">
                                          <p:stCondLst>
                                            <p:cond delay="0"/>
                                          </p:stCondLst>
                                        </p:cTn>
                                        <p:tgtEl>
                                          <p:spTgt spid="48"/>
                                        </p:tgtEl>
                                        <p:attrNameLst>
                                          <p:attrName>style.visibility</p:attrName>
                                        </p:attrNameLst>
                                      </p:cBhvr>
                                      <p:to>
                                        <p:strVal val="visible"/>
                                      </p:to>
                                    </p:set>
                                    <p:animEffect transition="in" filter="fade">
                                      <p:cBhvr>
                                        <p:cTn id="55" dur="500"/>
                                        <p:tgtEl>
                                          <p:spTgt spid="48"/>
                                        </p:tgtEl>
                                      </p:cBhvr>
                                    </p:animEffect>
                                  </p:childTnLst>
                                </p:cTn>
                              </p:par>
                              <p:par>
                                <p:cTn id="56" presetID="10" presetClass="entr" presetSubtype="0" fill="hold" nodeType="withEffect">
                                  <p:childTnLst>
                                    <p:set>
                                      <p:cBhvr>
                                        <p:cTn id="57" dur="1" fill="hold">
                                          <p:stCondLst>
                                            <p:cond delay="0"/>
                                          </p:stCondLst>
                                        </p:cTn>
                                        <p:tgtEl>
                                          <p:spTgt spid="49"/>
                                        </p:tgtEl>
                                        <p:attrNameLst>
                                          <p:attrName>style.visibility</p:attrName>
                                        </p:attrNameLst>
                                      </p:cBhvr>
                                      <p:to>
                                        <p:strVal val="visible"/>
                                      </p:to>
                                    </p:set>
                                    <p:animEffect transition="in" filter="fade">
                                      <p:cBhvr>
                                        <p:cTn id="58" dur="500"/>
                                        <p:tgtEl>
                                          <p:spTgt spid="49"/>
                                        </p:tgtEl>
                                      </p:cBhvr>
                                    </p:animEffect>
                                  </p:childTnLst>
                                </p:cTn>
                              </p:par>
                              <p:par>
                                <p:cTn id="59" presetID="10" presetClass="entr" presetSubtype="0" fill="hold" grpId="9" nodeType="withEffect">
                                  <p:childTnLst>
                                    <p:set>
                                      <p:cBhvr>
                                        <p:cTn id="60" dur="1" fill="hold">
                                          <p:stCondLst>
                                            <p:cond delay="0"/>
                                          </p:stCondLst>
                                        </p:cTn>
                                        <p:tgtEl>
                                          <p:spTgt spid="53"/>
                                        </p:tgtEl>
                                        <p:attrNameLst>
                                          <p:attrName>style.visibility</p:attrName>
                                        </p:attrNameLst>
                                      </p:cBhvr>
                                      <p:to>
                                        <p:strVal val="visible"/>
                                      </p:to>
                                    </p:set>
                                    <p:animEffect transition="in" filter="fade">
                                      <p:cBhvr>
                                        <p:cTn id="61" dur="500"/>
                                        <p:tgtEl>
                                          <p:spTgt spid="53"/>
                                        </p:tgtEl>
                                      </p:cBhvr>
                                    </p:animEffect>
                                  </p:childTnLst>
                                </p:cTn>
                              </p:par>
                              <p:par>
                                <p:cTn id="62" presetID="10" presetClass="entr" presetSubtype="0" fill="hold" nodeType="withEffect">
                                  <p:childTnLst>
                                    <p:set>
                                      <p:cBhvr>
                                        <p:cTn id="63" dur="1" fill="hold">
                                          <p:stCondLst>
                                            <p:cond delay="0"/>
                                          </p:stCondLst>
                                        </p:cTn>
                                        <p:tgtEl>
                                          <p:spTgt spid="54"/>
                                        </p:tgtEl>
                                        <p:attrNameLst>
                                          <p:attrName>style.visibility</p:attrName>
                                        </p:attrNameLst>
                                      </p:cBhvr>
                                      <p:to>
                                        <p:strVal val="visible"/>
                                      </p:to>
                                    </p:set>
                                    <p:animEffect transition="in" filter="fade">
                                      <p:cBhvr>
                                        <p:cTn id="64"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2" grpId="0"/>
      <p:bldP spid="12294" grpId="1"/>
      <p:bldP spid="12296" grpId="2"/>
      <p:bldP spid="12298" grpId="3"/>
      <p:bldP spid="12304" grpId="4"/>
      <p:bldP spid="12306" grpId="5"/>
      <p:bldP spid="12308" grpId="6"/>
      <p:bldP spid="12310" grpId="7"/>
      <p:bldP spid="48" grpId="8"/>
      <p:bldP spid="53" grpId="9"/>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a:blip r:embed="rId3"/>
          <a:stretch>
            <a:fillRect/>
          </a:stretch>
        </a:blipFill>
        <a:effectLst/>
      </p:bgPr>
    </p:bg>
    <p:spTree>
      <p:nvGrpSpPr>
        <p:cNvPr id="1" name=""/>
        <p:cNvGrpSpPr/>
        <p:nvPr/>
      </p:nvGrpSpPr>
      <p:grpSpPr>
        <a:xfrm>
          <a:off x="0" y="0"/>
          <a:ext cx="0" cy="0"/>
          <a:chOff x="0" y="0"/>
          <a:chExt cx="0" cy="0"/>
        </a:xfrm>
      </p:grpSpPr>
      <p:pic>
        <p:nvPicPr>
          <p:cNvPr id="83" name="图片 82"/>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6143636" y="1714489"/>
            <a:ext cx="2500330" cy="2759724"/>
          </a:xfrm>
          <a:prstGeom prst="rect">
            <a:avLst/>
          </a:prstGeom>
        </p:spPr>
      </p:pic>
      <p:cxnSp>
        <p:nvCxnSpPr>
          <p:cNvPr id="84" name="直线连接符 75"/>
          <p:cNvCxnSpPr/>
          <p:nvPr/>
        </p:nvCxnSpPr>
        <p:spPr>
          <a:xfrm flipV="1">
            <a:off x="6370839" y="3080425"/>
            <a:ext cx="2045925" cy="5671"/>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5" name="图片 84"/>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3467690" y="1892830"/>
            <a:ext cx="2604508" cy="3060181"/>
          </a:xfrm>
          <a:prstGeom prst="rect">
            <a:avLst/>
          </a:prstGeom>
        </p:spPr>
      </p:pic>
      <p:pic>
        <p:nvPicPr>
          <p:cNvPr id="86" name="图片 85"/>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251520" y="1812285"/>
            <a:ext cx="3115462" cy="3340289"/>
          </a:xfrm>
          <a:prstGeom prst="rect">
            <a:avLst/>
          </a:prstGeom>
        </p:spPr>
      </p:pic>
      <p:sp>
        <p:nvSpPr>
          <p:cNvPr id="87" name="文本框 64"/>
          <p:cNvSpPr txBox="1"/>
          <p:nvPr/>
        </p:nvSpPr>
        <p:spPr>
          <a:xfrm>
            <a:off x="917923" y="2468894"/>
            <a:ext cx="1800200" cy="438582"/>
          </a:xfrm>
          <a:prstGeom prst="rect">
            <a:avLst/>
          </a:prstGeom>
          <a:noFill/>
          <a:ln w="9525">
            <a:noFill/>
          </a:ln>
        </p:spPr>
        <p:txBody>
          <a:bodyPr wrap="square" lIns="68580" tIns="34290" rIns="68580" bIns="34290">
            <a:spAutoFit/>
          </a:bodyPr>
          <a:lstStyle/>
          <a:p>
            <a:pPr eaLnBrk="1" hangingPunct="1"/>
            <a:r>
              <a:rPr lang="zh-CN" altLang="en-US" sz="2400" b="1">
                <a:solidFill>
                  <a:schemeClr val="accent2">
                    <a:lumMod val="75000"/>
                  </a:schemeClr>
                </a:solidFill>
                <a:latin typeface="楷体" panose="02010609060101010101" pitchFamily="49" charset="-122"/>
                <a:ea typeface="楷体" pitchFamily="49" charset="-122"/>
              </a:rPr>
              <a:t>左右  结构</a:t>
            </a:r>
          </a:p>
        </p:txBody>
      </p:sp>
      <p:sp>
        <p:nvSpPr>
          <p:cNvPr id="88" name="文本框 64"/>
          <p:cNvSpPr txBox="1"/>
          <p:nvPr/>
        </p:nvSpPr>
        <p:spPr>
          <a:xfrm>
            <a:off x="2235320" y="3237090"/>
            <a:ext cx="608489" cy="623248"/>
          </a:xfrm>
          <a:prstGeom prst="rect">
            <a:avLst/>
          </a:prstGeom>
          <a:noFill/>
          <a:ln w="9525">
            <a:noFill/>
          </a:ln>
        </p:spPr>
        <p:txBody>
          <a:bodyPr lIns="68580" tIns="34290" rIns="68580" bIns="34290">
            <a:spAutoFit/>
          </a:bodyPr>
          <a:lstStyle/>
          <a:p>
            <a:pPr eaLnBrk="1" hangingPunct="1"/>
            <a:r>
              <a:rPr lang="zh-CN" altLang="en-US" sz="3600" b="1" smtClean="0">
                <a:latin typeface="楷体" panose="02010609060101010101" pitchFamily="49" charset="-122"/>
                <a:ea typeface="楷体" pitchFamily="49" charset="-122"/>
              </a:rPr>
              <a:t>驶</a:t>
            </a:r>
            <a:endParaRPr lang="zh-CN" altLang="en-US" sz="3600" b="1">
              <a:latin typeface="楷体" panose="02010609060101010101" pitchFamily="49" charset="-122"/>
              <a:ea typeface="楷体" pitchFamily="49" charset="-122"/>
            </a:endParaRPr>
          </a:p>
        </p:txBody>
      </p:sp>
      <p:sp>
        <p:nvSpPr>
          <p:cNvPr id="89" name="文本框 64"/>
          <p:cNvSpPr txBox="1"/>
          <p:nvPr/>
        </p:nvSpPr>
        <p:spPr>
          <a:xfrm>
            <a:off x="683568" y="3236980"/>
            <a:ext cx="608488" cy="623248"/>
          </a:xfrm>
          <a:prstGeom prst="rect">
            <a:avLst/>
          </a:prstGeom>
          <a:noFill/>
          <a:ln w="9525">
            <a:noFill/>
          </a:ln>
        </p:spPr>
        <p:txBody>
          <a:bodyPr lIns="68580" tIns="34290" rIns="68580" bIns="34290">
            <a:spAutoFit/>
          </a:bodyPr>
          <a:lstStyle/>
          <a:p>
            <a:pPr eaLnBrk="1" hangingPunct="1"/>
            <a:r>
              <a:rPr lang="zh-CN" altLang="en-US" sz="3600" b="1" smtClean="0">
                <a:latin typeface="楷体" panose="02010609060101010101" pitchFamily="49" charset="-122"/>
                <a:ea typeface="楷体" pitchFamily="49" charset="-122"/>
              </a:rPr>
              <a:t>绸</a:t>
            </a:r>
            <a:endParaRPr lang="zh-CN" altLang="en-US" sz="3600" b="1">
              <a:latin typeface="楷体" panose="02010609060101010101" pitchFamily="49" charset="-122"/>
              <a:ea typeface="楷体" pitchFamily="49" charset="-122"/>
            </a:endParaRPr>
          </a:p>
        </p:txBody>
      </p:sp>
      <p:sp>
        <p:nvSpPr>
          <p:cNvPr id="90" name="文本框 64"/>
          <p:cNvSpPr txBox="1"/>
          <p:nvPr/>
        </p:nvSpPr>
        <p:spPr>
          <a:xfrm>
            <a:off x="683569" y="4101076"/>
            <a:ext cx="608489" cy="623248"/>
          </a:xfrm>
          <a:prstGeom prst="rect">
            <a:avLst/>
          </a:prstGeom>
          <a:noFill/>
          <a:ln w="9525">
            <a:noFill/>
          </a:ln>
        </p:spPr>
        <p:txBody>
          <a:bodyPr lIns="68580" tIns="34290" rIns="68580" bIns="34290">
            <a:spAutoFit/>
          </a:bodyPr>
          <a:lstStyle/>
          <a:p>
            <a:pPr eaLnBrk="1" hangingPunct="1"/>
            <a:r>
              <a:rPr lang="zh-CN" altLang="en-US" sz="3600" b="1" smtClean="0">
                <a:latin typeface="楷体" panose="02010609060101010101" pitchFamily="49" charset="-122"/>
                <a:ea typeface="楷体" pitchFamily="49" charset="-122"/>
              </a:rPr>
              <a:t>催</a:t>
            </a:r>
            <a:endParaRPr lang="zh-CN" altLang="en-US" sz="3600" b="1">
              <a:latin typeface="楷体" panose="02010609060101010101" pitchFamily="49" charset="-122"/>
              <a:ea typeface="楷体" pitchFamily="49" charset="-122"/>
            </a:endParaRPr>
          </a:p>
        </p:txBody>
      </p:sp>
      <p:sp>
        <p:nvSpPr>
          <p:cNvPr id="91" name="文本框 64"/>
          <p:cNvSpPr txBox="1"/>
          <p:nvPr/>
        </p:nvSpPr>
        <p:spPr>
          <a:xfrm>
            <a:off x="1491454" y="3237162"/>
            <a:ext cx="608488" cy="623248"/>
          </a:xfrm>
          <a:prstGeom prst="rect">
            <a:avLst/>
          </a:prstGeom>
          <a:noFill/>
          <a:ln w="9525">
            <a:noFill/>
          </a:ln>
        </p:spPr>
        <p:txBody>
          <a:bodyPr lIns="68580" tIns="34290" rIns="68580" bIns="34290">
            <a:spAutoFit/>
          </a:bodyPr>
          <a:lstStyle/>
          <a:p>
            <a:pPr eaLnBrk="1" hangingPunct="1"/>
            <a:r>
              <a:rPr lang="zh-CN" altLang="en-US" sz="3600" b="1" smtClean="0">
                <a:latin typeface="楷体" panose="02010609060101010101" pitchFamily="49" charset="-122"/>
                <a:ea typeface="楷体" pitchFamily="49" charset="-122"/>
              </a:rPr>
              <a:t>酒</a:t>
            </a:r>
            <a:endParaRPr lang="zh-CN" altLang="en-US" sz="3600" b="1">
              <a:latin typeface="楷体" panose="02010609060101010101" pitchFamily="49" charset="-122"/>
              <a:ea typeface="楷体" pitchFamily="49" charset="-122"/>
            </a:endParaRPr>
          </a:p>
        </p:txBody>
      </p:sp>
      <p:sp>
        <p:nvSpPr>
          <p:cNvPr id="93" name="文本框 64"/>
          <p:cNvSpPr txBox="1"/>
          <p:nvPr/>
        </p:nvSpPr>
        <p:spPr>
          <a:xfrm>
            <a:off x="1491455" y="4101076"/>
            <a:ext cx="608489" cy="623248"/>
          </a:xfrm>
          <a:prstGeom prst="rect">
            <a:avLst/>
          </a:prstGeom>
          <a:noFill/>
          <a:ln w="9525">
            <a:noFill/>
          </a:ln>
        </p:spPr>
        <p:txBody>
          <a:bodyPr lIns="68580" tIns="34290" rIns="68580" bIns="34290">
            <a:spAutoFit/>
          </a:bodyPr>
          <a:lstStyle/>
          <a:p>
            <a:pPr eaLnBrk="1" hangingPunct="1"/>
            <a:r>
              <a:rPr lang="zh-CN" altLang="en-US" sz="3600" b="1" smtClean="0">
                <a:latin typeface="楷体" panose="02010609060101010101" pitchFamily="49" charset="-122"/>
                <a:ea typeface="楷体" pitchFamily="49" charset="-122"/>
              </a:rPr>
              <a:t>炊</a:t>
            </a:r>
            <a:endParaRPr lang="zh-CN" altLang="en-US" sz="3600" b="1">
              <a:latin typeface="楷体" panose="02010609060101010101" pitchFamily="49" charset="-122"/>
              <a:ea typeface="楷体" pitchFamily="49" charset="-122"/>
            </a:endParaRPr>
          </a:p>
        </p:txBody>
      </p:sp>
      <p:sp>
        <p:nvSpPr>
          <p:cNvPr id="94" name="文本框 64"/>
          <p:cNvSpPr txBox="1"/>
          <p:nvPr/>
        </p:nvSpPr>
        <p:spPr>
          <a:xfrm>
            <a:off x="3909317" y="2463221"/>
            <a:ext cx="2154252" cy="438582"/>
          </a:xfrm>
          <a:prstGeom prst="rect">
            <a:avLst/>
          </a:prstGeom>
          <a:noFill/>
          <a:ln w="9525">
            <a:noFill/>
          </a:ln>
        </p:spPr>
        <p:txBody>
          <a:bodyPr wrap="square" lIns="68580" tIns="34290" rIns="68580" bIns="34290">
            <a:spAutoFit/>
          </a:bodyPr>
          <a:lstStyle/>
          <a:p>
            <a:pPr eaLnBrk="1" hangingPunct="1"/>
            <a:r>
              <a:rPr lang="zh-CN" altLang="en-US" sz="2400" b="1" smtClean="0">
                <a:solidFill>
                  <a:schemeClr val="accent2">
                    <a:lumMod val="75000"/>
                  </a:schemeClr>
                </a:solidFill>
                <a:latin typeface="楷体" panose="02010609060101010101" pitchFamily="49" charset="-122"/>
                <a:ea typeface="楷体" pitchFamily="49" charset="-122"/>
              </a:rPr>
              <a:t>半包围结构</a:t>
            </a:r>
            <a:endParaRPr lang="zh-CN" altLang="en-US" sz="2400" b="1">
              <a:solidFill>
                <a:schemeClr val="accent2">
                  <a:lumMod val="75000"/>
                </a:schemeClr>
              </a:solidFill>
              <a:latin typeface="楷体" panose="02010609060101010101" pitchFamily="49" charset="-122"/>
              <a:ea typeface="楷体" pitchFamily="49" charset="-122"/>
            </a:endParaRPr>
          </a:p>
        </p:txBody>
      </p:sp>
      <p:sp>
        <p:nvSpPr>
          <p:cNvPr id="95" name="文本框 64"/>
          <p:cNvSpPr txBox="1"/>
          <p:nvPr/>
        </p:nvSpPr>
        <p:spPr>
          <a:xfrm>
            <a:off x="3892074" y="3238500"/>
            <a:ext cx="608488" cy="623248"/>
          </a:xfrm>
          <a:prstGeom prst="rect">
            <a:avLst/>
          </a:prstGeom>
          <a:noFill/>
          <a:ln w="9525">
            <a:noFill/>
          </a:ln>
        </p:spPr>
        <p:txBody>
          <a:bodyPr lIns="68580" tIns="34290" rIns="68580" bIns="34290">
            <a:spAutoFit/>
          </a:bodyPr>
          <a:lstStyle/>
          <a:p>
            <a:pPr eaLnBrk="1" hangingPunct="1"/>
            <a:r>
              <a:rPr lang="zh-CN" altLang="en-US" sz="3600" b="1" smtClean="0">
                <a:latin typeface="楷体" panose="02010609060101010101" pitchFamily="49" charset="-122"/>
                <a:ea typeface="楷体" pitchFamily="49" charset="-122"/>
              </a:rPr>
              <a:t>匹</a:t>
            </a:r>
            <a:endParaRPr lang="zh-CN" altLang="en-US" sz="3600" b="1">
              <a:latin typeface="楷体" panose="02010609060101010101" pitchFamily="49" charset="-122"/>
              <a:ea typeface="楷体" pitchFamily="49" charset="-122"/>
            </a:endParaRPr>
          </a:p>
        </p:txBody>
      </p:sp>
      <p:sp>
        <p:nvSpPr>
          <p:cNvPr id="96" name="文本框 64"/>
          <p:cNvSpPr txBox="1"/>
          <p:nvPr/>
        </p:nvSpPr>
        <p:spPr>
          <a:xfrm>
            <a:off x="6529705" y="2468894"/>
            <a:ext cx="1728192" cy="438582"/>
          </a:xfrm>
          <a:prstGeom prst="rect">
            <a:avLst/>
          </a:prstGeom>
          <a:noFill/>
          <a:ln w="9525">
            <a:noFill/>
          </a:ln>
        </p:spPr>
        <p:txBody>
          <a:bodyPr wrap="square" lIns="68580" tIns="34290" rIns="68580" bIns="34290">
            <a:spAutoFit/>
          </a:bodyPr>
          <a:lstStyle/>
          <a:p>
            <a:pPr eaLnBrk="1" hangingPunct="1"/>
            <a:r>
              <a:rPr lang="zh-CN" altLang="en-US" sz="2400" b="1">
                <a:solidFill>
                  <a:schemeClr val="accent2">
                    <a:lumMod val="75000"/>
                  </a:schemeClr>
                </a:solidFill>
                <a:latin typeface="楷体" panose="02010609060101010101" pitchFamily="49" charset="-122"/>
                <a:ea typeface="楷体" pitchFamily="49" charset="-122"/>
              </a:rPr>
              <a:t>上下  结构</a:t>
            </a:r>
          </a:p>
        </p:txBody>
      </p:sp>
      <p:sp>
        <p:nvSpPr>
          <p:cNvPr id="97" name="文本框 64"/>
          <p:cNvSpPr txBox="1"/>
          <p:nvPr/>
        </p:nvSpPr>
        <p:spPr>
          <a:xfrm>
            <a:off x="7524329" y="3236977"/>
            <a:ext cx="608489" cy="623248"/>
          </a:xfrm>
          <a:prstGeom prst="rect">
            <a:avLst/>
          </a:prstGeom>
          <a:noFill/>
          <a:ln w="9525">
            <a:noFill/>
          </a:ln>
        </p:spPr>
        <p:txBody>
          <a:bodyPr lIns="68580" tIns="34290" rIns="68580" bIns="34290">
            <a:spAutoFit/>
          </a:bodyPr>
          <a:lstStyle/>
          <a:p>
            <a:pPr eaLnBrk="1" hangingPunct="1"/>
            <a:r>
              <a:rPr lang="zh-CN" altLang="en-US" sz="3600" b="1" smtClean="0">
                <a:latin typeface="楷体" panose="02010609060101010101" pitchFamily="49" charset="-122"/>
                <a:ea typeface="楷体" pitchFamily="49" charset="-122"/>
              </a:rPr>
              <a:t>轰</a:t>
            </a:r>
            <a:endParaRPr lang="en-US" altLang="zh-CN" sz="3600" b="1" err="1">
              <a:latin typeface="楷体" panose="02010609060101010101" pitchFamily="49" charset="-122"/>
              <a:ea typeface="楷体" pitchFamily="49" charset="-122"/>
            </a:endParaRPr>
          </a:p>
        </p:txBody>
      </p:sp>
      <p:sp>
        <p:nvSpPr>
          <p:cNvPr id="99" name="文本框 64"/>
          <p:cNvSpPr txBox="1"/>
          <p:nvPr/>
        </p:nvSpPr>
        <p:spPr>
          <a:xfrm>
            <a:off x="6660233" y="3238500"/>
            <a:ext cx="608489" cy="623248"/>
          </a:xfrm>
          <a:prstGeom prst="rect">
            <a:avLst/>
          </a:prstGeom>
          <a:noFill/>
          <a:ln w="9525">
            <a:noFill/>
          </a:ln>
        </p:spPr>
        <p:txBody>
          <a:bodyPr lIns="68580" tIns="34290" rIns="68580" bIns="34290">
            <a:spAutoFit/>
          </a:bodyPr>
          <a:lstStyle/>
          <a:p>
            <a:pPr eaLnBrk="1" hangingPunct="1"/>
            <a:r>
              <a:rPr lang="zh-CN" altLang="en-US" sz="3600" b="1" smtClean="0">
                <a:latin typeface="楷体" panose="02010609060101010101" pitchFamily="49" charset="-122"/>
                <a:ea typeface="楷体" pitchFamily="49" charset="-122"/>
              </a:rPr>
              <a:t>竖</a:t>
            </a:r>
            <a:endParaRPr lang="zh-CN" altLang="en-US" sz="3600" b="1">
              <a:latin typeface="楷体" panose="02010609060101010101" pitchFamily="49" charset="-122"/>
              <a:ea typeface="楷体" pitchFamily="49" charset="-122"/>
            </a:endParaRPr>
          </a:p>
        </p:txBody>
      </p:sp>
      <p:sp>
        <p:nvSpPr>
          <p:cNvPr id="101" name="TextBox 11"/>
          <p:cNvSpPr txBox="1">
            <a:spLocks noChangeArrowheads="1"/>
          </p:cNvSpPr>
          <p:nvPr/>
        </p:nvSpPr>
        <p:spPr bwMode="auto">
          <a:xfrm>
            <a:off x="3909318" y="740861"/>
            <a:ext cx="1936685" cy="5770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sz="1600">
                <a:solidFill>
                  <a:schemeClr val="tx1"/>
                </a:solidFill>
                <a:latin typeface="Arial" pitchFamily="34" charset="0"/>
                <a:ea typeface="宋体" pitchFamily="2" charset="-122"/>
              </a:defRPr>
            </a:lvl1pPr>
            <a:lvl2pPr marL="742950" indent="-285750">
              <a:defRPr sz="1600">
                <a:solidFill>
                  <a:schemeClr val="tx1"/>
                </a:solidFill>
                <a:latin typeface="Arial" pitchFamily="34" charset="0"/>
                <a:ea typeface="宋体" pitchFamily="2" charset="-122"/>
              </a:defRPr>
            </a:lvl2pPr>
            <a:lvl3pPr marL="1143000" indent="-228600">
              <a:defRPr sz="1600">
                <a:solidFill>
                  <a:schemeClr val="tx1"/>
                </a:solidFill>
                <a:latin typeface="Arial" pitchFamily="34" charset="0"/>
                <a:ea typeface="宋体" pitchFamily="2" charset="-122"/>
              </a:defRPr>
            </a:lvl3pPr>
            <a:lvl4pPr marL="1600200" indent="-228600">
              <a:defRPr sz="1600">
                <a:solidFill>
                  <a:schemeClr val="tx1"/>
                </a:solidFill>
                <a:latin typeface="Arial" pitchFamily="34" charset="0"/>
                <a:ea typeface="宋体" pitchFamily="2" charset="-122"/>
              </a:defRPr>
            </a:lvl4pPr>
            <a:lvl5pPr marL="2057400" indent="-228600">
              <a:defRPr sz="1600">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sz="1600">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sz="1600">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sz="1600">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sz="1600">
                <a:solidFill>
                  <a:schemeClr val="tx1"/>
                </a:solidFill>
                <a:latin typeface="Arial" pitchFamily="34" charset="0"/>
                <a:ea typeface="宋体" pitchFamily="2" charset="-122"/>
              </a:defRPr>
            </a:lvl9pPr>
          </a:lstStyle>
          <a:p>
            <a:pPr fontAlgn="base">
              <a:spcBef>
                <a:spcPct val="0"/>
              </a:spcBef>
              <a:spcAft>
                <a:spcPct val="0"/>
              </a:spcAft>
              <a:defRPr/>
            </a:pPr>
            <a:r>
              <a:rPr lang="zh-CN" altLang="en-US" sz="3300" b="1">
                <a:latin typeface="楷体" panose="02010609060101010101" pitchFamily="49" charset="-122"/>
                <a:ea typeface="楷体" pitchFamily="49" charset="-122"/>
              </a:rPr>
              <a:t>生字归类</a:t>
            </a:r>
          </a:p>
        </p:txBody>
      </p:sp>
      <p:grpSp>
        <p:nvGrpSpPr>
          <p:cNvPr id="102" name="组合 101"/>
          <p:cNvGrpSpPr/>
          <p:nvPr/>
        </p:nvGrpSpPr>
        <p:grpSpPr>
          <a:xfrm>
            <a:off x="3419873" y="836712"/>
            <a:ext cx="456833" cy="608488"/>
            <a:chOff x="631825" y="5181600"/>
            <a:chExt cx="1554163" cy="1552575"/>
          </a:xfrm>
        </p:grpSpPr>
        <p:sp>
          <p:nvSpPr>
            <p:cNvPr id="103" name="Oval 10"/>
            <p:cNvSpPr>
              <a:spLocks noChangeArrowheads="1"/>
            </p:cNvSpPr>
            <p:nvPr/>
          </p:nvSpPr>
          <p:spPr bwMode="auto">
            <a:xfrm>
              <a:off x="631825" y="5181600"/>
              <a:ext cx="1554163" cy="1552575"/>
            </a:xfrm>
            <a:prstGeom prst="ellipse">
              <a:avLst/>
            </a:prstGeom>
            <a:solidFill>
              <a:srgbClr val="FFCE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04" name="Freeform 11"/>
            <p:cNvSpPr/>
            <p:nvPr/>
          </p:nvSpPr>
          <p:spPr bwMode="auto">
            <a:xfrm>
              <a:off x="1468438" y="5353050"/>
              <a:ext cx="34925" cy="87313"/>
            </a:xfrm>
            <a:custGeom>
              <a:avLst/>
              <a:gdLst>
                <a:gd name="T0" fmla="*/ 4 w 12"/>
                <a:gd name="T1" fmla="*/ 30 h 31"/>
                <a:gd name="T2" fmla="*/ 12 w 12"/>
                <a:gd name="T3" fmla="*/ 3 h 31"/>
                <a:gd name="T4" fmla="*/ 11 w 12"/>
                <a:gd name="T5" fmla="*/ 0 h 31"/>
                <a:gd name="T6" fmla="*/ 0 w 12"/>
                <a:gd name="T7" fmla="*/ 31 h 31"/>
                <a:gd name="T8" fmla="*/ 4 w 12"/>
                <a:gd name="T9" fmla="*/ 30 h 31"/>
              </a:gdLst>
              <a:ahLst/>
              <a:cxnLst>
                <a:cxn ang="0">
                  <a:pos x="T0" y="T1"/>
                </a:cxn>
                <a:cxn ang="0">
                  <a:pos x="T2" y="T3"/>
                </a:cxn>
                <a:cxn ang="0">
                  <a:pos x="T4" y="T5"/>
                </a:cxn>
                <a:cxn ang="0">
                  <a:pos x="T6" y="T7"/>
                </a:cxn>
                <a:cxn ang="0">
                  <a:pos x="T8" y="T9"/>
                </a:cxn>
              </a:cxnLst>
              <a:rect l="0" t="0" r="r" b="b"/>
              <a:pathLst>
                <a:path w="12" h="31">
                  <a:moveTo>
                    <a:pt x="4" y="30"/>
                  </a:moveTo>
                  <a:cubicBezTo>
                    <a:pt x="4" y="20"/>
                    <a:pt x="7" y="7"/>
                    <a:pt x="12" y="3"/>
                  </a:cubicBezTo>
                  <a:cubicBezTo>
                    <a:pt x="11" y="0"/>
                    <a:pt x="11" y="0"/>
                    <a:pt x="11" y="0"/>
                  </a:cubicBezTo>
                  <a:cubicBezTo>
                    <a:pt x="2" y="6"/>
                    <a:pt x="0" y="21"/>
                    <a:pt x="0" y="31"/>
                  </a:cubicBezTo>
                  <a:lnTo>
                    <a:pt x="4" y="30"/>
                  </a:lnTo>
                  <a:close/>
                </a:path>
              </a:pathLst>
            </a:custGeom>
            <a:solidFill>
              <a:srgbClr val="4F2E2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05" name="Freeform 12"/>
            <p:cNvSpPr/>
            <p:nvPr/>
          </p:nvSpPr>
          <p:spPr bwMode="auto">
            <a:xfrm>
              <a:off x="1471613" y="5410200"/>
              <a:ext cx="204788" cy="358775"/>
            </a:xfrm>
            <a:custGeom>
              <a:avLst/>
              <a:gdLst>
                <a:gd name="T0" fmla="*/ 0 w 72"/>
                <a:gd name="T1" fmla="*/ 119 h 126"/>
                <a:gd name="T2" fmla="*/ 66 w 72"/>
                <a:gd name="T3" fmla="*/ 67 h 126"/>
                <a:gd name="T4" fmla="*/ 45 w 72"/>
                <a:gd name="T5" fmla="*/ 7 h 126"/>
                <a:gd name="T6" fmla="*/ 1 w 72"/>
                <a:gd name="T7" fmla="*/ 9 h 126"/>
                <a:gd name="T8" fmla="*/ 0 w 72"/>
                <a:gd name="T9" fmla="*/ 119 h 126"/>
              </a:gdLst>
              <a:ahLst/>
              <a:cxnLst>
                <a:cxn ang="0">
                  <a:pos x="T0" y="T1"/>
                </a:cxn>
                <a:cxn ang="0">
                  <a:pos x="T2" y="T3"/>
                </a:cxn>
                <a:cxn ang="0">
                  <a:pos x="T4" y="T5"/>
                </a:cxn>
                <a:cxn ang="0">
                  <a:pos x="T6" y="T7"/>
                </a:cxn>
                <a:cxn ang="0">
                  <a:pos x="T8" y="T9"/>
                </a:cxn>
              </a:cxnLst>
              <a:rect l="0" t="0" r="r" b="b"/>
              <a:pathLst>
                <a:path w="72" h="125">
                  <a:moveTo>
                    <a:pt x="0" y="119"/>
                  </a:moveTo>
                  <a:cubicBezTo>
                    <a:pt x="29" y="126"/>
                    <a:pt x="60" y="101"/>
                    <a:pt x="66" y="67"/>
                  </a:cubicBezTo>
                  <a:cubicBezTo>
                    <a:pt x="72" y="33"/>
                    <a:pt x="61" y="15"/>
                    <a:pt x="45" y="7"/>
                  </a:cubicBezTo>
                  <a:cubicBezTo>
                    <a:pt x="31" y="0"/>
                    <a:pt x="3" y="11"/>
                    <a:pt x="1" y="9"/>
                  </a:cubicBezTo>
                  <a:lnTo>
                    <a:pt x="0" y="119"/>
                  </a:lnTo>
                  <a:close/>
                </a:path>
              </a:pathLst>
            </a:custGeom>
            <a:solidFill>
              <a:srgbClr val="C90D2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06" name="Freeform 13"/>
            <p:cNvSpPr/>
            <p:nvPr/>
          </p:nvSpPr>
          <p:spPr bwMode="auto">
            <a:xfrm>
              <a:off x="1274763" y="5410200"/>
              <a:ext cx="200025" cy="355600"/>
            </a:xfrm>
            <a:custGeom>
              <a:avLst/>
              <a:gdLst>
                <a:gd name="T0" fmla="*/ 70 w 70"/>
                <a:gd name="T1" fmla="*/ 9 h 125"/>
                <a:gd name="T2" fmla="*/ 26 w 70"/>
                <a:gd name="T3" fmla="*/ 8 h 125"/>
                <a:gd name="T4" fmla="*/ 8 w 70"/>
                <a:gd name="T5" fmla="*/ 69 h 125"/>
                <a:gd name="T6" fmla="*/ 69 w 70"/>
                <a:gd name="T7" fmla="*/ 119 h 125"/>
                <a:gd name="T8" fmla="*/ 70 w 70"/>
                <a:gd name="T9" fmla="*/ 9 h 125"/>
              </a:gdLst>
              <a:ahLst/>
              <a:cxnLst>
                <a:cxn ang="0">
                  <a:pos x="T0" y="T1"/>
                </a:cxn>
                <a:cxn ang="0">
                  <a:pos x="T2" y="T3"/>
                </a:cxn>
                <a:cxn ang="0">
                  <a:pos x="T4" y="T5"/>
                </a:cxn>
                <a:cxn ang="0">
                  <a:pos x="T6" y="T7"/>
                </a:cxn>
                <a:cxn ang="0">
                  <a:pos x="T8" y="T9"/>
                </a:cxn>
              </a:cxnLst>
              <a:rect l="0" t="0" r="r" b="b"/>
              <a:pathLst>
                <a:path w="70" h="125">
                  <a:moveTo>
                    <a:pt x="70" y="9"/>
                  </a:moveTo>
                  <a:cubicBezTo>
                    <a:pt x="68" y="11"/>
                    <a:pt x="40" y="0"/>
                    <a:pt x="26" y="8"/>
                  </a:cubicBezTo>
                  <a:cubicBezTo>
                    <a:pt x="11" y="17"/>
                    <a:pt x="0" y="35"/>
                    <a:pt x="8" y="69"/>
                  </a:cubicBezTo>
                  <a:cubicBezTo>
                    <a:pt x="16" y="103"/>
                    <a:pt x="38" y="125"/>
                    <a:pt x="69" y="119"/>
                  </a:cubicBezTo>
                  <a:lnTo>
                    <a:pt x="70" y="9"/>
                  </a:lnTo>
                  <a:close/>
                </a:path>
              </a:pathLst>
            </a:custGeom>
            <a:solidFill>
              <a:srgbClr val="DB19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07" name="Freeform 14"/>
            <p:cNvSpPr/>
            <p:nvPr/>
          </p:nvSpPr>
          <p:spPr bwMode="auto">
            <a:xfrm>
              <a:off x="1374775" y="5313363"/>
              <a:ext cx="125413" cy="53975"/>
            </a:xfrm>
            <a:custGeom>
              <a:avLst/>
              <a:gdLst>
                <a:gd name="T0" fmla="*/ 44 w 44"/>
                <a:gd name="T1" fmla="*/ 19 h 19"/>
                <a:gd name="T2" fmla="*/ 27 w 44"/>
                <a:gd name="T3" fmla="*/ 4 h 19"/>
                <a:gd name="T4" fmla="*/ 0 w 44"/>
                <a:gd name="T5" fmla="*/ 1 h 19"/>
                <a:gd name="T6" fmla="*/ 0 w 44"/>
                <a:gd name="T7" fmla="*/ 2 h 19"/>
                <a:gd name="T8" fmla="*/ 44 w 44"/>
                <a:gd name="T9" fmla="*/ 19 h 19"/>
              </a:gdLst>
              <a:ahLst/>
              <a:cxnLst>
                <a:cxn ang="0">
                  <a:pos x="T0" y="T1"/>
                </a:cxn>
                <a:cxn ang="0">
                  <a:pos x="T2" y="T3"/>
                </a:cxn>
                <a:cxn ang="0">
                  <a:pos x="T4" y="T5"/>
                </a:cxn>
                <a:cxn ang="0">
                  <a:pos x="T6" y="T7"/>
                </a:cxn>
                <a:cxn ang="0">
                  <a:pos x="T8" y="T9"/>
                </a:cxn>
              </a:cxnLst>
              <a:rect l="0" t="0" r="r" b="b"/>
              <a:pathLst>
                <a:path w="44" h="19">
                  <a:moveTo>
                    <a:pt x="44" y="19"/>
                  </a:moveTo>
                  <a:cubicBezTo>
                    <a:pt x="44" y="19"/>
                    <a:pt x="40" y="9"/>
                    <a:pt x="27" y="4"/>
                  </a:cubicBezTo>
                  <a:cubicBezTo>
                    <a:pt x="15" y="0"/>
                    <a:pt x="0" y="1"/>
                    <a:pt x="0" y="1"/>
                  </a:cubicBezTo>
                  <a:cubicBezTo>
                    <a:pt x="0" y="1"/>
                    <a:pt x="0" y="2"/>
                    <a:pt x="0" y="2"/>
                  </a:cubicBezTo>
                  <a:cubicBezTo>
                    <a:pt x="12" y="10"/>
                    <a:pt x="28" y="14"/>
                    <a:pt x="44" y="19"/>
                  </a:cubicBezTo>
                  <a:close/>
                </a:path>
              </a:pathLst>
            </a:custGeom>
            <a:solidFill>
              <a:srgbClr val="1287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08" name="Freeform 15"/>
            <p:cNvSpPr/>
            <p:nvPr/>
          </p:nvSpPr>
          <p:spPr bwMode="auto">
            <a:xfrm>
              <a:off x="1374775" y="5318125"/>
              <a:ext cx="125413" cy="103188"/>
            </a:xfrm>
            <a:custGeom>
              <a:avLst/>
              <a:gdLst>
                <a:gd name="T0" fmla="*/ 0 w 44"/>
                <a:gd name="T1" fmla="*/ 0 h 36"/>
                <a:gd name="T2" fmla="*/ 6 w 44"/>
                <a:gd name="T3" fmla="*/ 12 h 36"/>
                <a:gd name="T4" fmla="*/ 44 w 44"/>
                <a:gd name="T5" fmla="*/ 17 h 36"/>
                <a:gd name="T6" fmla="*/ 0 w 44"/>
                <a:gd name="T7" fmla="*/ 0 h 36"/>
              </a:gdLst>
              <a:ahLst/>
              <a:cxnLst>
                <a:cxn ang="0">
                  <a:pos x="T0" y="T1"/>
                </a:cxn>
                <a:cxn ang="0">
                  <a:pos x="T2" y="T3"/>
                </a:cxn>
                <a:cxn ang="0">
                  <a:pos x="T4" y="T5"/>
                </a:cxn>
                <a:cxn ang="0">
                  <a:pos x="T6" y="T7"/>
                </a:cxn>
              </a:cxnLst>
              <a:rect l="0" t="0" r="r" b="b"/>
              <a:pathLst>
                <a:path w="44" h="36">
                  <a:moveTo>
                    <a:pt x="0" y="0"/>
                  </a:moveTo>
                  <a:cubicBezTo>
                    <a:pt x="0" y="2"/>
                    <a:pt x="2" y="7"/>
                    <a:pt x="6" y="12"/>
                  </a:cubicBezTo>
                  <a:cubicBezTo>
                    <a:pt x="30" y="36"/>
                    <a:pt x="43" y="18"/>
                    <a:pt x="44" y="17"/>
                  </a:cubicBezTo>
                  <a:cubicBezTo>
                    <a:pt x="28" y="12"/>
                    <a:pt x="12" y="8"/>
                    <a:pt x="0" y="0"/>
                  </a:cubicBezTo>
                  <a:close/>
                </a:path>
              </a:pathLst>
            </a:custGeom>
            <a:solidFill>
              <a:srgbClr val="0E77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09" name="Rectangle 16"/>
            <p:cNvSpPr>
              <a:spLocks noChangeArrowheads="1"/>
            </p:cNvSpPr>
            <p:nvPr/>
          </p:nvSpPr>
          <p:spPr bwMode="auto">
            <a:xfrm>
              <a:off x="908050" y="6238875"/>
              <a:ext cx="904875" cy="227013"/>
            </a:xfrm>
            <a:prstGeom prst="rect">
              <a:avLst/>
            </a:prstGeom>
            <a:solidFill>
              <a:srgbClr val="FF1D1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10" name="Rectangle 17"/>
            <p:cNvSpPr>
              <a:spLocks noChangeArrowheads="1"/>
            </p:cNvSpPr>
            <p:nvPr/>
          </p:nvSpPr>
          <p:spPr bwMode="auto">
            <a:xfrm>
              <a:off x="1681163" y="6238875"/>
              <a:ext cx="17463" cy="227013"/>
            </a:xfrm>
            <a:prstGeom prst="rect">
              <a:avLst/>
            </a:prstGeom>
            <a:solidFill>
              <a:srgbClr val="BE1E2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11" name="Rectangle 18"/>
            <p:cNvSpPr>
              <a:spLocks noChangeArrowheads="1"/>
            </p:cNvSpPr>
            <p:nvPr/>
          </p:nvSpPr>
          <p:spPr bwMode="auto">
            <a:xfrm>
              <a:off x="1651000" y="6238875"/>
              <a:ext cx="17463" cy="227013"/>
            </a:xfrm>
            <a:prstGeom prst="rect">
              <a:avLst/>
            </a:prstGeom>
            <a:solidFill>
              <a:srgbClr val="BE1E2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12" name="Rectangle 19"/>
            <p:cNvSpPr>
              <a:spLocks noChangeArrowheads="1"/>
            </p:cNvSpPr>
            <p:nvPr/>
          </p:nvSpPr>
          <p:spPr bwMode="auto">
            <a:xfrm>
              <a:off x="1612900" y="6238875"/>
              <a:ext cx="17463" cy="227013"/>
            </a:xfrm>
            <a:prstGeom prst="rect">
              <a:avLst/>
            </a:prstGeom>
            <a:solidFill>
              <a:srgbClr val="BE1E2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13" name="Rectangle 20"/>
            <p:cNvSpPr>
              <a:spLocks noChangeArrowheads="1"/>
            </p:cNvSpPr>
            <p:nvPr/>
          </p:nvSpPr>
          <p:spPr bwMode="auto">
            <a:xfrm>
              <a:off x="1030288" y="5924550"/>
              <a:ext cx="474663" cy="171450"/>
            </a:xfrm>
            <a:prstGeom prst="rect">
              <a:avLst/>
            </a:prstGeom>
            <a:solidFill>
              <a:srgbClr val="F9EEE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14" name="Rectangle 21"/>
            <p:cNvSpPr>
              <a:spLocks noChangeArrowheads="1"/>
            </p:cNvSpPr>
            <p:nvPr/>
          </p:nvSpPr>
          <p:spPr bwMode="auto">
            <a:xfrm>
              <a:off x="1030288" y="5924550"/>
              <a:ext cx="474663" cy="171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15" name="Rectangle 22"/>
            <p:cNvSpPr>
              <a:spLocks noChangeArrowheads="1"/>
            </p:cNvSpPr>
            <p:nvPr/>
          </p:nvSpPr>
          <p:spPr bwMode="auto">
            <a:xfrm>
              <a:off x="1030288" y="6002338"/>
              <a:ext cx="474663" cy="4763"/>
            </a:xfrm>
            <a:prstGeom prst="rect">
              <a:avLst/>
            </a:prstGeom>
            <a:solidFill>
              <a:srgbClr val="F3DE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16" name="Rectangle 23"/>
            <p:cNvSpPr>
              <a:spLocks noChangeArrowheads="1"/>
            </p:cNvSpPr>
            <p:nvPr/>
          </p:nvSpPr>
          <p:spPr bwMode="auto">
            <a:xfrm>
              <a:off x="1030288" y="6002338"/>
              <a:ext cx="474663" cy="4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17" name="Rectangle 24"/>
            <p:cNvSpPr>
              <a:spLocks noChangeArrowheads="1"/>
            </p:cNvSpPr>
            <p:nvPr/>
          </p:nvSpPr>
          <p:spPr bwMode="auto">
            <a:xfrm>
              <a:off x="1030288" y="6049963"/>
              <a:ext cx="474663" cy="6350"/>
            </a:xfrm>
            <a:prstGeom prst="rect">
              <a:avLst/>
            </a:prstGeom>
            <a:solidFill>
              <a:srgbClr val="F3DE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18" name="Rectangle 25"/>
            <p:cNvSpPr>
              <a:spLocks noChangeArrowheads="1"/>
            </p:cNvSpPr>
            <p:nvPr/>
          </p:nvSpPr>
          <p:spPr bwMode="auto">
            <a:xfrm>
              <a:off x="1030288" y="6049963"/>
              <a:ext cx="474663" cy="6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19" name="Rectangle 26"/>
            <p:cNvSpPr>
              <a:spLocks noChangeArrowheads="1"/>
            </p:cNvSpPr>
            <p:nvPr/>
          </p:nvSpPr>
          <p:spPr bwMode="auto">
            <a:xfrm>
              <a:off x="1030288" y="6034088"/>
              <a:ext cx="474663" cy="1588"/>
            </a:xfrm>
            <a:prstGeom prst="rect">
              <a:avLst/>
            </a:prstGeom>
            <a:solidFill>
              <a:srgbClr val="F3DE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20" name="Rectangle 27"/>
            <p:cNvSpPr>
              <a:spLocks noChangeArrowheads="1"/>
            </p:cNvSpPr>
            <p:nvPr/>
          </p:nvSpPr>
          <p:spPr bwMode="auto">
            <a:xfrm>
              <a:off x="1030288" y="6034088"/>
              <a:ext cx="474663"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21" name="Rectangle 28"/>
            <p:cNvSpPr>
              <a:spLocks noChangeArrowheads="1"/>
            </p:cNvSpPr>
            <p:nvPr/>
          </p:nvSpPr>
          <p:spPr bwMode="auto">
            <a:xfrm>
              <a:off x="1030288" y="5984875"/>
              <a:ext cx="474663" cy="3175"/>
            </a:xfrm>
            <a:prstGeom prst="rect">
              <a:avLst/>
            </a:prstGeom>
            <a:solidFill>
              <a:srgbClr val="F3DE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22" name="Rectangle 29"/>
            <p:cNvSpPr>
              <a:spLocks noChangeArrowheads="1"/>
            </p:cNvSpPr>
            <p:nvPr/>
          </p:nvSpPr>
          <p:spPr bwMode="auto">
            <a:xfrm>
              <a:off x="1030288" y="5984875"/>
              <a:ext cx="474663" cy="3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23" name="Rectangle 30"/>
            <p:cNvSpPr>
              <a:spLocks noChangeArrowheads="1"/>
            </p:cNvSpPr>
            <p:nvPr/>
          </p:nvSpPr>
          <p:spPr bwMode="auto">
            <a:xfrm>
              <a:off x="1030288" y="5937250"/>
              <a:ext cx="474663" cy="1588"/>
            </a:xfrm>
            <a:prstGeom prst="rect">
              <a:avLst/>
            </a:prstGeom>
            <a:solidFill>
              <a:srgbClr val="F3DE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24" name="Rectangle 31"/>
            <p:cNvSpPr>
              <a:spLocks noChangeArrowheads="1"/>
            </p:cNvSpPr>
            <p:nvPr/>
          </p:nvSpPr>
          <p:spPr bwMode="auto">
            <a:xfrm>
              <a:off x="1030288" y="5937250"/>
              <a:ext cx="474663"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25" name="Rectangle 32"/>
            <p:cNvSpPr>
              <a:spLocks noChangeArrowheads="1"/>
            </p:cNvSpPr>
            <p:nvPr/>
          </p:nvSpPr>
          <p:spPr bwMode="auto">
            <a:xfrm>
              <a:off x="1030288" y="6084888"/>
              <a:ext cx="474663" cy="3175"/>
            </a:xfrm>
            <a:prstGeom prst="rect">
              <a:avLst/>
            </a:prstGeom>
            <a:solidFill>
              <a:srgbClr val="F3DE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26" name="Rectangle 33"/>
            <p:cNvSpPr>
              <a:spLocks noChangeArrowheads="1"/>
            </p:cNvSpPr>
            <p:nvPr/>
          </p:nvSpPr>
          <p:spPr bwMode="auto">
            <a:xfrm>
              <a:off x="1030288" y="6084888"/>
              <a:ext cx="474663" cy="3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27" name="Rectangle 34"/>
            <p:cNvSpPr>
              <a:spLocks noChangeArrowheads="1"/>
            </p:cNvSpPr>
            <p:nvPr/>
          </p:nvSpPr>
          <p:spPr bwMode="auto">
            <a:xfrm>
              <a:off x="1030288" y="5951538"/>
              <a:ext cx="474663" cy="1588"/>
            </a:xfrm>
            <a:prstGeom prst="rect">
              <a:avLst/>
            </a:prstGeom>
            <a:solidFill>
              <a:srgbClr val="F3DE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28" name="Rectangle 35"/>
            <p:cNvSpPr>
              <a:spLocks noChangeArrowheads="1"/>
            </p:cNvSpPr>
            <p:nvPr/>
          </p:nvSpPr>
          <p:spPr bwMode="auto">
            <a:xfrm>
              <a:off x="1030288" y="5951538"/>
              <a:ext cx="474663"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29" name="Rectangle 36"/>
            <p:cNvSpPr>
              <a:spLocks noChangeArrowheads="1"/>
            </p:cNvSpPr>
            <p:nvPr/>
          </p:nvSpPr>
          <p:spPr bwMode="auto">
            <a:xfrm>
              <a:off x="879475" y="6118225"/>
              <a:ext cx="1058863" cy="120650"/>
            </a:xfrm>
            <a:prstGeom prst="rect">
              <a:avLst/>
            </a:prstGeom>
            <a:solidFill>
              <a:srgbClr val="14B6E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30" name="Rectangle 37"/>
            <p:cNvSpPr>
              <a:spLocks noChangeArrowheads="1"/>
            </p:cNvSpPr>
            <p:nvPr/>
          </p:nvSpPr>
          <p:spPr bwMode="auto">
            <a:xfrm>
              <a:off x="1835150" y="6118225"/>
              <a:ext cx="28575" cy="1206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31" name="Rectangle 38"/>
            <p:cNvSpPr>
              <a:spLocks noChangeArrowheads="1"/>
            </p:cNvSpPr>
            <p:nvPr/>
          </p:nvSpPr>
          <p:spPr bwMode="auto">
            <a:xfrm>
              <a:off x="1101725" y="5751513"/>
              <a:ext cx="588963" cy="150813"/>
            </a:xfrm>
            <a:prstGeom prst="rect">
              <a:avLst/>
            </a:prstGeom>
            <a:solidFill>
              <a:srgbClr val="2B537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32" name="Rectangle 39"/>
            <p:cNvSpPr>
              <a:spLocks noChangeArrowheads="1"/>
            </p:cNvSpPr>
            <p:nvPr/>
          </p:nvSpPr>
          <p:spPr bwMode="auto">
            <a:xfrm>
              <a:off x="1633538" y="5751513"/>
              <a:ext cx="14288" cy="150813"/>
            </a:xfrm>
            <a:prstGeom prst="rect">
              <a:avLst/>
            </a:prstGeom>
            <a:solidFill>
              <a:srgbClr val="14B6E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33" name="Freeform 40"/>
            <p:cNvSpPr/>
            <p:nvPr/>
          </p:nvSpPr>
          <p:spPr bwMode="auto">
            <a:xfrm>
              <a:off x="1012825" y="5902325"/>
              <a:ext cx="530225" cy="215900"/>
            </a:xfrm>
            <a:custGeom>
              <a:avLst/>
              <a:gdLst>
                <a:gd name="T0" fmla="*/ 186 w 186"/>
                <a:gd name="T1" fmla="*/ 38 h 76"/>
                <a:gd name="T2" fmla="*/ 183 w 186"/>
                <a:gd name="T3" fmla="*/ 0 h 76"/>
                <a:gd name="T4" fmla="*/ 183 w 186"/>
                <a:gd name="T5" fmla="*/ 0 h 76"/>
                <a:gd name="T6" fmla="*/ 182 w 186"/>
                <a:gd name="T7" fmla="*/ 0 h 76"/>
                <a:gd name="T8" fmla="*/ 182 w 186"/>
                <a:gd name="T9" fmla="*/ 0 h 76"/>
                <a:gd name="T10" fmla="*/ 182 w 186"/>
                <a:gd name="T11" fmla="*/ 0 h 76"/>
                <a:gd name="T12" fmla="*/ 0 w 186"/>
                <a:gd name="T13" fmla="*/ 0 h 76"/>
                <a:gd name="T14" fmla="*/ 0 w 186"/>
                <a:gd name="T15" fmla="*/ 8 h 76"/>
                <a:gd name="T16" fmla="*/ 173 w 186"/>
                <a:gd name="T17" fmla="*/ 8 h 76"/>
                <a:gd name="T18" fmla="*/ 173 w 186"/>
                <a:gd name="T19" fmla="*/ 68 h 76"/>
                <a:gd name="T20" fmla="*/ 0 w 186"/>
                <a:gd name="T21" fmla="*/ 68 h 76"/>
                <a:gd name="T22" fmla="*/ 0 w 186"/>
                <a:gd name="T23" fmla="*/ 76 h 76"/>
                <a:gd name="T24" fmla="*/ 183 w 186"/>
                <a:gd name="T25" fmla="*/ 76 h 76"/>
                <a:gd name="T26" fmla="*/ 183 w 186"/>
                <a:gd name="T27" fmla="*/ 76 h 76"/>
                <a:gd name="T28" fmla="*/ 186 w 186"/>
                <a:gd name="T29" fmla="*/ 38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86" h="76">
                  <a:moveTo>
                    <a:pt x="186" y="38"/>
                  </a:moveTo>
                  <a:cubicBezTo>
                    <a:pt x="186" y="19"/>
                    <a:pt x="184" y="3"/>
                    <a:pt x="183" y="0"/>
                  </a:cubicBezTo>
                  <a:cubicBezTo>
                    <a:pt x="183" y="0"/>
                    <a:pt x="183" y="0"/>
                    <a:pt x="183" y="0"/>
                  </a:cubicBezTo>
                  <a:cubicBezTo>
                    <a:pt x="182" y="0"/>
                    <a:pt x="182" y="0"/>
                    <a:pt x="182" y="0"/>
                  </a:cubicBezTo>
                  <a:cubicBezTo>
                    <a:pt x="182" y="0"/>
                    <a:pt x="182" y="0"/>
                    <a:pt x="182" y="0"/>
                  </a:cubicBezTo>
                  <a:cubicBezTo>
                    <a:pt x="182" y="0"/>
                    <a:pt x="182" y="0"/>
                    <a:pt x="182" y="0"/>
                  </a:cubicBezTo>
                  <a:cubicBezTo>
                    <a:pt x="0" y="0"/>
                    <a:pt x="0" y="0"/>
                    <a:pt x="0" y="0"/>
                  </a:cubicBezTo>
                  <a:cubicBezTo>
                    <a:pt x="0" y="8"/>
                    <a:pt x="0" y="8"/>
                    <a:pt x="0" y="8"/>
                  </a:cubicBezTo>
                  <a:cubicBezTo>
                    <a:pt x="173" y="8"/>
                    <a:pt x="173" y="8"/>
                    <a:pt x="173" y="8"/>
                  </a:cubicBezTo>
                  <a:cubicBezTo>
                    <a:pt x="173" y="68"/>
                    <a:pt x="173" y="68"/>
                    <a:pt x="173" y="68"/>
                  </a:cubicBezTo>
                  <a:cubicBezTo>
                    <a:pt x="0" y="68"/>
                    <a:pt x="0" y="68"/>
                    <a:pt x="0" y="68"/>
                  </a:cubicBezTo>
                  <a:cubicBezTo>
                    <a:pt x="0" y="76"/>
                    <a:pt x="0" y="76"/>
                    <a:pt x="0" y="76"/>
                  </a:cubicBezTo>
                  <a:cubicBezTo>
                    <a:pt x="183" y="76"/>
                    <a:pt x="183" y="76"/>
                    <a:pt x="183" y="76"/>
                  </a:cubicBezTo>
                  <a:cubicBezTo>
                    <a:pt x="183" y="76"/>
                    <a:pt x="183" y="76"/>
                    <a:pt x="183" y="76"/>
                  </a:cubicBezTo>
                  <a:cubicBezTo>
                    <a:pt x="184" y="73"/>
                    <a:pt x="186" y="57"/>
                    <a:pt x="186" y="38"/>
                  </a:cubicBezTo>
                  <a:close/>
                </a:path>
              </a:pathLst>
            </a:custGeom>
            <a:solidFill>
              <a:srgbClr val="5D93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34" name="Freeform 41"/>
            <p:cNvSpPr/>
            <p:nvPr/>
          </p:nvSpPr>
          <p:spPr bwMode="auto">
            <a:xfrm>
              <a:off x="1425575" y="6034088"/>
              <a:ext cx="42863" cy="122238"/>
            </a:xfrm>
            <a:custGeom>
              <a:avLst/>
              <a:gdLst>
                <a:gd name="T0" fmla="*/ 0 w 27"/>
                <a:gd name="T1" fmla="*/ 0 h 77"/>
                <a:gd name="T2" fmla="*/ 0 w 27"/>
                <a:gd name="T3" fmla="*/ 77 h 77"/>
                <a:gd name="T4" fmla="*/ 13 w 27"/>
                <a:gd name="T5" fmla="*/ 64 h 77"/>
                <a:gd name="T6" fmla="*/ 27 w 27"/>
                <a:gd name="T7" fmla="*/ 77 h 77"/>
                <a:gd name="T8" fmla="*/ 27 w 27"/>
                <a:gd name="T9" fmla="*/ 0 h 77"/>
                <a:gd name="T10" fmla="*/ 0 w 27"/>
                <a:gd name="T11" fmla="*/ 0 h 77"/>
              </a:gdLst>
              <a:ahLst/>
              <a:cxnLst>
                <a:cxn ang="0">
                  <a:pos x="T0" y="T1"/>
                </a:cxn>
                <a:cxn ang="0">
                  <a:pos x="T2" y="T3"/>
                </a:cxn>
                <a:cxn ang="0">
                  <a:pos x="T4" y="T5"/>
                </a:cxn>
                <a:cxn ang="0">
                  <a:pos x="T6" y="T7"/>
                </a:cxn>
                <a:cxn ang="0">
                  <a:pos x="T8" y="T9"/>
                </a:cxn>
                <a:cxn ang="0">
                  <a:pos x="T10" y="T11"/>
                </a:cxn>
              </a:cxnLst>
              <a:rect l="0" t="0" r="r" b="b"/>
              <a:pathLst>
                <a:path w="27" h="77">
                  <a:moveTo>
                    <a:pt x="0" y="0"/>
                  </a:moveTo>
                  <a:lnTo>
                    <a:pt x="0" y="77"/>
                  </a:lnTo>
                  <a:lnTo>
                    <a:pt x="13" y="64"/>
                  </a:lnTo>
                  <a:lnTo>
                    <a:pt x="27" y="77"/>
                  </a:lnTo>
                  <a:lnTo>
                    <a:pt x="27" y="0"/>
                  </a:lnTo>
                  <a:lnTo>
                    <a:pt x="0" y="0"/>
                  </a:lnTo>
                  <a:close/>
                </a:path>
              </a:pathLst>
            </a:custGeom>
            <a:solidFill>
              <a:srgbClr val="DB22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cxnSp>
        <p:nvCxnSpPr>
          <p:cNvPr id="135" name="直线连接符 5"/>
          <p:cNvCxnSpPr/>
          <p:nvPr/>
        </p:nvCxnSpPr>
        <p:spPr>
          <a:xfrm>
            <a:off x="669475" y="3049312"/>
            <a:ext cx="2192665" cy="0"/>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136" name="直线连接符 73"/>
          <p:cNvCxnSpPr/>
          <p:nvPr/>
        </p:nvCxnSpPr>
        <p:spPr>
          <a:xfrm flipV="1">
            <a:off x="3786182" y="3047997"/>
            <a:ext cx="1806204" cy="4355"/>
          </a:xfrm>
          <a:prstGeom prst="line">
            <a:avLst/>
          </a:prstGeom>
          <a:ln w="15875"/>
        </p:spPr>
        <p:style>
          <a:lnRef idx="1">
            <a:schemeClr val="accent1"/>
          </a:lnRef>
          <a:fillRef idx="0">
            <a:schemeClr val="accent1"/>
          </a:fillRef>
          <a:effectRef idx="0">
            <a:schemeClr val="accent1"/>
          </a:effectRef>
          <a:fontRef idx="minor">
            <a:schemeClr val="tx1"/>
          </a:fontRef>
        </p:style>
      </p:cxnSp>
      <p:sp>
        <p:nvSpPr>
          <p:cNvPr id="54" name="文本框 64"/>
          <p:cNvSpPr txBox="1"/>
          <p:nvPr/>
        </p:nvSpPr>
        <p:spPr>
          <a:xfrm>
            <a:off x="4878518" y="3271130"/>
            <a:ext cx="608488" cy="623248"/>
          </a:xfrm>
          <a:prstGeom prst="rect">
            <a:avLst/>
          </a:prstGeom>
          <a:noFill/>
          <a:ln w="9525">
            <a:noFill/>
          </a:ln>
        </p:spPr>
        <p:txBody>
          <a:bodyPr lIns="68580" tIns="34290" rIns="68580" bIns="34290">
            <a:spAutoFit/>
          </a:bodyPr>
          <a:lstStyle/>
          <a:p>
            <a:pPr eaLnBrk="1" hangingPunct="1"/>
            <a:r>
              <a:rPr lang="zh-CN" altLang="en-US" sz="3600" b="1" smtClean="0">
                <a:latin typeface="楷体" panose="02010609060101010101" pitchFamily="49" charset="-122"/>
                <a:ea typeface="楷体" pitchFamily="49" charset="-122"/>
              </a:rPr>
              <a:t>翅</a:t>
            </a:r>
            <a:endParaRPr lang="zh-CN" altLang="en-US" sz="3600" b="1">
              <a:latin typeface="楷体" panose="02010609060101010101" pitchFamily="49" charset="-122"/>
              <a:ea typeface="楷体" pitchFamily="49" charset="-122"/>
            </a:endParaRPr>
          </a:p>
        </p:txBody>
      </p:sp>
      <p:sp>
        <p:nvSpPr>
          <p:cNvPr id="55" name="文本框 64"/>
          <p:cNvSpPr txBox="1"/>
          <p:nvPr/>
        </p:nvSpPr>
        <p:spPr>
          <a:xfrm>
            <a:off x="2214547" y="4095756"/>
            <a:ext cx="608489" cy="623248"/>
          </a:xfrm>
          <a:prstGeom prst="rect">
            <a:avLst/>
          </a:prstGeom>
          <a:noFill/>
          <a:ln w="9525">
            <a:noFill/>
          </a:ln>
        </p:spPr>
        <p:txBody>
          <a:bodyPr lIns="68580" tIns="34290" rIns="68580" bIns="34290">
            <a:spAutoFit/>
          </a:bodyPr>
          <a:lstStyle/>
          <a:p>
            <a:pPr eaLnBrk="1" hangingPunct="1"/>
            <a:r>
              <a:rPr lang="zh-CN" altLang="en-US" sz="3600" b="1" smtClean="0">
                <a:latin typeface="楷体" panose="02010609060101010101" pitchFamily="49" charset="-122"/>
                <a:ea typeface="楷体" pitchFamily="49" charset="-122"/>
              </a:rPr>
              <a:t>膀</a:t>
            </a:r>
            <a:endParaRPr lang="zh-CN" altLang="en-US" sz="3600" b="1">
              <a:latin typeface="楷体" panose="02010609060101010101" pitchFamily="49" charset="-122"/>
              <a:ea typeface="楷体" pitchFamily="49" charset="-122"/>
            </a:endParaRPr>
          </a:p>
        </p:txBody>
      </p:sp>
    </p:spTree>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xmlns:p15="http://schemas.microsoft.com/office/powerpoint/2012/main">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grpId="1" nodeType="clickEffect">
                                  <p:childTnLst>
                                    <p:set>
                                      <p:cBhvr>
                                        <p:cTn id="6" dur="1" fill="hold">
                                          <p:stCondLst>
                                            <p:cond delay="0"/>
                                          </p:stCondLst>
                                        </p:cTn>
                                        <p:tgtEl>
                                          <p:spTgt spid="89"/>
                                        </p:tgtEl>
                                        <p:attrNameLst>
                                          <p:attrName>style.visibility</p:attrName>
                                        </p:attrNameLst>
                                      </p:cBhvr>
                                      <p:to>
                                        <p:strVal val="visible"/>
                                      </p:to>
                                    </p:set>
                                    <p:animEffect transition="in" filter="fade">
                                      <p:cBhvr>
                                        <p:cTn id="7" dur="1000"/>
                                        <p:tgtEl>
                                          <p:spTgt spid="89"/>
                                        </p:tgtEl>
                                      </p:cBhvr>
                                    </p:animEffect>
                                    <p:anim calcmode="lin" valueType="num">
                                      <p:cBhvr>
                                        <p:cTn id="8" dur="1000" fill="hold"/>
                                        <p:tgtEl>
                                          <p:spTgt spid="89"/>
                                        </p:tgtEl>
                                        <p:attrNameLst>
                                          <p:attrName>ppt_x</p:attrName>
                                        </p:attrNameLst>
                                      </p:cBhvr>
                                      <p:tavLst>
                                        <p:tav tm="0">
                                          <p:val>
                                            <p:strVal val="#ppt_x"/>
                                          </p:val>
                                        </p:tav>
                                        <p:tav tm="100000">
                                          <p:val>
                                            <p:strVal val="#ppt_x"/>
                                          </p:val>
                                        </p:tav>
                                      </p:tavLst>
                                    </p:anim>
                                    <p:anim calcmode="lin" valueType="num">
                                      <p:cBhvr>
                                        <p:cTn id="9" dur="1000" fill="hold"/>
                                        <p:tgtEl>
                                          <p:spTgt spid="89"/>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indefinite"/>
                            </p:stCondLst>
                          </p:cTn>
                        </p:par>
                        <p:par>
                          <p:cTn id="12" fill="hold" nodeType="afterGroup">
                            <p:stCondLst>
                              <p:cond delay="0"/>
                            </p:stCondLst>
                            <p:childTnLst>
                              <p:par>
                                <p:cTn id="13" presetID="42" presetClass="entr" presetSubtype="0" fill="hold" grpId="3" nodeType="clickEffect">
                                  <p:childTnLst>
                                    <p:set>
                                      <p:cBhvr>
                                        <p:cTn id="14" dur="1" fill="hold">
                                          <p:stCondLst>
                                            <p:cond delay="0"/>
                                          </p:stCondLst>
                                        </p:cTn>
                                        <p:tgtEl>
                                          <p:spTgt spid="91"/>
                                        </p:tgtEl>
                                        <p:attrNameLst>
                                          <p:attrName>style.visibility</p:attrName>
                                        </p:attrNameLst>
                                      </p:cBhvr>
                                      <p:to>
                                        <p:strVal val="visible"/>
                                      </p:to>
                                    </p:set>
                                    <p:animEffect transition="in" filter="fade">
                                      <p:cBhvr>
                                        <p:cTn id="15" dur="1000"/>
                                        <p:tgtEl>
                                          <p:spTgt spid="91"/>
                                        </p:tgtEl>
                                      </p:cBhvr>
                                    </p:animEffect>
                                    <p:anim calcmode="lin" valueType="num">
                                      <p:cBhvr>
                                        <p:cTn id="16" dur="1000" fill="hold"/>
                                        <p:tgtEl>
                                          <p:spTgt spid="91"/>
                                        </p:tgtEl>
                                        <p:attrNameLst>
                                          <p:attrName>ppt_x</p:attrName>
                                        </p:attrNameLst>
                                      </p:cBhvr>
                                      <p:tavLst>
                                        <p:tav tm="0">
                                          <p:val>
                                            <p:strVal val="#ppt_x"/>
                                          </p:val>
                                        </p:tav>
                                        <p:tav tm="100000">
                                          <p:val>
                                            <p:strVal val="#ppt_x"/>
                                          </p:val>
                                        </p:tav>
                                      </p:tavLst>
                                    </p:anim>
                                    <p:anim calcmode="lin" valueType="num">
                                      <p:cBhvr>
                                        <p:cTn id="17" dur="1000" fill="hold"/>
                                        <p:tgtEl>
                                          <p:spTgt spid="91"/>
                                        </p:tgtEl>
                                        <p:attrNameLst>
                                          <p:attrName>ppt_y</p:attrName>
                                        </p:attrNameLst>
                                      </p:cBhvr>
                                      <p:tavLst>
                                        <p:tav tm="0">
                                          <p:val>
                                            <p:strVal val="#ppt_y+.1"/>
                                          </p:val>
                                        </p:tav>
                                        <p:tav tm="100000">
                                          <p:val>
                                            <p:strVal val="#ppt_y"/>
                                          </p:val>
                                        </p:tav>
                                      </p:tavLst>
                                    </p:anim>
                                  </p:childTnLst>
                                </p:cTn>
                              </p:par>
                            </p:childTnLst>
                          </p:cTn>
                        </p:par>
                      </p:childTnLst>
                    </p:cTn>
                  </p:par>
                  <p:par>
                    <p:cTn id="18" fill="hold" nodeType="clickPar">
                      <p:stCondLst>
                        <p:cond delay="indefinite"/>
                      </p:stCondLst>
                      <p:childTnLst>
                        <p:par>
                          <p:cTn id="19" fill="hold" nodeType="withGroup">
                            <p:stCondLst>
                              <p:cond delay="indefinite"/>
                            </p:stCondLst>
                          </p:cTn>
                        </p:par>
                        <p:par>
                          <p:cTn id="20" fill="hold" nodeType="afterGroup">
                            <p:stCondLst>
                              <p:cond delay="0"/>
                            </p:stCondLst>
                            <p:childTnLst>
                              <p:par>
                                <p:cTn id="21" presetID="42" presetClass="entr" presetSubtype="0" fill="hold" grpId="0" nodeType="clickEffect">
                                  <p:childTnLst>
                                    <p:set>
                                      <p:cBhvr>
                                        <p:cTn id="22" dur="1" fill="hold">
                                          <p:stCondLst>
                                            <p:cond delay="0"/>
                                          </p:stCondLst>
                                        </p:cTn>
                                        <p:tgtEl>
                                          <p:spTgt spid="88"/>
                                        </p:tgtEl>
                                        <p:attrNameLst>
                                          <p:attrName>style.visibility</p:attrName>
                                        </p:attrNameLst>
                                      </p:cBhvr>
                                      <p:to>
                                        <p:strVal val="visible"/>
                                      </p:to>
                                    </p:set>
                                    <p:animEffect transition="in" filter="fade">
                                      <p:cBhvr>
                                        <p:cTn id="23" dur="1000"/>
                                        <p:tgtEl>
                                          <p:spTgt spid="88"/>
                                        </p:tgtEl>
                                      </p:cBhvr>
                                    </p:animEffect>
                                    <p:anim calcmode="lin" valueType="num">
                                      <p:cBhvr>
                                        <p:cTn id="24" dur="1000" fill="hold"/>
                                        <p:tgtEl>
                                          <p:spTgt spid="88"/>
                                        </p:tgtEl>
                                        <p:attrNameLst>
                                          <p:attrName>ppt_x</p:attrName>
                                        </p:attrNameLst>
                                      </p:cBhvr>
                                      <p:tavLst>
                                        <p:tav tm="0">
                                          <p:val>
                                            <p:strVal val="#ppt_x"/>
                                          </p:val>
                                        </p:tav>
                                        <p:tav tm="100000">
                                          <p:val>
                                            <p:strVal val="#ppt_x"/>
                                          </p:val>
                                        </p:tav>
                                      </p:tavLst>
                                    </p:anim>
                                    <p:anim calcmode="lin" valueType="num">
                                      <p:cBhvr>
                                        <p:cTn id="25" dur="1000" fill="hold"/>
                                        <p:tgtEl>
                                          <p:spTgt spid="88"/>
                                        </p:tgtEl>
                                        <p:attrNameLst>
                                          <p:attrName>ppt_y</p:attrName>
                                        </p:attrNameLst>
                                      </p:cBhvr>
                                      <p:tavLst>
                                        <p:tav tm="0">
                                          <p:val>
                                            <p:strVal val="#ppt_y+.1"/>
                                          </p:val>
                                        </p:tav>
                                        <p:tav tm="100000">
                                          <p:val>
                                            <p:strVal val="#ppt_y"/>
                                          </p:val>
                                        </p:tav>
                                      </p:tavLst>
                                    </p:anim>
                                  </p:childTnLst>
                                </p:cTn>
                              </p:par>
                            </p:childTnLst>
                          </p:cTn>
                        </p:par>
                      </p:childTnLst>
                    </p:cTn>
                  </p:par>
                  <p:par>
                    <p:cTn id="26" fill="hold" nodeType="clickPar">
                      <p:stCondLst>
                        <p:cond delay="indefinite"/>
                      </p:stCondLst>
                      <p:childTnLst>
                        <p:par>
                          <p:cTn id="27" fill="hold" nodeType="withGroup">
                            <p:stCondLst>
                              <p:cond delay="indefinite"/>
                            </p:stCondLst>
                          </p:cTn>
                        </p:par>
                        <p:par>
                          <p:cTn id="28" fill="hold" nodeType="afterGroup">
                            <p:stCondLst>
                              <p:cond delay="0"/>
                            </p:stCondLst>
                            <p:childTnLst>
                              <p:par>
                                <p:cTn id="29" presetID="42" presetClass="entr" presetSubtype="0" fill="hold" grpId="2" nodeType="clickEffect">
                                  <p:childTnLst>
                                    <p:set>
                                      <p:cBhvr>
                                        <p:cTn id="30" dur="1" fill="hold">
                                          <p:stCondLst>
                                            <p:cond delay="0"/>
                                          </p:stCondLst>
                                        </p:cTn>
                                        <p:tgtEl>
                                          <p:spTgt spid="90"/>
                                        </p:tgtEl>
                                        <p:attrNameLst>
                                          <p:attrName>style.visibility</p:attrName>
                                        </p:attrNameLst>
                                      </p:cBhvr>
                                      <p:to>
                                        <p:strVal val="visible"/>
                                      </p:to>
                                    </p:set>
                                    <p:animEffect transition="in" filter="fade">
                                      <p:cBhvr>
                                        <p:cTn id="31" dur="1000"/>
                                        <p:tgtEl>
                                          <p:spTgt spid="90"/>
                                        </p:tgtEl>
                                      </p:cBhvr>
                                    </p:animEffect>
                                    <p:anim calcmode="lin" valueType="num">
                                      <p:cBhvr>
                                        <p:cTn id="32" dur="1000" fill="hold"/>
                                        <p:tgtEl>
                                          <p:spTgt spid="90"/>
                                        </p:tgtEl>
                                        <p:attrNameLst>
                                          <p:attrName>ppt_x</p:attrName>
                                        </p:attrNameLst>
                                      </p:cBhvr>
                                      <p:tavLst>
                                        <p:tav tm="0">
                                          <p:val>
                                            <p:strVal val="#ppt_x"/>
                                          </p:val>
                                        </p:tav>
                                        <p:tav tm="100000">
                                          <p:val>
                                            <p:strVal val="#ppt_x"/>
                                          </p:val>
                                        </p:tav>
                                      </p:tavLst>
                                    </p:anim>
                                    <p:anim calcmode="lin" valueType="num">
                                      <p:cBhvr>
                                        <p:cTn id="33" dur="1000" fill="hold"/>
                                        <p:tgtEl>
                                          <p:spTgt spid="90"/>
                                        </p:tgtEl>
                                        <p:attrNameLst>
                                          <p:attrName>ppt_y</p:attrName>
                                        </p:attrNameLst>
                                      </p:cBhvr>
                                      <p:tavLst>
                                        <p:tav tm="0">
                                          <p:val>
                                            <p:strVal val="#ppt_y+.1"/>
                                          </p:val>
                                        </p:tav>
                                        <p:tav tm="100000">
                                          <p:val>
                                            <p:strVal val="#ppt_y"/>
                                          </p:val>
                                        </p:tav>
                                      </p:tavLst>
                                    </p:anim>
                                  </p:childTnLst>
                                </p:cTn>
                              </p:par>
                            </p:childTnLst>
                          </p:cTn>
                        </p:par>
                      </p:childTnLst>
                    </p:cTn>
                  </p:par>
                  <p:par>
                    <p:cTn id="34" fill="hold" nodeType="clickPar">
                      <p:stCondLst>
                        <p:cond delay="indefinite"/>
                      </p:stCondLst>
                      <p:childTnLst>
                        <p:par>
                          <p:cTn id="35" fill="hold" nodeType="withGroup">
                            <p:stCondLst>
                              <p:cond delay="indefinite"/>
                            </p:stCondLst>
                          </p:cTn>
                        </p:par>
                        <p:par>
                          <p:cTn id="36" fill="hold" nodeType="afterGroup">
                            <p:stCondLst>
                              <p:cond delay="0"/>
                            </p:stCondLst>
                            <p:childTnLst>
                              <p:par>
                                <p:cTn id="37" presetID="42" presetClass="entr" presetSubtype="0" fill="hold" grpId="4" nodeType="clickEffect">
                                  <p:childTnLst>
                                    <p:set>
                                      <p:cBhvr>
                                        <p:cTn id="38" dur="1" fill="hold">
                                          <p:stCondLst>
                                            <p:cond delay="0"/>
                                          </p:stCondLst>
                                        </p:cTn>
                                        <p:tgtEl>
                                          <p:spTgt spid="93"/>
                                        </p:tgtEl>
                                        <p:attrNameLst>
                                          <p:attrName>style.visibility</p:attrName>
                                        </p:attrNameLst>
                                      </p:cBhvr>
                                      <p:to>
                                        <p:strVal val="visible"/>
                                      </p:to>
                                    </p:set>
                                    <p:animEffect transition="in" filter="fade">
                                      <p:cBhvr>
                                        <p:cTn id="39" dur="1000"/>
                                        <p:tgtEl>
                                          <p:spTgt spid="93"/>
                                        </p:tgtEl>
                                      </p:cBhvr>
                                    </p:animEffect>
                                    <p:anim calcmode="lin" valueType="num">
                                      <p:cBhvr>
                                        <p:cTn id="40" dur="1000" fill="hold"/>
                                        <p:tgtEl>
                                          <p:spTgt spid="93"/>
                                        </p:tgtEl>
                                        <p:attrNameLst>
                                          <p:attrName>ppt_x</p:attrName>
                                        </p:attrNameLst>
                                      </p:cBhvr>
                                      <p:tavLst>
                                        <p:tav tm="0">
                                          <p:val>
                                            <p:strVal val="#ppt_x"/>
                                          </p:val>
                                        </p:tav>
                                        <p:tav tm="100000">
                                          <p:val>
                                            <p:strVal val="#ppt_x"/>
                                          </p:val>
                                        </p:tav>
                                      </p:tavLst>
                                    </p:anim>
                                    <p:anim calcmode="lin" valueType="num">
                                      <p:cBhvr>
                                        <p:cTn id="41" dur="1000" fill="hold"/>
                                        <p:tgtEl>
                                          <p:spTgt spid="93"/>
                                        </p:tgtEl>
                                        <p:attrNameLst>
                                          <p:attrName>ppt_y</p:attrName>
                                        </p:attrNameLst>
                                      </p:cBhvr>
                                      <p:tavLst>
                                        <p:tav tm="0">
                                          <p:val>
                                            <p:strVal val="#ppt_y+.1"/>
                                          </p:val>
                                        </p:tav>
                                        <p:tav tm="100000">
                                          <p:val>
                                            <p:strVal val="#ppt_y"/>
                                          </p:val>
                                        </p:tav>
                                      </p:tavLst>
                                    </p:anim>
                                  </p:childTnLst>
                                </p:cTn>
                              </p:par>
                            </p:childTnLst>
                          </p:cTn>
                        </p:par>
                      </p:childTnLst>
                    </p:cTn>
                  </p:par>
                  <p:par>
                    <p:cTn id="42" fill="hold" nodeType="clickPar">
                      <p:stCondLst>
                        <p:cond delay="indefinite"/>
                      </p:stCondLst>
                      <p:childTnLst>
                        <p:par>
                          <p:cTn id="43" fill="hold" nodeType="withGroup">
                            <p:stCondLst>
                              <p:cond delay="indefinite"/>
                            </p:stCondLst>
                          </p:cTn>
                        </p:par>
                        <p:par>
                          <p:cTn id="44" fill="hold" nodeType="afterGroup">
                            <p:stCondLst>
                              <p:cond delay="0"/>
                            </p:stCondLst>
                            <p:childTnLst>
                              <p:par>
                                <p:cTn id="45" presetID="42" presetClass="entr" presetSubtype="0" fill="hold" grpId="9" nodeType="clickEffect">
                                  <p:childTnLst>
                                    <p:set>
                                      <p:cBhvr>
                                        <p:cTn id="46" dur="1" fill="hold">
                                          <p:stCondLst>
                                            <p:cond delay="0"/>
                                          </p:stCondLst>
                                        </p:cTn>
                                        <p:tgtEl>
                                          <p:spTgt spid="55"/>
                                        </p:tgtEl>
                                        <p:attrNameLst>
                                          <p:attrName>style.visibility</p:attrName>
                                        </p:attrNameLst>
                                      </p:cBhvr>
                                      <p:to>
                                        <p:strVal val="visible"/>
                                      </p:to>
                                    </p:set>
                                    <p:animEffect transition="in" filter="fade">
                                      <p:cBhvr>
                                        <p:cTn id="47" dur="1000"/>
                                        <p:tgtEl>
                                          <p:spTgt spid="55"/>
                                        </p:tgtEl>
                                      </p:cBhvr>
                                    </p:animEffect>
                                    <p:anim calcmode="lin" valueType="num">
                                      <p:cBhvr>
                                        <p:cTn id="48" dur="1000" fill="hold"/>
                                        <p:tgtEl>
                                          <p:spTgt spid="55"/>
                                        </p:tgtEl>
                                        <p:attrNameLst>
                                          <p:attrName>ppt_x</p:attrName>
                                        </p:attrNameLst>
                                      </p:cBhvr>
                                      <p:tavLst>
                                        <p:tav tm="0">
                                          <p:val>
                                            <p:strVal val="#ppt_x"/>
                                          </p:val>
                                        </p:tav>
                                        <p:tav tm="100000">
                                          <p:val>
                                            <p:strVal val="#ppt_x"/>
                                          </p:val>
                                        </p:tav>
                                      </p:tavLst>
                                    </p:anim>
                                    <p:anim calcmode="lin" valueType="num">
                                      <p:cBhvr>
                                        <p:cTn id="49" dur="1000" fill="hold"/>
                                        <p:tgtEl>
                                          <p:spTgt spid="55"/>
                                        </p:tgtEl>
                                        <p:attrNameLst>
                                          <p:attrName>ppt_y</p:attrName>
                                        </p:attrNameLst>
                                      </p:cBhvr>
                                      <p:tavLst>
                                        <p:tav tm="0">
                                          <p:val>
                                            <p:strVal val="#ppt_y+.1"/>
                                          </p:val>
                                        </p:tav>
                                        <p:tav tm="100000">
                                          <p:val>
                                            <p:strVal val="#ppt_y"/>
                                          </p:val>
                                        </p:tav>
                                      </p:tavLst>
                                    </p:anim>
                                  </p:childTnLst>
                                </p:cTn>
                              </p:par>
                            </p:childTnLst>
                          </p:cTn>
                        </p:par>
                      </p:childTnLst>
                    </p:cTn>
                  </p:par>
                  <p:par>
                    <p:cTn id="50" fill="hold" nodeType="clickPar">
                      <p:stCondLst>
                        <p:cond delay="indefinite"/>
                      </p:stCondLst>
                      <p:childTnLst>
                        <p:par>
                          <p:cTn id="51" fill="hold" nodeType="withGroup">
                            <p:stCondLst>
                              <p:cond delay="indefinite"/>
                            </p:stCondLst>
                          </p:cTn>
                        </p:par>
                        <p:par>
                          <p:cTn id="52" fill="hold" nodeType="afterGroup">
                            <p:stCondLst>
                              <p:cond delay="0"/>
                            </p:stCondLst>
                            <p:childTnLst>
                              <p:par>
                                <p:cTn id="53" presetID="42" presetClass="entr" presetSubtype="0" fill="hold" grpId="5" nodeType="clickEffect">
                                  <p:childTnLst>
                                    <p:set>
                                      <p:cBhvr>
                                        <p:cTn id="54" dur="1" fill="hold">
                                          <p:stCondLst>
                                            <p:cond delay="0"/>
                                          </p:stCondLst>
                                        </p:cTn>
                                        <p:tgtEl>
                                          <p:spTgt spid="95"/>
                                        </p:tgtEl>
                                        <p:attrNameLst>
                                          <p:attrName>style.visibility</p:attrName>
                                        </p:attrNameLst>
                                      </p:cBhvr>
                                      <p:to>
                                        <p:strVal val="visible"/>
                                      </p:to>
                                    </p:set>
                                    <p:animEffect transition="in" filter="fade">
                                      <p:cBhvr>
                                        <p:cTn id="55" dur="1000"/>
                                        <p:tgtEl>
                                          <p:spTgt spid="95"/>
                                        </p:tgtEl>
                                      </p:cBhvr>
                                    </p:animEffect>
                                    <p:anim calcmode="lin" valueType="num">
                                      <p:cBhvr>
                                        <p:cTn id="56" dur="1000" fill="hold"/>
                                        <p:tgtEl>
                                          <p:spTgt spid="95"/>
                                        </p:tgtEl>
                                        <p:attrNameLst>
                                          <p:attrName>ppt_x</p:attrName>
                                        </p:attrNameLst>
                                      </p:cBhvr>
                                      <p:tavLst>
                                        <p:tav tm="0">
                                          <p:val>
                                            <p:strVal val="#ppt_x"/>
                                          </p:val>
                                        </p:tav>
                                        <p:tav tm="100000">
                                          <p:val>
                                            <p:strVal val="#ppt_x"/>
                                          </p:val>
                                        </p:tav>
                                      </p:tavLst>
                                    </p:anim>
                                    <p:anim calcmode="lin" valueType="num">
                                      <p:cBhvr>
                                        <p:cTn id="57" dur="1000" fill="hold"/>
                                        <p:tgtEl>
                                          <p:spTgt spid="95"/>
                                        </p:tgtEl>
                                        <p:attrNameLst>
                                          <p:attrName>ppt_y</p:attrName>
                                        </p:attrNameLst>
                                      </p:cBhvr>
                                      <p:tavLst>
                                        <p:tav tm="0">
                                          <p:val>
                                            <p:strVal val="#ppt_y+.1"/>
                                          </p:val>
                                        </p:tav>
                                        <p:tav tm="100000">
                                          <p:val>
                                            <p:strVal val="#ppt_y"/>
                                          </p:val>
                                        </p:tav>
                                      </p:tavLst>
                                    </p:anim>
                                  </p:childTnLst>
                                </p:cTn>
                              </p:par>
                            </p:childTnLst>
                          </p:cTn>
                        </p:par>
                      </p:childTnLst>
                    </p:cTn>
                  </p:par>
                  <p:par>
                    <p:cTn id="58" fill="hold" nodeType="clickPar">
                      <p:stCondLst>
                        <p:cond delay="indefinite"/>
                      </p:stCondLst>
                      <p:childTnLst>
                        <p:par>
                          <p:cTn id="59" fill="hold" nodeType="withGroup">
                            <p:stCondLst>
                              <p:cond delay="indefinite"/>
                            </p:stCondLst>
                          </p:cTn>
                        </p:par>
                        <p:par>
                          <p:cTn id="60" fill="hold" nodeType="afterGroup">
                            <p:stCondLst>
                              <p:cond delay="0"/>
                            </p:stCondLst>
                            <p:childTnLst>
                              <p:par>
                                <p:cTn id="61" presetID="42" presetClass="entr" presetSubtype="0" fill="hold" grpId="8" nodeType="clickEffect">
                                  <p:childTnLst>
                                    <p:set>
                                      <p:cBhvr>
                                        <p:cTn id="62" dur="1" fill="hold">
                                          <p:stCondLst>
                                            <p:cond delay="0"/>
                                          </p:stCondLst>
                                        </p:cTn>
                                        <p:tgtEl>
                                          <p:spTgt spid="54"/>
                                        </p:tgtEl>
                                        <p:attrNameLst>
                                          <p:attrName>style.visibility</p:attrName>
                                        </p:attrNameLst>
                                      </p:cBhvr>
                                      <p:to>
                                        <p:strVal val="visible"/>
                                      </p:to>
                                    </p:set>
                                    <p:animEffect transition="in" filter="fade">
                                      <p:cBhvr>
                                        <p:cTn id="63" dur="1000"/>
                                        <p:tgtEl>
                                          <p:spTgt spid="54"/>
                                        </p:tgtEl>
                                      </p:cBhvr>
                                    </p:animEffect>
                                    <p:anim calcmode="lin" valueType="num">
                                      <p:cBhvr>
                                        <p:cTn id="64" dur="1000" fill="hold"/>
                                        <p:tgtEl>
                                          <p:spTgt spid="54"/>
                                        </p:tgtEl>
                                        <p:attrNameLst>
                                          <p:attrName>ppt_x</p:attrName>
                                        </p:attrNameLst>
                                      </p:cBhvr>
                                      <p:tavLst>
                                        <p:tav tm="0">
                                          <p:val>
                                            <p:strVal val="#ppt_x"/>
                                          </p:val>
                                        </p:tav>
                                        <p:tav tm="100000">
                                          <p:val>
                                            <p:strVal val="#ppt_x"/>
                                          </p:val>
                                        </p:tav>
                                      </p:tavLst>
                                    </p:anim>
                                    <p:anim calcmode="lin" valueType="num">
                                      <p:cBhvr>
                                        <p:cTn id="65" dur="1000" fill="hold"/>
                                        <p:tgtEl>
                                          <p:spTgt spid="54"/>
                                        </p:tgtEl>
                                        <p:attrNameLst>
                                          <p:attrName>ppt_y</p:attrName>
                                        </p:attrNameLst>
                                      </p:cBhvr>
                                      <p:tavLst>
                                        <p:tav tm="0">
                                          <p:val>
                                            <p:strVal val="#ppt_y+.1"/>
                                          </p:val>
                                        </p:tav>
                                        <p:tav tm="100000">
                                          <p:val>
                                            <p:strVal val="#ppt_y"/>
                                          </p:val>
                                        </p:tav>
                                      </p:tavLst>
                                    </p:anim>
                                  </p:childTnLst>
                                </p:cTn>
                              </p:par>
                            </p:childTnLst>
                          </p:cTn>
                        </p:par>
                      </p:childTnLst>
                    </p:cTn>
                  </p:par>
                  <p:par>
                    <p:cTn id="66" fill="hold" nodeType="clickPar">
                      <p:stCondLst>
                        <p:cond delay="indefinite"/>
                      </p:stCondLst>
                      <p:childTnLst>
                        <p:par>
                          <p:cTn id="67" fill="hold" nodeType="withGroup">
                            <p:stCondLst>
                              <p:cond delay="indefinite"/>
                            </p:stCondLst>
                          </p:cTn>
                        </p:par>
                        <p:par>
                          <p:cTn id="68" fill="hold" nodeType="afterGroup">
                            <p:stCondLst>
                              <p:cond delay="0"/>
                            </p:stCondLst>
                            <p:childTnLst>
                              <p:par>
                                <p:cTn id="69" presetID="42" presetClass="entr" presetSubtype="0" fill="hold" grpId="7" nodeType="clickEffect">
                                  <p:childTnLst>
                                    <p:set>
                                      <p:cBhvr>
                                        <p:cTn id="70" dur="1" fill="hold">
                                          <p:stCondLst>
                                            <p:cond delay="0"/>
                                          </p:stCondLst>
                                        </p:cTn>
                                        <p:tgtEl>
                                          <p:spTgt spid="99"/>
                                        </p:tgtEl>
                                        <p:attrNameLst>
                                          <p:attrName>style.visibility</p:attrName>
                                        </p:attrNameLst>
                                      </p:cBhvr>
                                      <p:to>
                                        <p:strVal val="visible"/>
                                      </p:to>
                                    </p:set>
                                    <p:animEffect transition="in" filter="fade">
                                      <p:cBhvr>
                                        <p:cTn id="71" dur="1000"/>
                                        <p:tgtEl>
                                          <p:spTgt spid="99"/>
                                        </p:tgtEl>
                                      </p:cBhvr>
                                    </p:animEffect>
                                    <p:anim calcmode="lin" valueType="num">
                                      <p:cBhvr>
                                        <p:cTn id="72" dur="1000" fill="hold"/>
                                        <p:tgtEl>
                                          <p:spTgt spid="99"/>
                                        </p:tgtEl>
                                        <p:attrNameLst>
                                          <p:attrName>ppt_x</p:attrName>
                                        </p:attrNameLst>
                                      </p:cBhvr>
                                      <p:tavLst>
                                        <p:tav tm="0">
                                          <p:val>
                                            <p:strVal val="#ppt_x"/>
                                          </p:val>
                                        </p:tav>
                                        <p:tav tm="100000">
                                          <p:val>
                                            <p:strVal val="#ppt_x"/>
                                          </p:val>
                                        </p:tav>
                                      </p:tavLst>
                                    </p:anim>
                                    <p:anim calcmode="lin" valueType="num">
                                      <p:cBhvr>
                                        <p:cTn id="73" dur="1000" fill="hold"/>
                                        <p:tgtEl>
                                          <p:spTgt spid="99"/>
                                        </p:tgtEl>
                                        <p:attrNameLst>
                                          <p:attrName>ppt_y</p:attrName>
                                        </p:attrNameLst>
                                      </p:cBhvr>
                                      <p:tavLst>
                                        <p:tav tm="0">
                                          <p:val>
                                            <p:strVal val="#ppt_y+.1"/>
                                          </p:val>
                                        </p:tav>
                                        <p:tav tm="100000">
                                          <p:val>
                                            <p:strVal val="#ppt_y"/>
                                          </p:val>
                                        </p:tav>
                                      </p:tavLst>
                                    </p:anim>
                                  </p:childTnLst>
                                </p:cTn>
                              </p:par>
                            </p:childTnLst>
                          </p:cTn>
                        </p:par>
                      </p:childTnLst>
                    </p:cTn>
                  </p:par>
                  <p:par>
                    <p:cTn id="74" fill="hold" nodeType="clickPar">
                      <p:stCondLst>
                        <p:cond delay="indefinite"/>
                      </p:stCondLst>
                      <p:childTnLst>
                        <p:par>
                          <p:cTn id="75" fill="hold" nodeType="withGroup">
                            <p:stCondLst>
                              <p:cond delay="indefinite"/>
                            </p:stCondLst>
                          </p:cTn>
                        </p:par>
                        <p:par>
                          <p:cTn id="76" fill="hold" nodeType="afterGroup">
                            <p:stCondLst>
                              <p:cond delay="0"/>
                            </p:stCondLst>
                            <p:childTnLst>
                              <p:par>
                                <p:cTn id="77" presetID="42" presetClass="entr" presetSubtype="0" fill="hold" grpId="6" nodeType="clickEffect">
                                  <p:childTnLst>
                                    <p:set>
                                      <p:cBhvr>
                                        <p:cTn id="78" dur="1" fill="hold">
                                          <p:stCondLst>
                                            <p:cond delay="0"/>
                                          </p:stCondLst>
                                        </p:cTn>
                                        <p:tgtEl>
                                          <p:spTgt spid="97"/>
                                        </p:tgtEl>
                                        <p:attrNameLst>
                                          <p:attrName>style.visibility</p:attrName>
                                        </p:attrNameLst>
                                      </p:cBhvr>
                                      <p:to>
                                        <p:strVal val="visible"/>
                                      </p:to>
                                    </p:set>
                                    <p:animEffect transition="in" filter="fade">
                                      <p:cBhvr>
                                        <p:cTn id="79" dur="1000"/>
                                        <p:tgtEl>
                                          <p:spTgt spid="97"/>
                                        </p:tgtEl>
                                      </p:cBhvr>
                                    </p:animEffect>
                                    <p:anim calcmode="lin" valueType="num">
                                      <p:cBhvr>
                                        <p:cTn id="80" dur="1000" fill="hold"/>
                                        <p:tgtEl>
                                          <p:spTgt spid="97"/>
                                        </p:tgtEl>
                                        <p:attrNameLst>
                                          <p:attrName>ppt_x</p:attrName>
                                        </p:attrNameLst>
                                      </p:cBhvr>
                                      <p:tavLst>
                                        <p:tav tm="0">
                                          <p:val>
                                            <p:strVal val="#ppt_x"/>
                                          </p:val>
                                        </p:tav>
                                        <p:tav tm="100000">
                                          <p:val>
                                            <p:strVal val="#ppt_x"/>
                                          </p:val>
                                        </p:tav>
                                      </p:tavLst>
                                    </p:anim>
                                    <p:anim calcmode="lin" valueType="num">
                                      <p:cBhvr>
                                        <p:cTn id="81" dur="1000" fill="hold"/>
                                        <p:tgtEl>
                                          <p:spTgt spid="9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 grpId="0"/>
      <p:bldP spid="89" grpId="1"/>
      <p:bldP spid="90" grpId="2"/>
      <p:bldP spid="91" grpId="3"/>
      <p:bldP spid="93" grpId="4"/>
      <p:bldP spid="95" grpId="5"/>
      <p:bldP spid="97" grpId="6"/>
      <p:bldP spid="99" grpId="7"/>
      <p:bldP spid="54" grpId="8"/>
      <p:bldP spid="55" grpId="9"/>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a:blip r:embed="rId3"/>
          <a:stretch>
            <a:fillRect/>
          </a:stretch>
        </a:blipFill>
        <a:effectLst/>
      </p:bgPr>
    </p:bg>
    <p:spTree>
      <p:nvGrpSpPr>
        <p:cNvPr id="1" name=""/>
        <p:cNvGrpSpPr/>
        <p:nvPr/>
      </p:nvGrpSpPr>
      <p:grpSpPr>
        <a:xfrm>
          <a:off x="0" y="0"/>
          <a:ext cx="0" cy="0"/>
          <a:chOff x="0" y="0"/>
          <a:chExt cx="0" cy="0"/>
        </a:xfrm>
      </p:grpSpPr>
      <p:sp>
        <p:nvSpPr>
          <p:cNvPr id="101" name="TextBox 11"/>
          <p:cNvSpPr txBox="1">
            <a:spLocks noChangeArrowheads="1"/>
          </p:cNvSpPr>
          <p:nvPr/>
        </p:nvSpPr>
        <p:spPr bwMode="auto">
          <a:xfrm>
            <a:off x="3876706" y="298991"/>
            <a:ext cx="1936685" cy="5770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sz="1600">
                <a:solidFill>
                  <a:schemeClr val="tx1"/>
                </a:solidFill>
                <a:latin typeface="Arial" pitchFamily="34" charset="0"/>
                <a:ea typeface="宋体" pitchFamily="2" charset="-122"/>
              </a:defRPr>
            </a:lvl1pPr>
            <a:lvl2pPr marL="742950" indent="-285750">
              <a:defRPr sz="1600">
                <a:solidFill>
                  <a:schemeClr val="tx1"/>
                </a:solidFill>
                <a:latin typeface="Arial" pitchFamily="34" charset="0"/>
                <a:ea typeface="宋体" pitchFamily="2" charset="-122"/>
              </a:defRPr>
            </a:lvl2pPr>
            <a:lvl3pPr marL="1143000" indent="-228600">
              <a:defRPr sz="1600">
                <a:solidFill>
                  <a:schemeClr val="tx1"/>
                </a:solidFill>
                <a:latin typeface="Arial" pitchFamily="34" charset="0"/>
                <a:ea typeface="宋体" pitchFamily="2" charset="-122"/>
              </a:defRPr>
            </a:lvl3pPr>
            <a:lvl4pPr marL="1600200" indent="-228600">
              <a:defRPr sz="1600">
                <a:solidFill>
                  <a:schemeClr val="tx1"/>
                </a:solidFill>
                <a:latin typeface="Arial" pitchFamily="34" charset="0"/>
                <a:ea typeface="宋体" pitchFamily="2" charset="-122"/>
              </a:defRPr>
            </a:lvl4pPr>
            <a:lvl5pPr marL="2057400" indent="-228600">
              <a:defRPr sz="1600">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sz="1600">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sz="1600">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sz="1600">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sz="1600">
                <a:solidFill>
                  <a:schemeClr val="tx1"/>
                </a:solidFill>
                <a:latin typeface="Arial" pitchFamily="34" charset="0"/>
                <a:ea typeface="宋体" pitchFamily="2" charset="-122"/>
              </a:defRPr>
            </a:lvl9pPr>
          </a:lstStyle>
          <a:p>
            <a:pPr fontAlgn="base">
              <a:spcBef>
                <a:spcPct val="0"/>
              </a:spcBef>
              <a:spcAft>
                <a:spcPct val="0"/>
              </a:spcAft>
              <a:defRPr/>
            </a:pPr>
            <a:r>
              <a:rPr lang="zh-CN" altLang="en-US" sz="3300" b="1" smtClean="0">
                <a:latin typeface="楷体" panose="02010609060101010101" pitchFamily="49" charset="-122"/>
                <a:ea typeface="楷体" pitchFamily="49" charset="-122"/>
              </a:rPr>
              <a:t>识字方法</a:t>
            </a:r>
            <a:endParaRPr lang="zh-CN" altLang="en-US" sz="3300" b="1">
              <a:latin typeface="楷体" panose="02010609060101010101" pitchFamily="49" charset="-122"/>
              <a:ea typeface="楷体" pitchFamily="49" charset="-122"/>
            </a:endParaRPr>
          </a:p>
        </p:txBody>
      </p:sp>
      <p:grpSp>
        <p:nvGrpSpPr>
          <p:cNvPr id="102" name="组合 101"/>
          <p:cNvGrpSpPr/>
          <p:nvPr/>
        </p:nvGrpSpPr>
        <p:grpSpPr>
          <a:xfrm>
            <a:off x="3387261" y="394843"/>
            <a:ext cx="456833" cy="608488"/>
            <a:chOff x="631825" y="5181600"/>
            <a:chExt cx="1554163" cy="1552575"/>
          </a:xfrm>
        </p:grpSpPr>
        <p:sp>
          <p:nvSpPr>
            <p:cNvPr id="103" name="Oval 10"/>
            <p:cNvSpPr>
              <a:spLocks noChangeArrowheads="1"/>
            </p:cNvSpPr>
            <p:nvPr/>
          </p:nvSpPr>
          <p:spPr bwMode="auto">
            <a:xfrm>
              <a:off x="631825" y="5181600"/>
              <a:ext cx="1554163" cy="1552575"/>
            </a:xfrm>
            <a:prstGeom prst="ellipse">
              <a:avLst/>
            </a:prstGeom>
            <a:solidFill>
              <a:srgbClr val="FFCE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04" name="Freeform 11"/>
            <p:cNvSpPr/>
            <p:nvPr/>
          </p:nvSpPr>
          <p:spPr bwMode="auto">
            <a:xfrm>
              <a:off x="1468438" y="5353050"/>
              <a:ext cx="34925" cy="87313"/>
            </a:xfrm>
            <a:custGeom>
              <a:avLst/>
              <a:gdLst>
                <a:gd name="T0" fmla="*/ 4 w 12"/>
                <a:gd name="T1" fmla="*/ 30 h 31"/>
                <a:gd name="T2" fmla="*/ 12 w 12"/>
                <a:gd name="T3" fmla="*/ 3 h 31"/>
                <a:gd name="T4" fmla="*/ 11 w 12"/>
                <a:gd name="T5" fmla="*/ 0 h 31"/>
                <a:gd name="T6" fmla="*/ 0 w 12"/>
                <a:gd name="T7" fmla="*/ 31 h 31"/>
                <a:gd name="T8" fmla="*/ 4 w 12"/>
                <a:gd name="T9" fmla="*/ 30 h 31"/>
              </a:gdLst>
              <a:ahLst/>
              <a:cxnLst>
                <a:cxn ang="0">
                  <a:pos x="T0" y="T1"/>
                </a:cxn>
                <a:cxn ang="0">
                  <a:pos x="T2" y="T3"/>
                </a:cxn>
                <a:cxn ang="0">
                  <a:pos x="T4" y="T5"/>
                </a:cxn>
                <a:cxn ang="0">
                  <a:pos x="T6" y="T7"/>
                </a:cxn>
                <a:cxn ang="0">
                  <a:pos x="T8" y="T9"/>
                </a:cxn>
              </a:cxnLst>
              <a:rect l="0" t="0" r="r" b="b"/>
              <a:pathLst>
                <a:path w="12" h="31">
                  <a:moveTo>
                    <a:pt x="4" y="30"/>
                  </a:moveTo>
                  <a:cubicBezTo>
                    <a:pt x="4" y="20"/>
                    <a:pt x="7" y="7"/>
                    <a:pt x="12" y="3"/>
                  </a:cubicBezTo>
                  <a:cubicBezTo>
                    <a:pt x="11" y="0"/>
                    <a:pt x="11" y="0"/>
                    <a:pt x="11" y="0"/>
                  </a:cubicBezTo>
                  <a:cubicBezTo>
                    <a:pt x="2" y="6"/>
                    <a:pt x="0" y="21"/>
                    <a:pt x="0" y="31"/>
                  </a:cubicBezTo>
                  <a:lnTo>
                    <a:pt x="4" y="30"/>
                  </a:lnTo>
                  <a:close/>
                </a:path>
              </a:pathLst>
            </a:custGeom>
            <a:solidFill>
              <a:srgbClr val="4F2E2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05" name="Freeform 12"/>
            <p:cNvSpPr/>
            <p:nvPr/>
          </p:nvSpPr>
          <p:spPr bwMode="auto">
            <a:xfrm>
              <a:off x="1471613" y="5410200"/>
              <a:ext cx="204788" cy="358775"/>
            </a:xfrm>
            <a:custGeom>
              <a:avLst/>
              <a:gdLst>
                <a:gd name="T0" fmla="*/ 0 w 72"/>
                <a:gd name="T1" fmla="*/ 119 h 126"/>
                <a:gd name="T2" fmla="*/ 66 w 72"/>
                <a:gd name="T3" fmla="*/ 67 h 126"/>
                <a:gd name="T4" fmla="*/ 45 w 72"/>
                <a:gd name="T5" fmla="*/ 7 h 126"/>
                <a:gd name="T6" fmla="*/ 1 w 72"/>
                <a:gd name="T7" fmla="*/ 9 h 126"/>
                <a:gd name="T8" fmla="*/ 0 w 72"/>
                <a:gd name="T9" fmla="*/ 119 h 126"/>
              </a:gdLst>
              <a:ahLst/>
              <a:cxnLst>
                <a:cxn ang="0">
                  <a:pos x="T0" y="T1"/>
                </a:cxn>
                <a:cxn ang="0">
                  <a:pos x="T2" y="T3"/>
                </a:cxn>
                <a:cxn ang="0">
                  <a:pos x="T4" y="T5"/>
                </a:cxn>
                <a:cxn ang="0">
                  <a:pos x="T6" y="T7"/>
                </a:cxn>
                <a:cxn ang="0">
                  <a:pos x="T8" y="T9"/>
                </a:cxn>
              </a:cxnLst>
              <a:rect l="0" t="0" r="r" b="b"/>
              <a:pathLst>
                <a:path w="72" h="125">
                  <a:moveTo>
                    <a:pt x="0" y="119"/>
                  </a:moveTo>
                  <a:cubicBezTo>
                    <a:pt x="29" y="126"/>
                    <a:pt x="60" y="101"/>
                    <a:pt x="66" y="67"/>
                  </a:cubicBezTo>
                  <a:cubicBezTo>
                    <a:pt x="72" y="33"/>
                    <a:pt x="61" y="15"/>
                    <a:pt x="45" y="7"/>
                  </a:cubicBezTo>
                  <a:cubicBezTo>
                    <a:pt x="31" y="0"/>
                    <a:pt x="3" y="11"/>
                    <a:pt x="1" y="9"/>
                  </a:cubicBezTo>
                  <a:lnTo>
                    <a:pt x="0" y="119"/>
                  </a:lnTo>
                  <a:close/>
                </a:path>
              </a:pathLst>
            </a:custGeom>
            <a:solidFill>
              <a:srgbClr val="C90D2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06" name="Freeform 13"/>
            <p:cNvSpPr/>
            <p:nvPr/>
          </p:nvSpPr>
          <p:spPr bwMode="auto">
            <a:xfrm>
              <a:off x="1274763" y="5410200"/>
              <a:ext cx="200025" cy="355600"/>
            </a:xfrm>
            <a:custGeom>
              <a:avLst/>
              <a:gdLst>
                <a:gd name="T0" fmla="*/ 70 w 70"/>
                <a:gd name="T1" fmla="*/ 9 h 125"/>
                <a:gd name="T2" fmla="*/ 26 w 70"/>
                <a:gd name="T3" fmla="*/ 8 h 125"/>
                <a:gd name="T4" fmla="*/ 8 w 70"/>
                <a:gd name="T5" fmla="*/ 69 h 125"/>
                <a:gd name="T6" fmla="*/ 69 w 70"/>
                <a:gd name="T7" fmla="*/ 119 h 125"/>
                <a:gd name="T8" fmla="*/ 70 w 70"/>
                <a:gd name="T9" fmla="*/ 9 h 125"/>
              </a:gdLst>
              <a:ahLst/>
              <a:cxnLst>
                <a:cxn ang="0">
                  <a:pos x="T0" y="T1"/>
                </a:cxn>
                <a:cxn ang="0">
                  <a:pos x="T2" y="T3"/>
                </a:cxn>
                <a:cxn ang="0">
                  <a:pos x="T4" y="T5"/>
                </a:cxn>
                <a:cxn ang="0">
                  <a:pos x="T6" y="T7"/>
                </a:cxn>
                <a:cxn ang="0">
                  <a:pos x="T8" y="T9"/>
                </a:cxn>
              </a:cxnLst>
              <a:rect l="0" t="0" r="r" b="b"/>
              <a:pathLst>
                <a:path w="70" h="125">
                  <a:moveTo>
                    <a:pt x="70" y="9"/>
                  </a:moveTo>
                  <a:cubicBezTo>
                    <a:pt x="68" y="11"/>
                    <a:pt x="40" y="0"/>
                    <a:pt x="26" y="8"/>
                  </a:cubicBezTo>
                  <a:cubicBezTo>
                    <a:pt x="11" y="17"/>
                    <a:pt x="0" y="35"/>
                    <a:pt x="8" y="69"/>
                  </a:cubicBezTo>
                  <a:cubicBezTo>
                    <a:pt x="16" y="103"/>
                    <a:pt x="38" y="125"/>
                    <a:pt x="69" y="119"/>
                  </a:cubicBezTo>
                  <a:lnTo>
                    <a:pt x="70" y="9"/>
                  </a:lnTo>
                  <a:close/>
                </a:path>
              </a:pathLst>
            </a:custGeom>
            <a:solidFill>
              <a:srgbClr val="DB19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07" name="Freeform 14"/>
            <p:cNvSpPr/>
            <p:nvPr/>
          </p:nvSpPr>
          <p:spPr bwMode="auto">
            <a:xfrm>
              <a:off x="1374775" y="5313363"/>
              <a:ext cx="125413" cy="53975"/>
            </a:xfrm>
            <a:custGeom>
              <a:avLst/>
              <a:gdLst>
                <a:gd name="T0" fmla="*/ 44 w 44"/>
                <a:gd name="T1" fmla="*/ 19 h 19"/>
                <a:gd name="T2" fmla="*/ 27 w 44"/>
                <a:gd name="T3" fmla="*/ 4 h 19"/>
                <a:gd name="T4" fmla="*/ 0 w 44"/>
                <a:gd name="T5" fmla="*/ 1 h 19"/>
                <a:gd name="T6" fmla="*/ 0 w 44"/>
                <a:gd name="T7" fmla="*/ 2 h 19"/>
                <a:gd name="T8" fmla="*/ 44 w 44"/>
                <a:gd name="T9" fmla="*/ 19 h 19"/>
              </a:gdLst>
              <a:ahLst/>
              <a:cxnLst>
                <a:cxn ang="0">
                  <a:pos x="T0" y="T1"/>
                </a:cxn>
                <a:cxn ang="0">
                  <a:pos x="T2" y="T3"/>
                </a:cxn>
                <a:cxn ang="0">
                  <a:pos x="T4" y="T5"/>
                </a:cxn>
                <a:cxn ang="0">
                  <a:pos x="T6" y="T7"/>
                </a:cxn>
                <a:cxn ang="0">
                  <a:pos x="T8" y="T9"/>
                </a:cxn>
              </a:cxnLst>
              <a:rect l="0" t="0" r="r" b="b"/>
              <a:pathLst>
                <a:path w="44" h="19">
                  <a:moveTo>
                    <a:pt x="44" y="19"/>
                  </a:moveTo>
                  <a:cubicBezTo>
                    <a:pt x="44" y="19"/>
                    <a:pt x="40" y="9"/>
                    <a:pt x="27" y="4"/>
                  </a:cubicBezTo>
                  <a:cubicBezTo>
                    <a:pt x="15" y="0"/>
                    <a:pt x="0" y="1"/>
                    <a:pt x="0" y="1"/>
                  </a:cubicBezTo>
                  <a:cubicBezTo>
                    <a:pt x="0" y="1"/>
                    <a:pt x="0" y="2"/>
                    <a:pt x="0" y="2"/>
                  </a:cubicBezTo>
                  <a:cubicBezTo>
                    <a:pt x="12" y="10"/>
                    <a:pt x="28" y="14"/>
                    <a:pt x="44" y="19"/>
                  </a:cubicBezTo>
                  <a:close/>
                </a:path>
              </a:pathLst>
            </a:custGeom>
            <a:solidFill>
              <a:srgbClr val="1287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08" name="Freeform 15"/>
            <p:cNvSpPr/>
            <p:nvPr/>
          </p:nvSpPr>
          <p:spPr bwMode="auto">
            <a:xfrm>
              <a:off x="1374775" y="5318125"/>
              <a:ext cx="125413" cy="103188"/>
            </a:xfrm>
            <a:custGeom>
              <a:avLst/>
              <a:gdLst>
                <a:gd name="T0" fmla="*/ 0 w 44"/>
                <a:gd name="T1" fmla="*/ 0 h 36"/>
                <a:gd name="T2" fmla="*/ 6 w 44"/>
                <a:gd name="T3" fmla="*/ 12 h 36"/>
                <a:gd name="T4" fmla="*/ 44 w 44"/>
                <a:gd name="T5" fmla="*/ 17 h 36"/>
                <a:gd name="T6" fmla="*/ 0 w 44"/>
                <a:gd name="T7" fmla="*/ 0 h 36"/>
              </a:gdLst>
              <a:ahLst/>
              <a:cxnLst>
                <a:cxn ang="0">
                  <a:pos x="T0" y="T1"/>
                </a:cxn>
                <a:cxn ang="0">
                  <a:pos x="T2" y="T3"/>
                </a:cxn>
                <a:cxn ang="0">
                  <a:pos x="T4" y="T5"/>
                </a:cxn>
                <a:cxn ang="0">
                  <a:pos x="T6" y="T7"/>
                </a:cxn>
              </a:cxnLst>
              <a:rect l="0" t="0" r="r" b="b"/>
              <a:pathLst>
                <a:path w="44" h="36">
                  <a:moveTo>
                    <a:pt x="0" y="0"/>
                  </a:moveTo>
                  <a:cubicBezTo>
                    <a:pt x="0" y="2"/>
                    <a:pt x="2" y="7"/>
                    <a:pt x="6" y="12"/>
                  </a:cubicBezTo>
                  <a:cubicBezTo>
                    <a:pt x="30" y="36"/>
                    <a:pt x="43" y="18"/>
                    <a:pt x="44" y="17"/>
                  </a:cubicBezTo>
                  <a:cubicBezTo>
                    <a:pt x="28" y="12"/>
                    <a:pt x="12" y="8"/>
                    <a:pt x="0" y="0"/>
                  </a:cubicBezTo>
                  <a:close/>
                </a:path>
              </a:pathLst>
            </a:custGeom>
            <a:solidFill>
              <a:srgbClr val="0E77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09" name="Rectangle 16"/>
            <p:cNvSpPr>
              <a:spLocks noChangeArrowheads="1"/>
            </p:cNvSpPr>
            <p:nvPr/>
          </p:nvSpPr>
          <p:spPr bwMode="auto">
            <a:xfrm>
              <a:off x="908050" y="6238875"/>
              <a:ext cx="904875" cy="227013"/>
            </a:xfrm>
            <a:prstGeom prst="rect">
              <a:avLst/>
            </a:prstGeom>
            <a:solidFill>
              <a:srgbClr val="FF1D1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10" name="Rectangle 17"/>
            <p:cNvSpPr>
              <a:spLocks noChangeArrowheads="1"/>
            </p:cNvSpPr>
            <p:nvPr/>
          </p:nvSpPr>
          <p:spPr bwMode="auto">
            <a:xfrm>
              <a:off x="1681163" y="6238875"/>
              <a:ext cx="17463" cy="227013"/>
            </a:xfrm>
            <a:prstGeom prst="rect">
              <a:avLst/>
            </a:prstGeom>
            <a:solidFill>
              <a:srgbClr val="BE1E2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11" name="Rectangle 18"/>
            <p:cNvSpPr>
              <a:spLocks noChangeArrowheads="1"/>
            </p:cNvSpPr>
            <p:nvPr/>
          </p:nvSpPr>
          <p:spPr bwMode="auto">
            <a:xfrm>
              <a:off x="1651000" y="6238875"/>
              <a:ext cx="17463" cy="227013"/>
            </a:xfrm>
            <a:prstGeom prst="rect">
              <a:avLst/>
            </a:prstGeom>
            <a:solidFill>
              <a:srgbClr val="BE1E2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12" name="Rectangle 19"/>
            <p:cNvSpPr>
              <a:spLocks noChangeArrowheads="1"/>
            </p:cNvSpPr>
            <p:nvPr/>
          </p:nvSpPr>
          <p:spPr bwMode="auto">
            <a:xfrm>
              <a:off x="1612900" y="6238875"/>
              <a:ext cx="17463" cy="227013"/>
            </a:xfrm>
            <a:prstGeom prst="rect">
              <a:avLst/>
            </a:prstGeom>
            <a:solidFill>
              <a:srgbClr val="BE1E2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13" name="Rectangle 20"/>
            <p:cNvSpPr>
              <a:spLocks noChangeArrowheads="1"/>
            </p:cNvSpPr>
            <p:nvPr/>
          </p:nvSpPr>
          <p:spPr bwMode="auto">
            <a:xfrm>
              <a:off x="1030288" y="5924550"/>
              <a:ext cx="474663" cy="171450"/>
            </a:xfrm>
            <a:prstGeom prst="rect">
              <a:avLst/>
            </a:prstGeom>
            <a:solidFill>
              <a:srgbClr val="F9EEE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14" name="Rectangle 21"/>
            <p:cNvSpPr>
              <a:spLocks noChangeArrowheads="1"/>
            </p:cNvSpPr>
            <p:nvPr/>
          </p:nvSpPr>
          <p:spPr bwMode="auto">
            <a:xfrm>
              <a:off x="1030288" y="5924550"/>
              <a:ext cx="474663" cy="171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15" name="Rectangle 22"/>
            <p:cNvSpPr>
              <a:spLocks noChangeArrowheads="1"/>
            </p:cNvSpPr>
            <p:nvPr/>
          </p:nvSpPr>
          <p:spPr bwMode="auto">
            <a:xfrm>
              <a:off x="1030288" y="6002338"/>
              <a:ext cx="474663" cy="4763"/>
            </a:xfrm>
            <a:prstGeom prst="rect">
              <a:avLst/>
            </a:prstGeom>
            <a:solidFill>
              <a:srgbClr val="F3DE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16" name="Rectangle 23"/>
            <p:cNvSpPr>
              <a:spLocks noChangeArrowheads="1"/>
            </p:cNvSpPr>
            <p:nvPr/>
          </p:nvSpPr>
          <p:spPr bwMode="auto">
            <a:xfrm>
              <a:off x="1030288" y="6002338"/>
              <a:ext cx="474663" cy="4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17" name="Rectangle 24"/>
            <p:cNvSpPr>
              <a:spLocks noChangeArrowheads="1"/>
            </p:cNvSpPr>
            <p:nvPr/>
          </p:nvSpPr>
          <p:spPr bwMode="auto">
            <a:xfrm>
              <a:off x="1030288" y="6049963"/>
              <a:ext cx="474663" cy="6350"/>
            </a:xfrm>
            <a:prstGeom prst="rect">
              <a:avLst/>
            </a:prstGeom>
            <a:solidFill>
              <a:srgbClr val="F3DE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18" name="Rectangle 25"/>
            <p:cNvSpPr>
              <a:spLocks noChangeArrowheads="1"/>
            </p:cNvSpPr>
            <p:nvPr/>
          </p:nvSpPr>
          <p:spPr bwMode="auto">
            <a:xfrm>
              <a:off x="1030288" y="6049963"/>
              <a:ext cx="474663" cy="6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19" name="Rectangle 26"/>
            <p:cNvSpPr>
              <a:spLocks noChangeArrowheads="1"/>
            </p:cNvSpPr>
            <p:nvPr/>
          </p:nvSpPr>
          <p:spPr bwMode="auto">
            <a:xfrm>
              <a:off x="1030288" y="6034088"/>
              <a:ext cx="474663" cy="1588"/>
            </a:xfrm>
            <a:prstGeom prst="rect">
              <a:avLst/>
            </a:prstGeom>
            <a:solidFill>
              <a:srgbClr val="F3DE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20" name="Rectangle 27"/>
            <p:cNvSpPr>
              <a:spLocks noChangeArrowheads="1"/>
            </p:cNvSpPr>
            <p:nvPr/>
          </p:nvSpPr>
          <p:spPr bwMode="auto">
            <a:xfrm>
              <a:off x="1030288" y="6034088"/>
              <a:ext cx="474663"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21" name="Rectangle 28"/>
            <p:cNvSpPr>
              <a:spLocks noChangeArrowheads="1"/>
            </p:cNvSpPr>
            <p:nvPr/>
          </p:nvSpPr>
          <p:spPr bwMode="auto">
            <a:xfrm>
              <a:off x="1030288" y="5984875"/>
              <a:ext cx="474663" cy="3175"/>
            </a:xfrm>
            <a:prstGeom prst="rect">
              <a:avLst/>
            </a:prstGeom>
            <a:solidFill>
              <a:srgbClr val="F3DE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22" name="Rectangle 29"/>
            <p:cNvSpPr>
              <a:spLocks noChangeArrowheads="1"/>
            </p:cNvSpPr>
            <p:nvPr/>
          </p:nvSpPr>
          <p:spPr bwMode="auto">
            <a:xfrm>
              <a:off x="1030288" y="5984875"/>
              <a:ext cx="474663" cy="3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23" name="Rectangle 30"/>
            <p:cNvSpPr>
              <a:spLocks noChangeArrowheads="1"/>
            </p:cNvSpPr>
            <p:nvPr/>
          </p:nvSpPr>
          <p:spPr bwMode="auto">
            <a:xfrm>
              <a:off x="1030288" y="5937250"/>
              <a:ext cx="474663" cy="1588"/>
            </a:xfrm>
            <a:prstGeom prst="rect">
              <a:avLst/>
            </a:prstGeom>
            <a:solidFill>
              <a:srgbClr val="F3DE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24" name="Rectangle 31"/>
            <p:cNvSpPr>
              <a:spLocks noChangeArrowheads="1"/>
            </p:cNvSpPr>
            <p:nvPr/>
          </p:nvSpPr>
          <p:spPr bwMode="auto">
            <a:xfrm>
              <a:off x="1030288" y="5937250"/>
              <a:ext cx="474663"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25" name="Rectangle 32"/>
            <p:cNvSpPr>
              <a:spLocks noChangeArrowheads="1"/>
            </p:cNvSpPr>
            <p:nvPr/>
          </p:nvSpPr>
          <p:spPr bwMode="auto">
            <a:xfrm>
              <a:off x="1030288" y="6084888"/>
              <a:ext cx="474663" cy="3175"/>
            </a:xfrm>
            <a:prstGeom prst="rect">
              <a:avLst/>
            </a:prstGeom>
            <a:solidFill>
              <a:srgbClr val="F3DE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26" name="Rectangle 33"/>
            <p:cNvSpPr>
              <a:spLocks noChangeArrowheads="1"/>
            </p:cNvSpPr>
            <p:nvPr/>
          </p:nvSpPr>
          <p:spPr bwMode="auto">
            <a:xfrm>
              <a:off x="1030288" y="6084888"/>
              <a:ext cx="474663" cy="3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27" name="Rectangle 34"/>
            <p:cNvSpPr>
              <a:spLocks noChangeArrowheads="1"/>
            </p:cNvSpPr>
            <p:nvPr/>
          </p:nvSpPr>
          <p:spPr bwMode="auto">
            <a:xfrm>
              <a:off x="1030288" y="5951538"/>
              <a:ext cx="474663" cy="1588"/>
            </a:xfrm>
            <a:prstGeom prst="rect">
              <a:avLst/>
            </a:prstGeom>
            <a:solidFill>
              <a:srgbClr val="F3DE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28" name="Rectangle 35"/>
            <p:cNvSpPr>
              <a:spLocks noChangeArrowheads="1"/>
            </p:cNvSpPr>
            <p:nvPr/>
          </p:nvSpPr>
          <p:spPr bwMode="auto">
            <a:xfrm>
              <a:off x="1030288" y="5951538"/>
              <a:ext cx="474663"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29" name="Rectangle 36"/>
            <p:cNvSpPr>
              <a:spLocks noChangeArrowheads="1"/>
            </p:cNvSpPr>
            <p:nvPr/>
          </p:nvSpPr>
          <p:spPr bwMode="auto">
            <a:xfrm>
              <a:off x="879475" y="6118225"/>
              <a:ext cx="1058863" cy="120650"/>
            </a:xfrm>
            <a:prstGeom prst="rect">
              <a:avLst/>
            </a:prstGeom>
            <a:solidFill>
              <a:srgbClr val="14B6E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30" name="Rectangle 37"/>
            <p:cNvSpPr>
              <a:spLocks noChangeArrowheads="1"/>
            </p:cNvSpPr>
            <p:nvPr/>
          </p:nvSpPr>
          <p:spPr bwMode="auto">
            <a:xfrm>
              <a:off x="1835150" y="6118225"/>
              <a:ext cx="28575" cy="1206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31" name="Rectangle 38"/>
            <p:cNvSpPr>
              <a:spLocks noChangeArrowheads="1"/>
            </p:cNvSpPr>
            <p:nvPr/>
          </p:nvSpPr>
          <p:spPr bwMode="auto">
            <a:xfrm>
              <a:off x="1101725" y="5751513"/>
              <a:ext cx="588963" cy="150813"/>
            </a:xfrm>
            <a:prstGeom prst="rect">
              <a:avLst/>
            </a:prstGeom>
            <a:solidFill>
              <a:srgbClr val="2B537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32" name="Rectangle 39"/>
            <p:cNvSpPr>
              <a:spLocks noChangeArrowheads="1"/>
            </p:cNvSpPr>
            <p:nvPr/>
          </p:nvSpPr>
          <p:spPr bwMode="auto">
            <a:xfrm>
              <a:off x="1633538" y="5751513"/>
              <a:ext cx="14288" cy="150813"/>
            </a:xfrm>
            <a:prstGeom prst="rect">
              <a:avLst/>
            </a:prstGeom>
            <a:solidFill>
              <a:srgbClr val="14B6E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33" name="Freeform 40"/>
            <p:cNvSpPr/>
            <p:nvPr/>
          </p:nvSpPr>
          <p:spPr bwMode="auto">
            <a:xfrm>
              <a:off x="1012825" y="5902325"/>
              <a:ext cx="530225" cy="215900"/>
            </a:xfrm>
            <a:custGeom>
              <a:avLst/>
              <a:gdLst>
                <a:gd name="T0" fmla="*/ 186 w 186"/>
                <a:gd name="T1" fmla="*/ 38 h 76"/>
                <a:gd name="T2" fmla="*/ 183 w 186"/>
                <a:gd name="T3" fmla="*/ 0 h 76"/>
                <a:gd name="T4" fmla="*/ 183 w 186"/>
                <a:gd name="T5" fmla="*/ 0 h 76"/>
                <a:gd name="T6" fmla="*/ 182 w 186"/>
                <a:gd name="T7" fmla="*/ 0 h 76"/>
                <a:gd name="T8" fmla="*/ 182 w 186"/>
                <a:gd name="T9" fmla="*/ 0 h 76"/>
                <a:gd name="T10" fmla="*/ 182 w 186"/>
                <a:gd name="T11" fmla="*/ 0 h 76"/>
                <a:gd name="T12" fmla="*/ 0 w 186"/>
                <a:gd name="T13" fmla="*/ 0 h 76"/>
                <a:gd name="T14" fmla="*/ 0 w 186"/>
                <a:gd name="T15" fmla="*/ 8 h 76"/>
                <a:gd name="T16" fmla="*/ 173 w 186"/>
                <a:gd name="T17" fmla="*/ 8 h 76"/>
                <a:gd name="T18" fmla="*/ 173 w 186"/>
                <a:gd name="T19" fmla="*/ 68 h 76"/>
                <a:gd name="T20" fmla="*/ 0 w 186"/>
                <a:gd name="T21" fmla="*/ 68 h 76"/>
                <a:gd name="T22" fmla="*/ 0 w 186"/>
                <a:gd name="T23" fmla="*/ 76 h 76"/>
                <a:gd name="T24" fmla="*/ 183 w 186"/>
                <a:gd name="T25" fmla="*/ 76 h 76"/>
                <a:gd name="T26" fmla="*/ 183 w 186"/>
                <a:gd name="T27" fmla="*/ 76 h 76"/>
                <a:gd name="T28" fmla="*/ 186 w 186"/>
                <a:gd name="T29" fmla="*/ 38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86" h="76">
                  <a:moveTo>
                    <a:pt x="186" y="38"/>
                  </a:moveTo>
                  <a:cubicBezTo>
                    <a:pt x="186" y="19"/>
                    <a:pt x="184" y="3"/>
                    <a:pt x="183" y="0"/>
                  </a:cubicBezTo>
                  <a:cubicBezTo>
                    <a:pt x="183" y="0"/>
                    <a:pt x="183" y="0"/>
                    <a:pt x="183" y="0"/>
                  </a:cubicBezTo>
                  <a:cubicBezTo>
                    <a:pt x="182" y="0"/>
                    <a:pt x="182" y="0"/>
                    <a:pt x="182" y="0"/>
                  </a:cubicBezTo>
                  <a:cubicBezTo>
                    <a:pt x="182" y="0"/>
                    <a:pt x="182" y="0"/>
                    <a:pt x="182" y="0"/>
                  </a:cubicBezTo>
                  <a:cubicBezTo>
                    <a:pt x="182" y="0"/>
                    <a:pt x="182" y="0"/>
                    <a:pt x="182" y="0"/>
                  </a:cubicBezTo>
                  <a:cubicBezTo>
                    <a:pt x="0" y="0"/>
                    <a:pt x="0" y="0"/>
                    <a:pt x="0" y="0"/>
                  </a:cubicBezTo>
                  <a:cubicBezTo>
                    <a:pt x="0" y="8"/>
                    <a:pt x="0" y="8"/>
                    <a:pt x="0" y="8"/>
                  </a:cubicBezTo>
                  <a:cubicBezTo>
                    <a:pt x="173" y="8"/>
                    <a:pt x="173" y="8"/>
                    <a:pt x="173" y="8"/>
                  </a:cubicBezTo>
                  <a:cubicBezTo>
                    <a:pt x="173" y="68"/>
                    <a:pt x="173" y="68"/>
                    <a:pt x="173" y="68"/>
                  </a:cubicBezTo>
                  <a:cubicBezTo>
                    <a:pt x="0" y="68"/>
                    <a:pt x="0" y="68"/>
                    <a:pt x="0" y="68"/>
                  </a:cubicBezTo>
                  <a:cubicBezTo>
                    <a:pt x="0" y="76"/>
                    <a:pt x="0" y="76"/>
                    <a:pt x="0" y="76"/>
                  </a:cubicBezTo>
                  <a:cubicBezTo>
                    <a:pt x="183" y="76"/>
                    <a:pt x="183" y="76"/>
                    <a:pt x="183" y="76"/>
                  </a:cubicBezTo>
                  <a:cubicBezTo>
                    <a:pt x="183" y="76"/>
                    <a:pt x="183" y="76"/>
                    <a:pt x="183" y="76"/>
                  </a:cubicBezTo>
                  <a:cubicBezTo>
                    <a:pt x="184" y="73"/>
                    <a:pt x="186" y="57"/>
                    <a:pt x="186" y="38"/>
                  </a:cubicBezTo>
                  <a:close/>
                </a:path>
              </a:pathLst>
            </a:custGeom>
            <a:solidFill>
              <a:srgbClr val="5D93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34" name="Freeform 41"/>
            <p:cNvSpPr/>
            <p:nvPr/>
          </p:nvSpPr>
          <p:spPr bwMode="auto">
            <a:xfrm>
              <a:off x="1425575" y="6034088"/>
              <a:ext cx="42863" cy="122238"/>
            </a:xfrm>
            <a:custGeom>
              <a:avLst/>
              <a:gdLst>
                <a:gd name="T0" fmla="*/ 0 w 27"/>
                <a:gd name="T1" fmla="*/ 0 h 77"/>
                <a:gd name="T2" fmla="*/ 0 w 27"/>
                <a:gd name="T3" fmla="*/ 77 h 77"/>
                <a:gd name="T4" fmla="*/ 13 w 27"/>
                <a:gd name="T5" fmla="*/ 64 h 77"/>
                <a:gd name="T6" fmla="*/ 27 w 27"/>
                <a:gd name="T7" fmla="*/ 77 h 77"/>
                <a:gd name="T8" fmla="*/ 27 w 27"/>
                <a:gd name="T9" fmla="*/ 0 h 77"/>
                <a:gd name="T10" fmla="*/ 0 w 27"/>
                <a:gd name="T11" fmla="*/ 0 h 77"/>
              </a:gdLst>
              <a:ahLst/>
              <a:cxnLst>
                <a:cxn ang="0">
                  <a:pos x="T0" y="T1"/>
                </a:cxn>
                <a:cxn ang="0">
                  <a:pos x="T2" y="T3"/>
                </a:cxn>
                <a:cxn ang="0">
                  <a:pos x="T4" y="T5"/>
                </a:cxn>
                <a:cxn ang="0">
                  <a:pos x="T6" y="T7"/>
                </a:cxn>
                <a:cxn ang="0">
                  <a:pos x="T8" y="T9"/>
                </a:cxn>
                <a:cxn ang="0">
                  <a:pos x="T10" y="T11"/>
                </a:cxn>
              </a:cxnLst>
              <a:rect l="0" t="0" r="r" b="b"/>
              <a:pathLst>
                <a:path w="27" h="77">
                  <a:moveTo>
                    <a:pt x="0" y="0"/>
                  </a:moveTo>
                  <a:lnTo>
                    <a:pt x="0" y="77"/>
                  </a:lnTo>
                  <a:lnTo>
                    <a:pt x="13" y="64"/>
                  </a:lnTo>
                  <a:lnTo>
                    <a:pt x="27" y="77"/>
                  </a:lnTo>
                  <a:lnTo>
                    <a:pt x="27" y="0"/>
                  </a:lnTo>
                  <a:lnTo>
                    <a:pt x="0" y="0"/>
                  </a:lnTo>
                  <a:close/>
                </a:path>
              </a:pathLst>
            </a:custGeom>
            <a:solidFill>
              <a:srgbClr val="DB22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38" name="TextBox 37"/>
          <p:cNvSpPr txBox="1"/>
          <p:nvPr/>
        </p:nvSpPr>
        <p:spPr>
          <a:xfrm>
            <a:off x="914203" y="1066918"/>
            <a:ext cx="3318638" cy="1361911"/>
          </a:xfrm>
          <a:prstGeom prst="rect">
            <a:avLst/>
          </a:prstGeom>
          <a:noFill/>
        </p:spPr>
        <p:txBody>
          <a:bodyPr wrap="square" lIns="68580" tIns="34290" rIns="68580" bIns="34290" rtlCol="0">
            <a:spAutoFit/>
          </a:bodyPr>
          <a:lstStyle/>
          <a:p>
            <a:pPr>
              <a:lnSpc>
                <a:spcPct val="150000"/>
              </a:lnSpc>
            </a:pPr>
            <a:r>
              <a:rPr lang="zh-CN" altLang="en-US" sz="2800" smtClean="0">
                <a:solidFill>
                  <a:srgbClr val="FF0000"/>
                </a:solidFill>
                <a:latin typeface="黑体" pitchFamily="49" charset="-122"/>
                <a:ea typeface="黑体" pitchFamily="49" charset="-122"/>
              </a:rPr>
              <a:t>加一加：</a:t>
            </a:r>
            <a:r>
              <a:rPr lang="zh-CN" altLang="en-US" sz="2800" b="1" smtClean="0">
                <a:latin typeface="楷体" panose="02010609060101010101" pitchFamily="49" charset="-122"/>
                <a:ea typeface="楷体" pitchFamily="49" charset="-122"/>
              </a:rPr>
              <a:t>支</a:t>
            </a:r>
            <a:r>
              <a:rPr lang="en-US" altLang="zh-CN" sz="2800" b="1" smtClean="0">
                <a:latin typeface="楷体" panose="02010609060101010101" pitchFamily="49" charset="-122"/>
                <a:ea typeface="楷体" pitchFamily="49" charset="-122"/>
              </a:rPr>
              <a:t>+</a:t>
            </a:r>
            <a:r>
              <a:rPr lang="zh-CN" altLang="en-US" sz="2800" b="1" smtClean="0">
                <a:latin typeface="楷体" panose="02010609060101010101" pitchFamily="49" charset="-122"/>
                <a:ea typeface="楷体" pitchFamily="49" charset="-122"/>
              </a:rPr>
              <a:t>羽</a:t>
            </a:r>
            <a:r>
              <a:rPr lang="en-US" altLang="zh-CN" sz="2800" b="1" smtClean="0">
                <a:latin typeface="楷体" panose="02010609060101010101" pitchFamily="49" charset="-122"/>
                <a:ea typeface="楷体" pitchFamily="49" charset="-122"/>
              </a:rPr>
              <a:t>=</a:t>
            </a:r>
            <a:r>
              <a:rPr lang="zh-CN" altLang="en-US" sz="2800" b="1" smtClean="0">
                <a:latin typeface="楷体" panose="02010609060101010101" pitchFamily="49" charset="-122"/>
                <a:ea typeface="楷体" pitchFamily="49" charset="-122"/>
              </a:rPr>
              <a:t>翅</a:t>
            </a:r>
            <a:endParaRPr lang="en-US" altLang="zh-CN" sz="2800" b="1" smtClean="0">
              <a:latin typeface="楷体" panose="02010609060101010101" pitchFamily="49" charset="-122"/>
              <a:ea typeface="楷体" pitchFamily="49" charset="-122"/>
            </a:endParaRPr>
          </a:p>
          <a:p>
            <a:pPr>
              <a:lnSpc>
                <a:spcPct val="150000"/>
              </a:lnSpc>
            </a:pPr>
            <a:r>
              <a:rPr lang="en-US" altLang="zh-CN" sz="2800" b="1">
                <a:latin typeface="楷体" panose="02010609060101010101" pitchFamily="49" charset="-122"/>
                <a:ea typeface="楷体" pitchFamily="49" charset="-122"/>
              </a:rPr>
              <a:t> </a:t>
            </a:r>
            <a:r>
              <a:rPr lang="en-US" altLang="zh-CN" sz="2800" b="1" smtClean="0">
                <a:latin typeface="楷体" panose="02010609060101010101" pitchFamily="49" charset="-122"/>
                <a:ea typeface="楷体" pitchFamily="49" charset="-122"/>
              </a:rPr>
              <a:t>       </a:t>
            </a:r>
            <a:r>
              <a:rPr lang="zh-CN" altLang="en-US" sz="2800" b="1" smtClean="0">
                <a:latin typeface="楷体" panose="02010609060101010101" pitchFamily="49" charset="-122"/>
                <a:ea typeface="楷体" pitchFamily="49" charset="-122"/>
              </a:rPr>
              <a:t>月</a:t>
            </a:r>
            <a:r>
              <a:rPr lang="en-US" altLang="zh-CN" sz="2800" b="1" smtClean="0">
                <a:latin typeface="楷体" panose="02010609060101010101" pitchFamily="49" charset="-122"/>
                <a:ea typeface="楷体" pitchFamily="49" charset="-122"/>
              </a:rPr>
              <a:t>+</a:t>
            </a:r>
            <a:r>
              <a:rPr lang="zh-CN" altLang="en-US" sz="2800" b="1" smtClean="0">
                <a:latin typeface="楷体" panose="02010609060101010101" pitchFamily="49" charset="-122"/>
                <a:ea typeface="楷体" pitchFamily="49" charset="-122"/>
              </a:rPr>
              <a:t>旁</a:t>
            </a:r>
            <a:r>
              <a:rPr lang="en-US" altLang="zh-CN" sz="2800" b="1" smtClean="0">
                <a:latin typeface="楷体" panose="02010609060101010101" pitchFamily="49" charset="-122"/>
                <a:ea typeface="楷体" pitchFamily="49" charset="-122"/>
              </a:rPr>
              <a:t>=</a:t>
            </a:r>
            <a:r>
              <a:rPr lang="zh-CN" altLang="en-US" sz="2800" b="1" smtClean="0">
                <a:latin typeface="楷体" panose="02010609060101010101" pitchFamily="49" charset="-122"/>
                <a:ea typeface="楷体" pitchFamily="49" charset="-122"/>
              </a:rPr>
              <a:t>膀</a:t>
            </a:r>
            <a:endParaRPr lang="en-US" altLang="zh-CN" sz="2800" b="1">
              <a:latin typeface="楷体" panose="02010609060101010101" pitchFamily="49" charset="-122"/>
              <a:ea typeface="楷体" pitchFamily="49" charset="-122"/>
            </a:endParaRPr>
          </a:p>
        </p:txBody>
      </p:sp>
      <p:sp>
        <p:nvSpPr>
          <p:cNvPr id="40" name="TextBox 39"/>
          <p:cNvSpPr txBox="1"/>
          <p:nvPr/>
        </p:nvSpPr>
        <p:spPr>
          <a:xfrm>
            <a:off x="879345" y="3157954"/>
            <a:ext cx="1763051" cy="715581"/>
          </a:xfrm>
          <a:prstGeom prst="rect">
            <a:avLst/>
          </a:prstGeom>
          <a:noFill/>
        </p:spPr>
        <p:txBody>
          <a:bodyPr wrap="square" lIns="68580" tIns="34290" rIns="68580" bIns="34290" rtlCol="0">
            <a:spAutoFit/>
          </a:bodyPr>
          <a:lstStyle/>
          <a:p>
            <a:pPr>
              <a:lnSpc>
                <a:spcPct val="150000"/>
              </a:lnSpc>
            </a:pPr>
            <a:r>
              <a:rPr lang="zh-CN" altLang="en-US" sz="2800" smtClean="0">
                <a:solidFill>
                  <a:srgbClr val="FF0000"/>
                </a:solidFill>
                <a:latin typeface="黑体" pitchFamily="49" charset="-122"/>
                <a:ea typeface="黑体" pitchFamily="49" charset="-122"/>
              </a:rPr>
              <a:t>字理识字：</a:t>
            </a:r>
            <a:r>
              <a:rPr lang="en-US" altLang="zh-CN" sz="2800" smtClean="0">
                <a:latin typeface="黑体" pitchFamily="49" charset="-122"/>
                <a:ea typeface="黑体" pitchFamily="49" charset="-122"/>
              </a:rPr>
              <a:t>       </a:t>
            </a:r>
            <a:endParaRPr lang="en-US" altLang="zh-CN" sz="2800">
              <a:latin typeface="黑体" pitchFamily="49" charset="-122"/>
              <a:ea typeface="黑体" pitchFamily="49" charset="-122"/>
            </a:endParaRPr>
          </a:p>
        </p:txBody>
      </p:sp>
      <p:sp>
        <p:nvSpPr>
          <p:cNvPr id="42" name="TextBox 41"/>
          <p:cNvSpPr txBox="1"/>
          <p:nvPr/>
        </p:nvSpPr>
        <p:spPr>
          <a:xfrm>
            <a:off x="2858420" y="3416324"/>
            <a:ext cx="530531" cy="715581"/>
          </a:xfrm>
          <a:prstGeom prst="rect">
            <a:avLst/>
          </a:prstGeom>
          <a:noFill/>
        </p:spPr>
        <p:txBody>
          <a:bodyPr wrap="square" lIns="68580" tIns="34290" rIns="68580" bIns="34290" rtlCol="0">
            <a:spAutoFit/>
          </a:bodyPr>
          <a:lstStyle/>
          <a:p>
            <a:pPr>
              <a:lnSpc>
                <a:spcPct val="150000"/>
              </a:lnSpc>
            </a:pPr>
            <a:r>
              <a:rPr lang="zh-CN" altLang="en-US" sz="2800" smtClean="0">
                <a:latin typeface="黑体" pitchFamily="49" charset="-122"/>
                <a:ea typeface="黑体" pitchFamily="49" charset="-122"/>
              </a:rPr>
              <a:t>炊</a:t>
            </a:r>
            <a:endParaRPr lang="en-US" altLang="zh-CN" sz="2800">
              <a:latin typeface="黑体" pitchFamily="49" charset="-122"/>
              <a:ea typeface="黑体" pitchFamily="49" charset="-122"/>
            </a:endParaRPr>
          </a:p>
        </p:txBody>
      </p:sp>
      <p:sp>
        <p:nvSpPr>
          <p:cNvPr id="43" name="TextBox 42"/>
          <p:cNvSpPr txBox="1"/>
          <p:nvPr/>
        </p:nvSpPr>
        <p:spPr>
          <a:xfrm>
            <a:off x="2946957" y="4509622"/>
            <a:ext cx="5786478" cy="931024"/>
          </a:xfrm>
          <a:prstGeom prst="rect">
            <a:avLst/>
          </a:prstGeom>
          <a:noFill/>
        </p:spPr>
        <p:txBody>
          <a:bodyPr wrap="square" lIns="68580" tIns="34290" rIns="68580" bIns="34290" rtlCol="0">
            <a:spAutoFit/>
          </a:bodyPr>
          <a:lstStyle/>
          <a:p>
            <a:r>
              <a:rPr lang="zh-CN" altLang="en-US" sz="2800" b="1" smtClean="0">
                <a:latin typeface="楷体" panose="02010609060101010101" pitchFamily="49" charset="-122"/>
                <a:ea typeface="楷体" pitchFamily="49" charset="-122"/>
              </a:rPr>
              <a:t>形声字。火表意，表示用火烧饭；吹省声，表示吹气使煮饭的火更旺。</a:t>
            </a:r>
            <a:r>
              <a:rPr lang="en-US" altLang="zh-CN" sz="2800" b="1" smtClean="0">
                <a:latin typeface="楷体" panose="02010609060101010101" pitchFamily="49" charset="-122"/>
                <a:ea typeface="楷体" pitchFamily="49" charset="-122"/>
              </a:rPr>
              <a:t>        </a:t>
            </a:r>
            <a:endParaRPr lang="en-US" altLang="zh-CN" sz="2800" b="1">
              <a:latin typeface="楷体" panose="02010609060101010101" pitchFamily="49" charset="-122"/>
              <a:ea typeface="楷体" pitchFamily="49" charset="-122"/>
            </a:endParaRPr>
          </a:p>
        </p:txBody>
      </p:sp>
      <p:pic>
        <p:nvPicPr>
          <p:cNvPr id="44034" name="Picture 2" descr="http://imgsrc.baidu.com/imgad/pic/item/f703738da9773912ab125548f3198618367ae2e7.jpg"/>
          <p:cNvPicPr>
            <a:picLocks noChangeAspect="1" noChangeArrowheads="1"/>
          </p:cNvPicPr>
          <p:nvPr/>
        </p:nvPicPr>
        <p:blipFill>
          <a:blip r:embed="rId4">
            <a:extLst>
              <a:ext uri="{28A0092B-C50C-407E-A947-70E740481C1C}">
                <a14:useLocalDpi xmlns:a14="http://schemas.microsoft.com/office/drawing/2010/main"/>
              </a:ext>
            </a:extLst>
          </a:blip>
          <a:stretch>
            <a:fillRect/>
          </a:stretch>
        </p:blipFill>
        <p:spPr bwMode="auto">
          <a:xfrm>
            <a:off x="4355977" y="1258939"/>
            <a:ext cx="2670199" cy="1630661"/>
          </a:xfrm>
          <a:prstGeom prst="rect">
            <a:avLst/>
          </a:prstGeom>
          <a:noFill/>
        </p:spPr>
      </p:pic>
      <p:pic>
        <p:nvPicPr>
          <p:cNvPr id="44035" name="Picture 3"/>
          <p:cNvPicPr>
            <a:picLocks noChangeAspect="1" noChangeArrowheads="1"/>
          </p:cNvPicPr>
          <p:nvPr/>
        </p:nvPicPr>
        <p:blipFill>
          <a:blip r:embed="rId5"/>
          <a:stretch>
            <a:fillRect/>
          </a:stretch>
        </p:blipFill>
        <p:spPr bwMode="auto">
          <a:xfrm>
            <a:off x="3375585" y="3271363"/>
            <a:ext cx="1029676" cy="1295399"/>
          </a:xfrm>
          <a:prstGeom prst="rect">
            <a:avLst/>
          </a:prstGeom>
          <a:noFill/>
          <a:ln w="9525">
            <a:noFill/>
            <a:miter lim="800000"/>
          </a:ln>
          <a:effectLst/>
        </p:spPr>
      </p:pic>
      <p:pic>
        <p:nvPicPr>
          <p:cNvPr id="44036" name="Picture 4"/>
          <p:cNvPicPr>
            <a:picLocks noChangeAspect="1" noChangeArrowheads="1"/>
          </p:cNvPicPr>
          <p:nvPr/>
        </p:nvPicPr>
        <p:blipFill>
          <a:blip r:embed="rId6"/>
          <a:stretch>
            <a:fillRect/>
          </a:stretch>
        </p:blipFill>
        <p:spPr bwMode="auto">
          <a:xfrm>
            <a:off x="4375718" y="3461864"/>
            <a:ext cx="2257425" cy="889000"/>
          </a:xfrm>
          <a:prstGeom prst="rect">
            <a:avLst/>
          </a:prstGeom>
          <a:noFill/>
          <a:ln w="9525">
            <a:noFill/>
            <a:miter lim="800000"/>
          </a:ln>
          <a:effectLst/>
        </p:spPr>
      </p:pic>
    </p:spTree>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xmlns:p15="http://schemas.microsoft.com/office/powerpoint/2012/main">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8" fill="hold" grpId="0" nodeType="clickEffect">
                                  <p:childTnLst>
                                    <p:set>
                                      <p:cBhvr>
                                        <p:cTn id="6" dur="1" fill="hold">
                                          <p:stCondLst>
                                            <p:cond delay="0"/>
                                          </p:stCondLst>
                                        </p:cTn>
                                        <p:tgtEl>
                                          <p:spTgt spid="38"/>
                                        </p:tgtEl>
                                        <p:attrNameLst>
                                          <p:attrName>style.visibility</p:attrName>
                                        </p:attrNameLst>
                                      </p:cBhvr>
                                      <p:to>
                                        <p:strVal val="visible"/>
                                      </p:to>
                                    </p:set>
                                    <p:animEffect transition="in" filter="wipe(left)">
                                      <p:cBhvr>
                                        <p:cTn id="7" dur="500"/>
                                        <p:tgtEl>
                                          <p:spTgt spid="38"/>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8" presetClass="entr" presetSubtype="16" fill="hold" nodeType="clickEffect">
                                  <p:childTnLst>
                                    <p:set>
                                      <p:cBhvr>
                                        <p:cTn id="12" dur="1" fill="hold">
                                          <p:stCondLst>
                                            <p:cond delay="0"/>
                                          </p:stCondLst>
                                        </p:cTn>
                                        <p:tgtEl>
                                          <p:spTgt spid="44034"/>
                                        </p:tgtEl>
                                        <p:attrNameLst>
                                          <p:attrName>style.visibility</p:attrName>
                                        </p:attrNameLst>
                                      </p:cBhvr>
                                      <p:to>
                                        <p:strVal val="visible"/>
                                      </p:to>
                                    </p:set>
                                    <p:animEffect transition="in" filter="diamond(in)">
                                      <p:cBhvr>
                                        <p:cTn id="13" dur="2000"/>
                                        <p:tgtEl>
                                          <p:spTgt spid="44034"/>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22" presetClass="entr" presetSubtype="8" fill="hold" grpId="1" nodeType="clickEffect">
                                  <p:childTnLst>
                                    <p:set>
                                      <p:cBhvr>
                                        <p:cTn id="18" dur="1" fill="hold">
                                          <p:stCondLst>
                                            <p:cond delay="0"/>
                                          </p:stCondLst>
                                        </p:cTn>
                                        <p:tgtEl>
                                          <p:spTgt spid="40"/>
                                        </p:tgtEl>
                                        <p:attrNameLst>
                                          <p:attrName>style.visibility</p:attrName>
                                        </p:attrNameLst>
                                      </p:cBhvr>
                                      <p:to>
                                        <p:strVal val="visible"/>
                                      </p:to>
                                    </p:set>
                                    <p:animEffect transition="in" filter="wipe(left)">
                                      <p:cBhvr>
                                        <p:cTn id="19" dur="500"/>
                                        <p:tgtEl>
                                          <p:spTgt spid="40"/>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16" presetClass="entr" presetSubtype="21" fill="hold" grpId="2" nodeType="clickEffect">
                                  <p:childTnLst>
                                    <p:set>
                                      <p:cBhvr>
                                        <p:cTn id="24" dur="1" fill="hold">
                                          <p:stCondLst>
                                            <p:cond delay="0"/>
                                          </p:stCondLst>
                                        </p:cTn>
                                        <p:tgtEl>
                                          <p:spTgt spid="42"/>
                                        </p:tgtEl>
                                        <p:attrNameLst>
                                          <p:attrName>style.visibility</p:attrName>
                                        </p:attrNameLst>
                                      </p:cBhvr>
                                      <p:to>
                                        <p:strVal val="visible"/>
                                      </p:to>
                                    </p:set>
                                    <p:animEffect transition="in" filter="barn(inVertical)">
                                      <p:cBhvr>
                                        <p:cTn id="25" dur="500"/>
                                        <p:tgtEl>
                                          <p:spTgt spid="42"/>
                                        </p:tgtEl>
                                      </p:cBhvr>
                                    </p:animEffect>
                                  </p:childTnLst>
                                </p:cTn>
                              </p:par>
                            </p:childTnLst>
                          </p:cTn>
                        </p:par>
                      </p:childTnLst>
                    </p:cTn>
                  </p:par>
                  <p:par>
                    <p:cTn id="26" fill="hold" nodeType="clickPar">
                      <p:stCondLst>
                        <p:cond delay="indefinite"/>
                      </p:stCondLst>
                      <p:childTnLst>
                        <p:par>
                          <p:cTn id="27" fill="hold" nodeType="withGroup">
                            <p:stCondLst>
                              <p:cond delay="indefinite"/>
                            </p:stCondLst>
                          </p:cTn>
                        </p:par>
                        <p:par>
                          <p:cTn id="28" fill="hold" nodeType="afterGroup">
                            <p:stCondLst>
                              <p:cond delay="0"/>
                            </p:stCondLst>
                            <p:childTnLst>
                              <p:par>
                                <p:cTn id="29" presetID="17" presetClass="entr" presetSubtype="10" fill="hold" nodeType="clickEffect">
                                  <p:childTnLst>
                                    <p:set>
                                      <p:cBhvr>
                                        <p:cTn id="30" dur="1" fill="hold">
                                          <p:stCondLst>
                                            <p:cond delay="0"/>
                                          </p:stCondLst>
                                        </p:cTn>
                                        <p:tgtEl>
                                          <p:spTgt spid="44035"/>
                                        </p:tgtEl>
                                        <p:attrNameLst>
                                          <p:attrName>style.visibility</p:attrName>
                                        </p:attrNameLst>
                                      </p:cBhvr>
                                      <p:to>
                                        <p:strVal val="visible"/>
                                      </p:to>
                                    </p:set>
                                    <p:anim calcmode="lin" valueType="num">
                                      <p:cBhvr>
                                        <p:cTn id="31" dur="500" fill="hold"/>
                                        <p:tgtEl>
                                          <p:spTgt spid="44035"/>
                                        </p:tgtEl>
                                        <p:attrNameLst>
                                          <p:attrName>ppt_w</p:attrName>
                                        </p:attrNameLst>
                                      </p:cBhvr>
                                      <p:tavLst>
                                        <p:tav tm="0">
                                          <p:val>
                                            <p:fltVal val="0"/>
                                          </p:val>
                                        </p:tav>
                                        <p:tav tm="100000">
                                          <p:val>
                                            <p:strVal val="#ppt_w"/>
                                          </p:val>
                                        </p:tav>
                                      </p:tavLst>
                                    </p:anim>
                                    <p:anim calcmode="lin" valueType="num">
                                      <p:cBhvr>
                                        <p:cTn id="32" dur="500" fill="hold"/>
                                        <p:tgtEl>
                                          <p:spTgt spid="44035"/>
                                        </p:tgtEl>
                                        <p:attrNameLst>
                                          <p:attrName>ppt_h</p:attrName>
                                        </p:attrNameLst>
                                      </p:cBhvr>
                                      <p:tavLst>
                                        <p:tav tm="0">
                                          <p:val>
                                            <p:strVal val="#ppt_h"/>
                                          </p:val>
                                        </p:tav>
                                        <p:tav tm="100000">
                                          <p:val>
                                            <p:strVal val="#ppt_h"/>
                                          </p:val>
                                        </p:tav>
                                      </p:tavLst>
                                    </p:anim>
                                  </p:childTnLst>
                                </p:cTn>
                              </p:par>
                              <p:par>
                                <p:cTn id="33" presetID="17" presetClass="entr" presetSubtype="10" fill="hold" nodeType="withEffect">
                                  <p:childTnLst>
                                    <p:set>
                                      <p:cBhvr>
                                        <p:cTn id="34" dur="1" fill="hold">
                                          <p:stCondLst>
                                            <p:cond delay="0"/>
                                          </p:stCondLst>
                                        </p:cTn>
                                        <p:tgtEl>
                                          <p:spTgt spid="44036"/>
                                        </p:tgtEl>
                                        <p:attrNameLst>
                                          <p:attrName>style.visibility</p:attrName>
                                        </p:attrNameLst>
                                      </p:cBhvr>
                                      <p:to>
                                        <p:strVal val="visible"/>
                                      </p:to>
                                    </p:set>
                                    <p:anim calcmode="lin" valueType="num">
                                      <p:cBhvr>
                                        <p:cTn id="35" dur="500" fill="hold"/>
                                        <p:tgtEl>
                                          <p:spTgt spid="44036"/>
                                        </p:tgtEl>
                                        <p:attrNameLst>
                                          <p:attrName>ppt_w</p:attrName>
                                        </p:attrNameLst>
                                      </p:cBhvr>
                                      <p:tavLst>
                                        <p:tav tm="0">
                                          <p:val>
                                            <p:fltVal val="0"/>
                                          </p:val>
                                        </p:tav>
                                        <p:tav tm="100000">
                                          <p:val>
                                            <p:strVal val="#ppt_w"/>
                                          </p:val>
                                        </p:tav>
                                      </p:tavLst>
                                    </p:anim>
                                    <p:anim calcmode="lin" valueType="num">
                                      <p:cBhvr>
                                        <p:cTn id="36" dur="500" fill="hold"/>
                                        <p:tgtEl>
                                          <p:spTgt spid="44036"/>
                                        </p:tgtEl>
                                        <p:attrNameLst>
                                          <p:attrName>ppt_h</p:attrName>
                                        </p:attrNameLst>
                                      </p:cBhvr>
                                      <p:tavLst>
                                        <p:tav tm="0">
                                          <p:val>
                                            <p:strVal val="#ppt_h"/>
                                          </p:val>
                                        </p:tav>
                                        <p:tav tm="100000">
                                          <p:val>
                                            <p:strVal val="#ppt_h"/>
                                          </p:val>
                                        </p:tav>
                                      </p:tavLst>
                                    </p:anim>
                                  </p:childTnLst>
                                </p:cTn>
                              </p:par>
                            </p:childTnLst>
                          </p:cTn>
                        </p:par>
                      </p:childTnLst>
                    </p:cTn>
                  </p:par>
                  <p:par>
                    <p:cTn id="37" fill="hold" nodeType="clickPar">
                      <p:stCondLst>
                        <p:cond delay="indefinite"/>
                      </p:stCondLst>
                      <p:childTnLst>
                        <p:par>
                          <p:cTn id="38" fill="hold" nodeType="withGroup">
                            <p:stCondLst>
                              <p:cond delay="indefinite"/>
                            </p:stCondLst>
                          </p:cTn>
                        </p:par>
                        <p:par>
                          <p:cTn id="39" fill="hold" nodeType="afterGroup">
                            <p:stCondLst>
                              <p:cond delay="0"/>
                            </p:stCondLst>
                            <p:childTnLst>
                              <p:par>
                                <p:cTn id="40" presetID="16" presetClass="entr" presetSubtype="21" fill="hold" grpId="3" nodeType="clickEffect">
                                  <p:childTnLst>
                                    <p:set>
                                      <p:cBhvr>
                                        <p:cTn id="41" dur="1" fill="hold">
                                          <p:stCondLst>
                                            <p:cond delay="0"/>
                                          </p:stCondLst>
                                        </p:cTn>
                                        <p:tgtEl>
                                          <p:spTgt spid="43"/>
                                        </p:tgtEl>
                                        <p:attrNameLst>
                                          <p:attrName>style.visibility</p:attrName>
                                        </p:attrNameLst>
                                      </p:cBhvr>
                                      <p:to>
                                        <p:strVal val="visible"/>
                                      </p:to>
                                    </p:set>
                                    <p:animEffect transition="in" filter="barn(inVertical)">
                                      <p:cBhvr>
                                        <p:cTn id="42"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40" grpId="1"/>
      <p:bldP spid="42" grpId="2"/>
      <p:bldP spid="43" grpId="3"/>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a:blip r:embed="rId3"/>
          <a:stretch>
            <a:fillRect/>
          </a:stretch>
        </a:blipFill>
        <a:effectLst/>
      </p:bgPr>
    </p:bg>
    <p:spTree>
      <p:nvGrpSpPr>
        <p:cNvPr id="1" name=""/>
        <p:cNvGrpSpPr/>
        <p:nvPr/>
      </p:nvGrpSpPr>
      <p:grpSpPr>
        <a:xfrm>
          <a:off x="0" y="0"/>
          <a:ext cx="0" cy="0"/>
          <a:chOff x="0" y="0"/>
          <a:chExt cx="0" cy="0"/>
        </a:xfrm>
      </p:grpSpPr>
      <p:graphicFrame>
        <p:nvGraphicFramePr>
          <p:cNvPr id="20" name="Group 12"/>
          <p:cNvGraphicFramePr>
            <a:graphicFrameLocks noGrp="1"/>
          </p:cNvGraphicFramePr>
          <p:nvPr/>
        </p:nvGraphicFramePr>
        <p:xfrm>
          <a:off x="2087400" y="2947715"/>
          <a:ext cx="1481202" cy="2038181"/>
        </p:xfrm>
        <a:graphic>
          <a:graphicData uri="http://schemas.openxmlformats.org/drawingml/2006/table">
            <a:tbl>
              <a:tblPr/>
              <a:tblGrid>
                <a:gridCol w="740601">
                  <a:extLst>
                    <a:ext uri="{9D8B030D-6E8A-4147-A177-3AD203B41FA5}">
                      <a16:colId xmlns:a16="http://schemas.microsoft.com/office/drawing/2014/main" xmlns="" val="20000"/>
                    </a:ext>
                  </a:extLst>
                </a:gridCol>
                <a:gridCol w="740601">
                  <a:extLst>
                    <a:ext uri="{9D8B030D-6E8A-4147-A177-3AD203B41FA5}">
                      <a16:colId xmlns:a16="http://schemas.microsoft.com/office/drawing/2014/main" xmlns="" val="20001"/>
                    </a:ext>
                  </a:extLst>
                </a:gridCol>
              </a:tblGrid>
              <a:tr h="1038712">
                <a:tc>
                  <a:txBody>
                    <a:bodyPr/>
                    <a:lstStyle/>
                    <a:p>
                      <a:pPr marL="0" marR="0" lvl="0" indent="0" algn="l" defTabSz="914400" rtl="0" eaLnBrk="0" fontAlgn="base" latinLnBrk="0" hangingPunct="0">
                        <a:lnSpc>
                          <a:spcPct val="100000"/>
                        </a:lnSpc>
                        <a:spcBef>
                          <a:spcPct val="0"/>
                        </a:spcBef>
                        <a:spcAft>
                          <a:spcPct val="0"/>
                        </a:spcAft>
                        <a:buClrTx/>
                        <a:buSzTx/>
                        <a:buFontTx/>
                        <a:buNone/>
                      </a:pPr>
                      <a:endParaRPr kumimoji="0" lang="zh-CN" altLang="zh-CN" sz="2000" b="0" i="0" u="none" strike="noStrike" cap="none" normalizeH="0" baseline="0">
                        <a:ln>
                          <a:noFill/>
                        </a:ln>
                        <a:solidFill>
                          <a:schemeClr val="tx1"/>
                        </a:solidFill>
                        <a:effectLst/>
                        <a:latin typeface="华文楷体" panose="02010600040101010101" pitchFamily="2" charset="-122"/>
                        <a:ea typeface="宋体" pitchFamily="2" charset="-122"/>
                      </a:endParaRPr>
                    </a:p>
                  </a:txBody>
                  <a:tcPr marL="58027" marR="58027" marT="38613" marB="3861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pPr>
                      <a:endParaRPr kumimoji="0" lang="zh-CN" altLang="zh-CN" sz="2000" b="0" i="0" u="none" strike="noStrike" cap="none" normalizeH="0" baseline="0">
                        <a:ln>
                          <a:noFill/>
                        </a:ln>
                        <a:solidFill>
                          <a:schemeClr val="tx1"/>
                        </a:solidFill>
                        <a:effectLst/>
                        <a:latin typeface="华文楷体" panose="02010600040101010101" pitchFamily="2" charset="-122"/>
                        <a:ea typeface="宋体" pitchFamily="2" charset="-122"/>
                      </a:endParaRPr>
                    </a:p>
                  </a:txBody>
                  <a:tcPr marL="58027" marR="58027" marT="38613" marB="38613" horzOverflow="overflow">
                    <a:lnL w="1270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xmlns="" val="10000"/>
                  </a:ext>
                </a:extLst>
              </a:tr>
              <a:tr h="999469">
                <a:tc>
                  <a:txBody>
                    <a:bodyPr/>
                    <a:lstStyle/>
                    <a:p>
                      <a:pPr marL="0" marR="0" lvl="0" indent="0" algn="l" defTabSz="914400" rtl="0" eaLnBrk="0" fontAlgn="base" latinLnBrk="0" hangingPunct="0">
                        <a:lnSpc>
                          <a:spcPct val="100000"/>
                        </a:lnSpc>
                        <a:spcBef>
                          <a:spcPct val="0"/>
                        </a:spcBef>
                        <a:spcAft>
                          <a:spcPct val="0"/>
                        </a:spcAft>
                        <a:buClrTx/>
                        <a:buSzTx/>
                        <a:buFontTx/>
                        <a:buNone/>
                      </a:pPr>
                      <a:endParaRPr kumimoji="0" lang="zh-CN" altLang="zh-CN" sz="2000" b="0" i="0" u="none" strike="noStrike" cap="none" normalizeH="0" baseline="0">
                        <a:ln>
                          <a:noFill/>
                        </a:ln>
                        <a:solidFill>
                          <a:schemeClr val="tx1"/>
                        </a:solidFill>
                        <a:effectLst/>
                        <a:latin typeface="华文楷体" panose="02010600040101010101" pitchFamily="2" charset="-122"/>
                        <a:ea typeface="宋体" pitchFamily="2" charset="-122"/>
                      </a:endParaRPr>
                    </a:p>
                  </a:txBody>
                  <a:tcPr marL="58027" marR="58027" marT="38613" marB="3861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pPr>
                      <a:endParaRPr kumimoji="0" lang="zh-CN" altLang="zh-CN" sz="2000" b="0" i="0" u="none" strike="noStrike" cap="none" normalizeH="0" baseline="0">
                        <a:ln>
                          <a:noFill/>
                        </a:ln>
                        <a:solidFill>
                          <a:schemeClr val="tx1"/>
                        </a:solidFill>
                        <a:effectLst/>
                        <a:latin typeface="华文楷体" panose="02010600040101010101" pitchFamily="2" charset="-122"/>
                        <a:ea typeface="宋体" pitchFamily="2" charset="-122"/>
                      </a:endParaRPr>
                    </a:p>
                  </a:txBody>
                  <a:tcPr marL="58027" marR="58027" marT="38613" marB="38613" horzOverflow="overflow">
                    <a:lnL w="1270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xmlns="" val="10001"/>
                  </a:ext>
                </a:extLst>
              </a:tr>
            </a:tbl>
          </a:graphicData>
        </a:graphic>
      </p:graphicFrame>
      <p:sp>
        <p:nvSpPr>
          <p:cNvPr id="22" name="TextBox 23"/>
          <p:cNvSpPr txBox="1"/>
          <p:nvPr/>
        </p:nvSpPr>
        <p:spPr>
          <a:xfrm>
            <a:off x="2125236" y="2816102"/>
            <a:ext cx="1420517" cy="1669688"/>
          </a:xfrm>
          <a:prstGeom prst="rect">
            <a:avLst/>
          </a:prstGeom>
          <a:noFill/>
        </p:spPr>
        <p:txBody>
          <a:bodyPr wrap="square" lIns="68580" tIns="34290" rIns="68580" bIns="34290" rtlCol="0">
            <a:spAutoFit/>
          </a:bodyPr>
          <a:lstStyle/>
          <a:p>
            <a:pPr fontAlgn="base">
              <a:spcBef>
                <a:spcPct val="0"/>
              </a:spcBef>
              <a:spcAft>
                <a:spcPct val="0"/>
              </a:spcAft>
            </a:pPr>
            <a:r>
              <a:rPr lang="zh-CN" altLang="en-US" sz="10400" smtClean="0">
                <a:solidFill>
                  <a:prstClr val="black"/>
                </a:solidFill>
                <a:latin typeface="楷体" panose="02010609060101010101" pitchFamily="49" charset="-122"/>
                <a:ea typeface="楷体" pitchFamily="49" charset="-122"/>
              </a:rPr>
              <a:t>匹</a:t>
            </a:r>
            <a:endParaRPr lang="zh-CN" altLang="en-US" sz="10400">
              <a:solidFill>
                <a:prstClr val="black"/>
              </a:solidFill>
              <a:latin typeface="楷体" panose="02010609060101010101" pitchFamily="49" charset="-122"/>
              <a:ea typeface="楷体" pitchFamily="49" charset="-122"/>
            </a:endParaRPr>
          </a:p>
        </p:txBody>
      </p:sp>
      <p:sp>
        <p:nvSpPr>
          <p:cNvPr id="23" name="TextBox 24"/>
          <p:cNvSpPr txBox="1"/>
          <p:nvPr/>
        </p:nvSpPr>
        <p:spPr>
          <a:xfrm>
            <a:off x="2500298" y="1834493"/>
            <a:ext cx="857256" cy="838691"/>
          </a:xfrm>
          <a:prstGeom prst="rect">
            <a:avLst/>
          </a:prstGeom>
          <a:noFill/>
        </p:spPr>
        <p:txBody>
          <a:bodyPr wrap="square" lIns="68580" tIns="34290" rIns="68580" bIns="34290" rtlCol="0">
            <a:spAutoFit/>
          </a:bodyPr>
          <a:lstStyle/>
          <a:p>
            <a:pPr fontAlgn="base">
              <a:spcBef>
                <a:spcPct val="0"/>
              </a:spcBef>
              <a:spcAft>
                <a:spcPct val="0"/>
              </a:spcAft>
            </a:pPr>
            <a:r>
              <a:rPr lang="en-US" altLang="zh-CN" sz="5000" err="1" smtClean="0">
                <a:latin typeface="黑体" pitchFamily="49" charset="-122"/>
                <a:ea typeface="黑体" pitchFamily="49" charset="-122"/>
              </a:rPr>
              <a:t>pǐ</a:t>
            </a:r>
            <a:endParaRPr lang="zh-CN" altLang="en-US" sz="5000">
              <a:solidFill>
                <a:prstClr val="black"/>
              </a:solidFill>
              <a:latin typeface="黑体" pitchFamily="49" charset="-122"/>
              <a:ea typeface="黑体" pitchFamily="49" charset="-122"/>
              <a:cs typeface="汉语拼音" panose="02010600030101010101" pitchFamily="34" charset="0"/>
            </a:endParaRPr>
          </a:p>
        </p:txBody>
      </p:sp>
      <p:sp>
        <p:nvSpPr>
          <p:cNvPr id="24" name="TextBox 23"/>
          <p:cNvSpPr txBox="1"/>
          <p:nvPr/>
        </p:nvSpPr>
        <p:spPr>
          <a:xfrm>
            <a:off x="4283968" y="3040890"/>
            <a:ext cx="4104456" cy="1361911"/>
          </a:xfrm>
          <a:prstGeom prst="rect">
            <a:avLst/>
          </a:prstGeom>
          <a:noFill/>
        </p:spPr>
        <p:txBody>
          <a:bodyPr wrap="square" lIns="68580" tIns="34290" rIns="68580" bIns="34290" rtlCol="0">
            <a:spAutoFit/>
          </a:bodyPr>
          <a:lstStyle/>
          <a:p>
            <a:pPr>
              <a:lnSpc>
                <a:spcPct val="150000"/>
              </a:lnSpc>
            </a:pPr>
            <a:r>
              <a:rPr lang="zh-CN" altLang="en-US" sz="2800" b="1" smtClean="0">
                <a:solidFill>
                  <a:srgbClr val="0000FF"/>
                </a:solidFill>
                <a:latin typeface="黑体" pitchFamily="49" charset="-122"/>
                <a:ea typeface="黑体" pitchFamily="49" charset="-122"/>
              </a:rPr>
              <a:t>巧</a:t>
            </a:r>
            <a:r>
              <a:rPr lang="zh-CN" altLang="en-US" sz="2800" b="1">
                <a:solidFill>
                  <a:srgbClr val="0000FF"/>
                </a:solidFill>
                <a:latin typeface="黑体" pitchFamily="49" charset="-122"/>
                <a:ea typeface="黑体" pitchFamily="49" charset="-122"/>
              </a:rPr>
              <a:t>记</a:t>
            </a:r>
            <a:r>
              <a:rPr lang="zh-CN" altLang="en-US" sz="2800" smtClean="0">
                <a:solidFill>
                  <a:srgbClr val="0000FF"/>
                </a:solidFill>
                <a:latin typeface="黑体" pitchFamily="49" charset="-122"/>
                <a:ea typeface="黑体" pitchFamily="49" charset="-122"/>
              </a:rPr>
              <a:t>：</a:t>
            </a:r>
            <a:r>
              <a:rPr lang="zh-CN" altLang="en-US" sz="2800" smtClean="0">
                <a:latin typeface="黑体" pitchFamily="49" charset="-122"/>
                <a:ea typeface="黑体" pitchFamily="49" charset="-122"/>
              </a:rPr>
              <a:t> “四”少一“丨” </a:t>
            </a:r>
            <a:endParaRPr lang="en-US" altLang="zh-CN" sz="2800" smtClean="0">
              <a:latin typeface="黑体" pitchFamily="49" charset="-122"/>
              <a:ea typeface="黑体" pitchFamily="49" charset="-122"/>
            </a:endParaRPr>
          </a:p>
          <a:p>
            <a:pPr>
              <a:lnSpc>
                <a:spcPct val="150000"/>
              </a:lnSpc>
            </a:pPr>
            <a:r>
              <a:rPr lang="en-US" altLang="zh-CN" sz="2800">
                <a:latin typeface="黑体" pitchFamily="49" charset="-122"/>
                <a:ea typeface="黑体" pitchFamily="49" charset="-122"/>
              </a:rPr>
              <a:t> </a:t>
            </a:r>
            <a:r>
              <a:rPr lang="en-US" altLang="zh-CN" sz="2800" smtClean="0">
                <a:latin typeface="黑体" pitchFamily="49" charset="-122"/>
                <a:ea typeface="黑体" pitchFamily="49" charset="-122"/>
              </a:rPr>
              <a:t>     </a:t>
            </a:r>
            <a:r>
              <a:rPr lang="zh-CN" altLang="en-US" sz="2800" smtClean="0">
                <a:latin typeface="黑体" pitchFamily="49" charset="-122"/>
                <a:ea typeface="黑体" pitchFamily="49" charset="-122"/>
              </a:rPr>
              <a:t>为</a:t>
            </a:r>
            <a:r>
              <a:rPr lang="en-US" altLang="zh-CN" sz="2800" smtClean="0">
                <a:latin typeface="黑体" pitchFamily="49" charset="-122"/>
                <a:ea typeface="黑体" pitchFamily="49" charset="-122"/>
              </a:rPr>
              <a:t>“</a:t>
            </a:r>
            <a:r>
              <a:rPr lang="zh-CN" altLang="en-US" sz="2800" smtClean="0">
                <a:latin typeface="黑体" pitchFamily="49" charset="-122"/>
                <a:ea typeface="黑体" pitchFamily="49" charset="-122"/>
              </a:rPr>
              <a:t>匹</a:t>
            </a:r>
            <a:r>
              <a:rPr lang="en-US" altLang="zh-CN" sz="2800" smtClean="0">
                <a:latin typeface="黑体" pitchFamily="49" charset="-122"/>
                <a:ea typeface="黑体" pitchFamily="49" charset="-122"/>
              </a:rPr>
              <a:t>”</a:t>
            </a:r>
            <a:r>
              <a:rPr lang="zh-CN" altLang="en-US" sz="2800" smtClean="0">
                <a:latin typeface="黑体" pitchFamily="49" charset="-122"/>
                <a:ea typeface="黑体" pitchFamily="49" charset="-122"/>
              </a:rPr>
              <a:t>。</a:t>
            </a:r>
            <a:endParaRPr lang="en-US" altLang="zh-CN" sz="2800">
              <a:latin typeface="黑体" pitchFamily="49" charset="-122"/>
              <a:ea typeface="黑体" pitchFamily="49" charset="-122"/>
            </a:endParaRPr>
          </a:p>
        </p:txBody>
      </p:sp>
      <p:sp>
        <p:nvSpPr>
          <p:cNvPr id="2" name="矩形 1"/>
          <p:cNvSpPr/>
          <p:nvPr/>
        </p:nvSpPr>
        <p:spPr>
          <a:xfrm>
            <a:off x="2428860" y="3429000"/>
            <a:ext cx="928694" cy="1333509"/>
          </a:xfrm>
          <a:prstGeom prst="rect">
            <a:avLst/>
          </a:prstGeom>
          <a:noFill/>
          <a:ln w="34925">
            <a:solidFill>
              <a:srgbClr val="FF0000"/>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 name="线形标注 2 3"/>
          <p:cNvSpPr/>
          <p:nvPr/>
        </p:nvSpPr>
        <p:spPr>
          <a:xfrm>
            <a:off x="4463974" y="1750124"/>
            <a:ext cx="2970717" cy="720080"/>
          </a:xfrm>
          <a:prstGeom prst="borderCallout2">
            <a:avLst>
              <a:gd name="adj1" fmla="val 18750"/>
              <a:gd name="adj2" fmla="val -8333"/>
              <a:gd name="adj3" fmla="val 18750"/>
              <a:gd name="adj4" fmla="val -16667"/>
              <a:gd name="adj5" fmla="val 307552"/>
              <a:gd name="adj6" fmla="val -36047"/>
            </a:avLst>
          </a:prstGeom>
          <a:grpFill/>
          <a:ln w="31750">
            <a:solidFill>
              <a:srgbClr val="FF0000"/>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2800" smtClean="0">
                <a:solidFill>
                  <a:srgbClr val="FF0000"/>
                </a:solidFill>
                <a:latin typeface="黑体" pitchFamily="49" charset="-122"/>
                <a:ea typeface="黑体" pitchFamily="49" charset="-122"/>
              </a:rPr>
              <a:t>不要多写“丨”</a:t>
            </a:r>
            <a:endParaRPr lang="zh-CN" altLang="en-US" sz="2800">
              <a:solidFill>
                <a:srgbClr val="FF0000"/>
              </a:solidFill>
              <a:latin typeface="黑体" pitchFamily="49" charset="-122"/>
              <a:ea typeface="黑体" pitchFamily="49" charset="-122"/>
            </a:endParaRPr>
          </a:p>
        </p:txBody>
      </p:sp>
      <p:sp>
        <p:nvSpPr>
          <p:cNvPr id="51" name="TextBox 11"/>
          <p:cNvSpPr txBox="1">
            <a:spLocks noChangeArrowheads="1"/>
          </p:cNvSpPr>
          <p:nvPr/>
        </p:nvSpPr>
        <p:spPr bwMode="auto">
          <a:xfrm>
            <a:off x="4125342" y="739346"/>
            <a:ext cx="1454771" cy="5770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sz="1600">
                <a:solidFill>
                  <a:schemeClr val="tx1"/>
                </a:solidFill>
                <a:latin typeface="Arial" pitchFamily="34" charset="0"/>
                <a:ea typeface="宋体" pitchFamily="2" charset="-122"/>
              </a:defRPr>
            </a:lvl1pPr>
            <a:lvl2pPr marL="742950" indent="-285750">
              <a:defRPr sz="1600">
                <a:solidFill>
                  <a:schemeClr val="tx1"/>
                </a:solidFill>
                <a:latin typeface="Arial" pitchFamily="34" charset="0"/>
                <a:ea typeface="宋体" pitchFamily="2" charset="-122"/>
              </a:defRPr>
            </a:lvl2pPr>
            <a:lvl3pPr marL="1143000" indent="-228600">
              <a:defRPr sz="1600">
                <a:solidFill>
                  <a:schemeClr val="tx1"/>
                </a:solidFill>
                <a:latin typeface="Arial" pitchFamily="34" charset="0"/>
                <a:ea typeface="宋体" pitchFamily="2" charset="-122"/>
              </a:defRPr>
            </a:lvl3pPr>
            <a:lvl4pPr marL="1600200" indent="-228600">
              <a:defRPr sz="1600">
                <a:solidFill>
                  <a:schemeClr val="tx1"/>
                </a:solidFill>
                <a:latin typeface="Arial" pitchFamily="34" charset="0"/>
                <a:ea typeface="宋体" pitchFamily="2" charset="-122"/>
              </a:defRPr>
            </a:lvl4pPr>
            <a:lvl5pPr marL="2057400" indent="-228600">
              <a:defRPr sz="1600">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sz="1600">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sz="1600">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sz="1600">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sz="1600">
                <a:solidFill>
                  <a:schemeClr val="tx1"/>
                </a:solidFill>
                <a:latin typeface="Arial" pitchFamily="34" charset="0"/>
                <a:ea typeface="宋体" pitchFamily="2" charset="-122"/>
              </a:defRPr>
            </a:lvl9pPr>
          </a:lstStyle>
          <a:p>
            <a:pPr fontAlgn="base">
              <a:spcBef>
                <a:spcPct val="0"/>
              </a:spcBef>
              <a:spcAft>
                <a:spcPct val="0"/>
              </a:spcAft>
              <a:defRPr/>
            </a:pPr>
            <a:r>
              <a:rPr lang="zh-CN" altLang="en-US" sz="3300" b="1">
                <a:latin typeface="楷体" panose="02010609060101010101" pitchFamily="49" charset="-122"/>
                <a:ea typeface="楷体" pitchFamily="49" charset="-122"/>
              </a:rPr>
              <a:t>易写错</a:t>
            </a:r>
          </a:p>
        </p:txBody>
      </p:sp>
      <p:grpSp>
        <p:nvGrpSpPr>
          <p:cNvPr id="52" name="组合 51"/>
          <p:cNvGrpSpPr/>
          <p:nvPr/>
        </p:nvGrpSpPr>
        <p:grpSpPr>
          <a:xfrm>
            <a:off x="3635897" y="836712"/>
            <a:ext cx="456833" cy="608488"/>
            <a:chOff x="631825" y="5181600"/>
            <a:chExt cx="1554163" cy="1552575"/>
          </a:xfrm>
        </p:grpSpPr>
        <p:sp>
          <p:nvSpPr>
            <p:cNvPr id="53" name="Oval 10"/>
            <p:cNvSpPr>
              <a:spLocks noChangeArrowheads="1"/>
            </p:cNvSpPr>
            <p:nvPr/>
          </p:nvSpPr>
          <p:spPr bwMode="auto">
            <a:xfrm>
              <a:off x="631825" y="5181600"/>
              <a:ext cx="1554163" cy="1552575"/>
            </a:xfrm>
            <a:prstGeom prst="ellipse">
              <a:avLst/>
            </a:prstGeom>
            <a:solidFill>
              <a:srgbClr val="FFCE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4" name="Freeform 11"/>
            <p:cNvSpPr/>
            <p:nvPr/>
          </p:nvSpPr>
          <p:spPr bwMode="auto">
            <a:xfrm>
              <a:off x="1468438" y="5353050"/>
              <a:ext cx="34925" cy="87313"/>
            </a:xfrm>
            <a:custGeom>
              <a:avLst/>
              <a:gdLst>
                <a:gd name="T0" fmla="*/ 4 w 12"/>
                <a:gd name="T1" fmla="*/ 30 h 31"/>
                <a:gd name="T2" fmla="*/ 12 w 12"/>
                <a:gd name="T3" fmla="*/ 3 h 31"/>
                <a:gd name="T4" fmla="*/ 11 w 12"/>
                <a:gd name="T5" fmla="*/ 0 h 31"/>
                <a:gd name="T6" fmla="*/ 0 w 12"/>
                <a:gd name="T7" fmla="*/ 31 h 31"/>
                <a:gd name="T8" fmla="*/ 4 w 12"/>
                <a:gd name="T9" fmla="*/ 30 h 31"/>
              </a:gdLst>
              <a:ahLst/>
              <a:cxnLst>
                <a:cxn ang="0">
                  <a:pos x="T0" y="T1"/>
                </a:cxn>
                <a:cxn ang="0">
                  <a:pos x="T2" y="T3"/>
                </a:cxn>
                <a:cxn ang="0">
                  <a:pos x="T4" y="T5"/>
                </a:cxn>
                <a:cxn ang="0">
                  <a:pos x="T6" y="T7"/>
                </a:cxn>
                <a:cxn ang="0">
                  <a:pos x="T8" y="T9"/>
                </a:cxn>
              </a:cxnLst>
              <a:rect l="0" t="0" r="r" b="b"/>
              <a:pathLst>
                <a:path w="12" h="31">
                  <a:moveTo>
                    <a:pt x="4" y="30"/>
                  </a:moveTo>
                  <a:cubicBezTo>
                    <a:pt x="4" y="20"/>
                    <a:pt x="7" y="7"/>
                    <a:pt x="12" y="3"/>
                  </a:cubicBezTo>
                  <a:cubicBezTo>
                    <a:pt x="11" y="0"/>
                    <a:pt x="11" y="0"/>
                    <a:pt x="11" y="0"/>
                  </a:cubicBezTo>
                  <a:cubicBezTo>
                    <a:pt x="2" y="6"/>
                    <a:pt x="0" y="21"/>
                    <a:pt x="0" y="31"/>
                  </a:cubicBezTo>
                  <a:lnTo>
                    <a:pt x="4" y="30"/>
                  </a:lnTo>
                  <a:close/>
                </a:path>
              </a:pathLst>
            </a:custGeom>
            <a:solidFill>
              <a:srgbClr val="4F2E2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5" name="Freeform 12"/>
            <p:cNvSpPr/>
            <p:nvPr/>
          </p:nvSpPr>
          <p:spPr bwMode="auto">
            <a:xfrm>
              <a:off x="1471613" y="5410200"/>
              <a:ext cx="204788" cy="358775"/>
            </a:xfrm>
            <a:custGeom>
              <a:avLst/>
              <a:gdLst>
                <a:gd name="T0" fmla="*/ 0 w 72"/>
                <a:gd name="T1" fmla="*/ 119 h 126"/>
                <a:gd name="T2" fmla="*/ 66 w 72"/>
                <a:gd name="T3" fmla="*/ 67 h 126"/>
                <a:gd name="T4" fmla="*/ 45 w 72"/>
                <a:gd name="T5" fmla="*/ 7 h 126"/>
                <a:gd name="T6" fmla="*/ 1 w 72"/>
                <a:gd name="T7" fmla="*/ 9 h 126"/>
                <a:gd name="T8" fmla="*/ 0 w 72"/>
                <a:gd name="T9" fmla="*/ 119 h 126"/>
              </a:gdLst>
              <a:ahLst/>
              <a:cxnLst>
                <a:cxn ang="0">
                  <a:pos x="T0" y="T1"/>
                </a:cxn>
                <a:cxn ang="0">
                  <a:pos x="T2" y="T3"/>
                </a:cxn>
                <a:cxn ang="0">
                  <a:pos x="T4" y="T5"/>
                </a:cxn>
                <a:cxn ang="0">
                  <a:pos x="T6" y="T7"/>
                </a:cxn>
                <a:cxn ang="0">
                  <a:pos x="T8" y="T9"/>
                </a:cxn>
              </a:cxnLst>
              <a:rect l="0" t="0" r="r" b="b"/>
              <a:pathLst>
                <a:path w="72" h="125">
                  <a:moveTo>
                    <a:pt x="0" y="119"/>
                  </a:moveTo>
                  <a:cubicBezTo>
                    <a:pt x="29" y="126"/>
                    <a:pt x="60" y="101"/>
                    <a:pt x="66" y="67"/>
                  </a:cubicBezTo>
                  <a:cubicBezTo>
                    <a:pt x="72" y="33"/>
                    <a:pt x="61" y="15"/>
                    <a:pt x="45" y="7"/>
                  </a:cubicBezTo>
                  <a:cubicBezTo>
                    <a:pt x="31" y="0"/>
                    <a:pt x="3" y="11"/>
                    <a:pt x="1" y="9"/>
                  </a:cubicBezTo>
                  <a:lnTo>
                    <a:pt x="0" y="119"/>
                  </a:lnTo>
                  <a:close/>
                </a:path>
              </a:pathLst>
            </a:custGeom>
            <a:solidFill>
              <a:srgbClr val="C90D2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6" name="Freeform 13"/>
            <p:cNvSpPr/>
            <p:nvPr/>
          </p:nvSpPr>
          <p:spPr bwMode="auto">
            <a:xfrm>
              <a:off x="1274763" y="5410200"/>
              <a:ext cx="200025" cy="355600"/>
            </a:xfrm>
            <a:custGeom>
              <a:avLst/>
              <a:gdLst>
                <a:gd name="T0" fmla="*/ 70 w 70"/>
                <a:gd name="T1" fmla="*/ 9 h 125"/>
                <a:gd name="T2" fmla="*/ 26 w 70"/>
                <a:gd name="T3" fmla="*/ 8 h 125"/>
                <a:gd name="T4" fmla="*/ 8 w 70"/>
                <a:gd name="T5" fmla="*/ 69 h 125"/>
                <a:gd name="T6" fmla="*/ 69 w 70"/>
                <a:gd name="T7" fmla="*/ 119 h 125"/>
                <a:gd name="T8" fmla="*/ 70 w 70"/>
                <a:gd name="T9" fmla="*/ 9 h 125"/>
              </a:gdLst>
              <a:ahLst/>
              <a:cxnLst>
                <a:cxn ang="0">
                  <a:pos x="T0" y="T1"/>
                </a:cxn>
                <a:cxn ang="0">
                  <a:pos x="T2" y="T3"/>
                </a:cxn>
                <a:cxn ang="0">
                  <a:pos x="T4" y="T5"/>
                </a:cxn>
                <a:cxn ang="0">
                  <a:pos x="T6" y="T7"/>
                </a:cxn>
                <a:cxn ang="0">
                  <a:pos x="T8" y="T9"/>
                </a:cxn>
              </a:cxnLst>
              <a:rect l="0" t="0" r="r" b="b"/>
              <a:pathLst>
                <a:path w="70" h="125">
                  <a:moveTo>
                    <a:pt x="70" y="9"/>
                  </a:moveTo>
                  <a:cubicBezTo>
                    <a:pt x="68" y="11"/>
                    <a:pt x="40" y="0"/>
                    <a:pt x="26" y="8"/>
                  </a:cubicBezTo>
                  <a:cubicBezTo>
                    <a:pt x="11" y="17"/>
                    <a:pt x="0" y="35"/>
                    <a:pt x="8" y="69"/>
                  </a:cubicBezTo>
                  <a:cubicBezTo>
                    <a:pt x="16" y="103"/>
                    <a:pt x="38" y="125"/>
                    <a:pt x="69" y="119"/>
                  </a:cubicBezTo>
                  <a:lnTo>
                    <a:pt x="70" y="9"/>
                  </a:lnTo>
                  <a:close/>
                </a:path>
              </a:pathLst>
            </a:custGeom>
            <a:solidFill>
              <a:srgbClr val="DB19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7" name="Freeform 14"/>
            <p:cNvSpPr/>
            <p:nvPr/>
          </p:nvSpPr>
          <p:spPr bwMode="auto">
            <a:xfrm>
              <a:off x="1374775" y="5313363"/>
              <a:ext cx="125413" cy="53975"/>
            </a:xfrm>
            <a:custGeom>
              <a:avLst/>
              <a:gdLst>
                <a:gd name="T0" fmla="*/ 44 w 44"/>
                <a:gd name="T1" fmla="*/ 19 h 19"/>
                <a:gd name="T2" fmla="*/ 27 w 44"/>
                <a:gd name="T3" fmla="*/ 4 h 19"/>
                <a:gd name="T4" fmla="*/ 0 w 44"/>
                <a:gd name="T5" fmla="*/ 1 h 19"/>
                <a:gd name="T6" fmla="*/ 0 w 44"/>
                <a:gd name="T7" fmla="*/ 2 h 19"/>
                <a:gd name="T8" fmla="*/ 44 w 44"/>
                <a:gd name="T9" fmla="*/ 19 h 19"/>
              </a:gdLst>
              <a:ahLst/>
              <a:cxnLst>
                <a:cxn ang="0">
                  <a:pos x="T0" y="T1"/>
                </a:cxn>
                <a:cxn ang="0">
                  <a:pos x="T2" y="T3"/>
                </a:cxn>
                <a:cxn ang="0">
                  <a:pos x="T4" y="T5"/>
                </a:cxn>
                <a:cxn ang="0">
                  <a:pos x="T6" y="T7"/>
                </a:cxn>
                <a:cxn ang="0">
                  <a:pos x="T8" y="T9"/>
                </a:cxn>
              </a:cxnLst>
              <a:rect l="0" t="0" r="r" b="b"/>
              <a:pathLst>
                <a:path w="44" h="19">
                  <a:moveTo>
                    <a:pt x="44" y="19"/>
                  </a:moveTo>
                  <a:cubicBezTo>
                    <a:pt x="44" y="19"/>
                    <a:pt x="40" y="9"/>
                    <a:pt x="27" y="4"/>
                  </a:cubicBezTo>
                  <a:cubicBezTo>
                    <a:pt x="15" y="0"/>
                    <a:pt x="0" y="1"/>
                    <a:pt x="0" y="1"/>
                  </a:cubicBezTo>
                  <a:cubicBezTo>
                    <a:pt x="0" y="1"/>
                    <a:pt x="0" y="2"/>
                    <a:pt x="0" y="2"/>
                  </a:cubicBezTo>
                  <a:cubicBezTo>
                    <a:pt x="12" y="10"/>
                    <a:pt x="28" y="14"/>
                    <a:pt x="44" y="19"/>
                  </a:cubicBezTo>
                  <a:close/>
                </a:path>
              </a:pathLst>
            </a:custGeom>
            <a:solidFill>
              <a:srgbClr val="1287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8" name="Freeform 15"/>
            <p:cNvSpPr/>
            <p:nvPr/>
          </p:nvSpPr>
          <p:spPr bwMode="auto">
            <a:xfrm>
              <a:off x="1374775" y="5318125"/>
              <a:ext cx="125413" cy="103188"/>
            </a:xfrm>
            <a:custGeom>
              <a:avLst/>
              <a:gdLst>
                <a:gd name="T0" fmla="*/ 0 w 44"/>
                <a:gd name="T1" fmla="*/ 0 h 36"/>
                <a:gd name="T2" fmla="*/ 6 w 44"/>
                <a:gd name="T3" fmla="*/ 12 h 36"/>
                <a:gd name="T4" fmla="*/ 44 w 44"/>
                <a:gd name="T5" fmla="*/ 17 h 36"/>
                <a:gd name="T6" fmla="*/ 0 w 44"/>
                <a:gd name="T7" fmla="*/ 0 h 36"/>
              </a:gdLst>
              <a:ahLst/>
              <a:cxnLst>
                <a:cxn ang="0">
                  <a:pos x="T0" y="T1"/>
                </a:cxn>
                <a:cxn ang="0">
                  <a:pos x="T2" y="T3"/>
                </a:cxn>
                <a:cxn ang="0">
                  <a:pos x="T4" y="T5"/>
                </a:cxn>
                <a:cxn ang="0">
                  <a:pos x="T6" y="T7"/>
                </a:cxn>
              </a:cxnLst>
              <a:rect l="0" t="0" r="r" b="b"/>
              <a:pathLst>
                <a:path w="44" h="36">
                  <a:moveTo>
                    <a:pt x="0" y="0"/>
                  </a:moveTo>
                  <a:cubicBezTo>
                    <a:pt x="0" y="2"/>
                    <a:pt x="2" y="7"/>
                    <a:pt x="6" y="12"/>
                  </a:cubicBezTo>
                  <a:cubicBezTo>
                    <a:pt x="30" y="36"/>
                    <a:pt x="43" y="18"/>
                    <a:pt x="44" y="17"/>
                  </a:cubicBezTo>
                  <a:cubicBezTo>
                    <a:pt x="28" y="12"/>
                    <a:pt x="12" y="8"/>
                    <a:pt x="0" y="0"/>
                  </a:cubicBezTo>
                  <a:close/>
                </a:path>
              </a:pathLst>
            </a:custGeom>
            <a:solidFill>
              <a:srgbClr val="0E77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9" name="Rectangle 16"/>
            <p:cNvSpPr>
              <a:spLocks noChangeArrowheads="1"/>
            </p:cNvSpPr>
            <p:nvPr/>
          </p:nvSpPr>
          <p:spPr bwMode="auto">
            <a:xfrm>
              <a:off x="908050" y="6238875"/>
              <a:ext cx="904875" cy="227013"/>
            </a:xfrm>
            <a:prstGeom prst="rect">
              <a:avLst/>
            </a:prstGeom>
            <a:solidFill>
              <a:srgbClr val="FF1D1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60" name="Rectangle 17"/>
            <p:cNvSpPr>
              <a:spLocks noChangeArrowheads="1"/>
            </p:cNvSpPr>
            <p:nvPr/>
          </p:nvSpPr>
          <p:spPr bwMode="auto">
            <a:xfrm>
              <a:off x="1681163" y="6238875"/>
              <a:ext cx="17463" cy="227013"/>
            </a:xfrm>
            <a:prstGeom prst="rect">
              <a:avLst/>
            </a:prstGeom>
            <a:solidFill>
              <a:srgbClr val="BE1E2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61" name="Rectangle 18"/>
            <p:cNvSpPr>
              <a:spLocks noChangeArrowheads="1"/>
            </p:cNvSpPr>
            <p:nvPr/>
          </p:nvSpPr>
          <p:spPr bwMode="auto">
            <a:xfrm>
              <a:off x="1651000" y="6238875"/>
              <a:ext cx="17463" cy="227013"/>
            </a:xfrm>
            <a:prstGeom prst="rect">
              <a:avLst/>
            </a:prstGeom>
            <a:solidFill>
              <a:srgbClr val="BE1E2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62" name="Rectangle 19"/>
            <p:cNvSpPr>
              <a:spLocks noChangeArrowheads="1"/>
            </p:cNvSpPr>
            <p:nvPr/>
          </p:nvSpPr>
          <p:spPr bwMode="auto">
            <a:xfrm>
              <a:off x="1612900" y="6238875"/>
              <a:ext cx="17463" cy="227013"/>
            </a:xfrm>
            <a:prstGeom prst="rect">
              <a:avLst/>
            </a:prstGeom>
            <a:solidFill>
              <a:srgbClr val="BE1E2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63" name="Rectangle 20"/>
            <p:cNvSpPr>
              <a:spLocks noChangeArrowheads="1"/>
            </p:cNvSpPr>
            <p:nvPr/>
          </p:nvSpPr>
          <p:spPr bwMode="auto">
            <a:xfrm>
              <a:off x="1030288" y="5924550"/>
              <a:ext cx="474663" cy="171450"/>
            </a:xfrm>
            <a:prstGeom prst="rect">
              <a:avLst/>
            </a:prstGeom>
            <a:solidFill>
              <a:srgbClr val="F9EEE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64" name="Rectangle 21"/>
            <p:cNvSpPr>
              <a:spLocks noChangeArrowheads="1"/>
            </p:cNvSpPr>
            <p:nvPr/>
          </p:nvSpPr>
          <p:spPr bwMode="auto">
            <a:xfrm>
              <a:off x="1030288" y="5924550"/>
              <a:ext cx="474663" cy="171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65" name="Rectangle 22"/>
            <p:cNvSpPr>
              <a:spLocks noChangeArrowheads="1"/>
            </p:cNvSpPr>
            <p:nvPr/>
          </p:nvSpPr>
          <p:spPr bwMode="auto">
            <a:xfrm>
              <a:off x="1030288" y="6002338"/>
              <a:ext cx="474663" cy="4763"/>
            </a:xfrm>
            <a:prstGeom prst="rect">
              <a:avLst/>
            </a:prstGeom>
            <a:solidFill>
              <a:srgbClr val="F3DE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66" name="Rectangle 23"/>
            <p:cNvSpPr>
              <a:spLocks noChangeArrowheads="1"/>
            </p:cNvSpPr>
            <p:nvPr/>
          </p:nvSpPr>
          <p:spPr bwMode="auto">
            <a:xfrm>
              <a:off x="1030288" y="6002338"/>
              <a:ext cx="474663" cy="4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67" name="Rectangle 24"/>
            <p:cNvSpPr>
              <a:spLocks noChangeArrowheads="1"/>
            </p:cNvSpPr>
            <p:nvPr/>
          </p:nvSpPr>
          <p:spPr bwMode="auto">
            <a:xfrm>
              <a:off x="1030288" y="6049963"/>
              <a:ext cx="474663" cy="6350"/>
            </a:xfrm>
            <a:prstGeom prst="rect">
              <a:avLst/>
            </a:prstGeom>
            <a:solidFill>
              <a:srgbClr val="F3DE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68" name="Rectangle 25"/>
            <p:cNvSpPr>
              <a:spLocks noChangeArrowheads="1"/>
            </p:cNvSpPr>
            <p:nvPr/>
          </p:nvSpPr>
          <p:spPr bwMode="auto">
            <a:xfrm>
              <a:off x="1030288" y="6049963"/>
              <a:ext cx="474663" cy="6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69" name="Rectangle 26"/>
            <p:cNvSpPr>
              <a:spLocks noChangeArrowheads="1"/>
            </p:cNvSpPr>
            <p:nvPr/>
          </p:nvSpPr>
          <p:spPr bwMode="auto">
            <a:xfrm>
              <a:off x="1030288" y="6034088"/>
              <a:ext cx="474663" cy="1588"/>
            </a:xfrm>
            <a:prstGeom prst="rect">
              <a:avLst/>
            </a:prstGeom>
            <a:solidFill>
              <a:srgbClr val="F3DE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70" name="Rectangle 27"/>
            <p:cNvSpPr>
              <a:spLocks noChangeArrowheads="1"/>
            </p:cNvSpPr>
            <p:nvPr/>
          </p:nvSpPr>
          <p:spPr bwMode="auto">
            <a:xfrm>
              <a:off x="1030288" y="6034088"/>
              <a:ext cx="474663"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71" name="Rectangle 28"/>
            <p:cNvSpPr>
              <a:spLocks noChangeArrowheads="1"/>
            </p:cNvSpPr>
            <p:nvPr/>
          </p:nvSpPr>
          <p:spPr bwMode="auto">
            <a:xfrm>
              <a:off x="1030288" y="5984875"/>
              <a:ext cx="474663" cy="3175"/>
            </a:xfrm>
            <a:prstGeom prst="rect">
              <a:avLst/>
            </a:prstGeom>
            <a:solidFill>
              <a:srgbClr val="F3DE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72" name="Rectangle 29"/>
            <p:cNvSpPr>
              <a:spLocks noChangeArrowheads="1"/>
            </p:cNvSpPr>
            <p:nvPr/>
          </p:nvSpPr>
          <p:spPr bwMode="auto">
            <a:xfrm>
              <a:off x="1030288" y="5984875"/>
              <a:ext cx="474663" cy="3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73" name="Rectangle 30"/>
            <p:cNvSpPr>
              <a:spLocks noChangeArrowheads="1"/>
            </p:cNvSpPr>
            <p:nvPr/>
          </p:nvSpPr>
          <p:spPr bwMode="auto">
            <a:xfrm>
              <a:off x="1030288" y="5937250"/>
              <a:ext cx="474663" cy="1588"/>
            </a:xfrm>
            <a:prstGeom prst="rect">
              <a:avLst/>
            </a:prstGeom>
            <a:solidFill>
              <a:srgbClr val="F3DE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74" name="Rectangle 31"/>
            <p:cNvSpPr>
              <a:spLocks noChangeArrowheads="1"/>
            </p:cNvSpPr>
            <p:nvPr/>
          </p:nvSpPr>
          <p:spPr bwMode="auto">
            <a:xfrm>
              <a:off x="1030288" y="5937250"/>
              <a:ext cx="474663"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75" name="Rectangle 32"/>
            <p:cNvSpPr>
              <a:spLocks noChangeArrowheads="1"/>
            </p:cNvSpPr>
            <p:nvPr/>
          </p:nvSpPr>
          <p:spPr bwMode="auto">
            <a:xfrm>
              <a:off x="1030288" y="6084888"/>
              <a:ext cx="474663" cy="3175"/>
            </a:xfrm>
            <a:prstGeom prst="rect">
              <a:avLst/>
            </a:prstGeom>
            <a:solidFill>
              <a:srgbClr val="F3DE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76" name="Rectangle 33"/>
            <p:cNvSpPr>
              <a:spLocks noChangeArrowheads="1"/>
            </p:cNvSpPr>
            <p:nvPr/>
          </p:nvSpPr>
          <p:spPr bwMode="auto">
            <a:xfrm>
              <a:off x="1030288" y="6084888"/>
              <a:ext cx="474663" cy="3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77" name="Rectangle 34"/>
            <p:cNvSpPr>
              <a:spLocks noChangeArrowheads="1"/>
            </p:cNvSpPr>
            <p:nvPr/>
          </p:nvSpPr>
          <p:spPr bwMode="auto">
            <a:xfrm>
              <a:off x="1030288" y="5951538"/>
              <a:ext cx="474663" cy="1588"/>
            </a:xfrm>
            <a:prstGeom prst="rect">
              <a:avLst/>
            </a:prstGeom>
            <a:solidFill>
              <a:srgbClr val="F3DE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78" name="Rectangle 35"/>
            <p:cNvSpPr>
              <a:spLocks noChangeArrowheads="1"/>
            </p:cNvSpPr>
            <p:nvPr/>
          </p:nvSpPr>
          <p:spPr bwMode="auto">
            <a:xfrm>
              <a:off x="1030288" y="5951538"/>
              <a:ext cx="474663"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79" name="Rectangle 36"/>
            <p:cNvSpPr>
              <a:spLocks noChangeArrowheads="1"/>
            </p:cNvSpPr>
            <p:nvPr/>
          </p:nvSpPr>
          <p:spPr bwMode="auto">
            <a:xfrm>
              <a:off x="879475" y="6118225"/>
              <a:ext cx="1058863" cy="120650"/>
            </a:xfrm>
            <a:prstGeom prst="rect">
              <a:avLst/>
            </a:prstGeom>
            <a:solidFill>
              <a:srgbClr val="14B6E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0" name="Rectangle 37"/>
            <p:cNvSpPr>
              <a:spLocks noChangeArrowheads="1"/>
            </p:cNvSpPr>
            <p:nvPr/>
          </p:nvSpPr>
          <p:spPr bwMode="auto">
            <a:xfrm>
              <a:off x="1835150" y="6118225"/>
              <a:ext cx="28575" cy="1206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1" name="Rectangle 38"/>
            <p:cNvSpPr>
              <a:spLocks noChangeArrowheads="1"/>
            </p:cNvSpPr>
            <p:nvPr/>
          </p:nvSpPr>
          <p:spPr bwMode="auto">
            <a:xfrm>
              <a:off x="1101725" y="5751513"/>
              <a:ext cx="588963" cy="150813"/>
            </a:xfrm>
            <a:prstGeom prst="rect">
              <a:avLst/>
            </a:prstGeom>
            <a:solidFill>
              <a:srgbClr val="2B537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2" name="Rectangle 39"/>
            <p:cNvSpPr>
              <a:spLocks noChangeArrowheads="1"/>
            </p:cNvSpPr>
            <p:nvPr/>
          </p:nvSpPr>
          <p:spPr bwMode="auto">
            <a:xfrm>
              <a:off x="1633538" y="5751513"/>
              <a:ext cx="14288" cy="150813"/>
            </a:xfrm>
            <a:prstGeom prst="rect">
              <a:avLst/>
            </a:prstGeom>
            <a:solidFill>
              <a:srgbClr val="14B6E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3" name="Freeform 40"/>
            <p:cNvSpPr/>
            <p:nvPr/>
          </p:nvSpPr>
          <p:spPr bwMode="auto">
            <a:xfrm>
              <a:off x="1012825" y="5902325"/>
              <a:ext cx="530225" cy="215900"/>
            </a:xfrm>
            <a:custGeom>
              <a:avLst/>
              <a:gdLst>
                <a:gd name="T0" fmla="*/ 186 w 186"/>
                <a:gd name="T1" fmla="*/ 38 h 76"/>
                <a:gd name="T2" fmla="*/ 183 w 186"/>
                <a:gd name="T3" fmla="*/ 0 h 76"/>
                <a:gd name="T4" fmla="*/ 183 w 186"/>
                <a:gd name="T5" fmla="*/ 0 h 76"/>
                <a:gd name="T6" fmla="*/ 182 w 186"/>
                <a:gd name="T7" fmla="*/ 0 h 76"/>
                <a:gd name="T8" fmla="*/ 182 w 186"/>
                <a:gd name="T9" fmla="*/ 0 h 76"/>
                <a:gd name="T10" fmla="*/ 182 w 186"/>
                <a:gd name="T11" fmla="*/ 0 h 76"/>
                <a:gd name="T12" fmla="*/ 0 w 186"/>
                <a:gd name="T13" fmla="*/ 0 h 76"/>
                <a:gd name="T14" fmla="*/ 0 w 186"/>
                <a:gd name="T15" fmla="*/ 8 h 76"/>
                <a:gd name="T16" fmla="*/ 173 w 186"/>
                <a:gd name="T17" fmla="*/ 8 h 76"/>
                <a:gd name="T18" fmla="*/ 173 w 186"/>
                <a:gd name="T19" fmla="*/ 68 h 76"/>
                <a:gd name="T20" fmla="*/ 0 w 186"/>
                <a:gd name="T21" fmla="*/ 68 h 76"/>
                <a:gd name="T22" fmla="*/ 0 w 186"/>
                <a:gd name="T23" fmla="*/ 76 h 76"/>
                <a:gd name="T24" fmla="*/ 183 w 186"/>
                <a:gd name="T25" fmla="*/ 76 h 76"/>
                <a:gd name="T26" fmla="*/ 183 w 186"/>
                <a:gd name="T27" fmla="*/ 76 h 76"/>
                <a:gd name="T28" fmla="*/ 186 w 186"/>
                <a:gd name="T29" fmla="*/ 38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86" h="76">
                  <a:moveTo>
                    <a:pt x="186" y="38"/>
                  </a:moveTo>
                  <a:cubicBezTo>
                    <a:pt x="186" y="19"/>
                    <a:pt x="184" y="3"/>
                    <a:pt x="183" y="0"/>
                  </a:cubicBezTo>
                  <a:cubicBezTo>
                    <a:pt x="183" y="0"/>
                    <a:pt x="183" y="0"/>
                    <a:pt x="183" y="0"/>
                  </a:cubicBezTo>
                  <a:cubicBezTo>
                    <a:pt x="182" y="0"/>
                    <a:pt x="182" y="0"/>
                    <a:pt x="182" y="0"/>
                  </a:cubicBezTo>
                  <a:cubicBezTo>
                    <a:pt x="182" y="0"/>
                    <a:pt x="182" y="0"/>
                    <a:pt x="182" y="0"/>
                  </a:cubicBezTo>
                  <a:cubicBezTo>
                    <a:pt x="182" y="0"/>
                    <a:pt x="182" y="0"/>
                    <a:pt x="182" y="0"/>
                  </a:cubicBezTo>
                  <a:cubicBezTo>
                    <a:pt x="0" y="0"/>
                    <a:pt x="0" y="0"/>
                    <a:pt x="0" y="0"/>
                  </a:cubicBezTo>
                  <a:cubicBezTo>
                    <a:pt x="0" y="8"/>
                    <a:pt x="0" y="8"/>
                    <a:pt x="0" y="8"/>
                  </a:cubicBezTo>
                  <a:cubicBezTo>
                    <a:pt x="173" y="8"/>
                    <a:pt x="173" y="8"/>
                    <a:pt x="173" y="8"/>
                  </a:cubicBezTo>
                  <a:cubicBezTo>
                    <a:pt x="173" y="68"/>
                    <a:pt x="173" y="68"/>
                    <a:pt x="173" y="68"/>
                  </a:cubicBezTo>
                  <a:cubicBezTo>
                    <a:pt x="0" y="68"/>
                    <a:pt x="0" y="68"/>
                    <a:pt x="0" y="68"/>
                  </a:cubicBezTo>
                  <a:cubicBezTo>
                    <a:pt x="0" y="76"/>
                    <a:pt x="0" y="76"/>
                    <a:pt x="0" y="76"/>
                  </a:cubicBezTo>
                  <a:cubicBezTo>
                    <a:pt x="183" y="76"/>
                    <a:pt x="183" y="76"/>
                    <a:pt x="183" y="76"/>
                  </a:cubicBezTo>
                  <a:cubicBezTo>
                    <a:pt x="183" y="76"/>
                    <a:pt x="183" y="76"/>
                    <a:pt x="183" y="76"/>
                  </a:cubicBezTo>
                  <a:cubicBezTo>
                    <a:pt x="184" y="73"/>
                    <a:pt x="186" y="57"/>
                    <a:pt x="186" y="38"/>
                  </a:cubicBezTo>
                  <a:close/>
                </a:path>
              </a:pathLst>
            </a:custGeom>
            <a:solidFill>
              <a:srgbClr val="5D93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4" name="Freeform 41"/>
            <p:cNvSpPr/>
            <p:nvPr/>
          </p:nvSpPr>
          <p:spPr bwMode="auto">
            <a:xfrm>
              <a:off x="1425575" y="6034088"/>
              <a:ext cx="42863" cy="122238"/>
            </a:xfrm>
            <a:custGeom>
              <a:avLst/>
              <a:gdLst>
                <a:gd name="T0" fmla="*/ 0 w 27"/>
                <a:gd name="T1" fmla="*/ 0 h 77"/>
                <a:gd name="T2" fmla="*/ 0 w 27"/>
                <a:gd name="T3" fmla="*/ 77 h 77"/>
                <a:gd name="T4" fmla="*/ 13 w 27"/>
                <a:gd name="T5" fmla="*/ 64 h 77"/>
                <a:gd name="T6" fmla="*/ 27 w 27"/>
                <a:gd name="T7" fmla="*/ 77 h 77"/>
                <a:gd name="T8" fmla="*/ 27 w 27"/>
                <a:gd name="T9" fmla="*/ 0 h 77"/>
                <a:gd name="T10" fmla="*/ 0 w 27"/>
                <a:gd name="T11" fmla="*/ 0 h 77"/>
              </a:gdLst>
              <a:ahLst/>
              <a:cxnLst>
                <a:cxn ang="0">
                  <a:pos x="T0" y="T1"/>
                </a:cxn>
                <a:cxn ang="0">
                  <a:pos x="T2" y="T3"/>
                </a:cxn>
                <a:cxn ang="0">
                  <a:pos x="T4" y="T5"/>
                </a:cxn>
                <a:cxn ang="0">
                  <a:pos x="T6" y="T7"/>
                </a:cxn>
                <a:cxn ang="0">
                  <a:pos x="T8" y="T9"/>
                </a:cxn>
                <a:cxn ang="0">
                  <a:pos x="T10" y="T11"/>
                </a:cxn>
              </a:cxnLst>
              <a:rect l="0" t="0" r="r" b="b"/>
              <a:pathLst>
                <a:path w="27" h="77">
                  <a:moveTo>
                    <a:pt x="0" y="0"/>
                  </a:moveTo>
                  <a:lnTo>
                    <a:pt x="0" y="77"/>
                  </a:lnTo>
                  <a:lnTo>
                    <a:pt x="13" y="64"/>
                  </a:lnTo>
                  <a:lnTo>
                    <a:pt x="27" y="77"/>
                  </a:lnTo>
                  <a:lnTo>
                    <a:pt x="27" y="0"/>
                  </a:lnTo>
                  <a:lnTo>
                    <a:pt x="0" y="0"/>
                  </a:lnTo>
                  <a:close/>
                </a:path>
              </a:pathLst>
            </a:custGeom>
            <a:solidFill>
              <a:srgbClr val="DB22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Tree>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xmlns:p15="http://schemas.microsoft.com/office/powerpoint/2012/main">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par>
                                <p:cTn id="8" presetID="42" presetClass="entr" presetSubtype="0" fill="hold" grpId="1" nodeType="withEffect">
                                  <p:childTnLst>
                                    <p:set>
                                      <p:cBhvr>
                                        <p:cTn id="9" dur="1" fill="hold">
                                          <p:stCondLst>
                                            <p:cond delay="0"/>
                                          </p:stCondLst>
                                        </p:cTn>
                                        <p:tgtEl>
                                          <p:spTgt spid="23"/>
                                        </p:tgtEl>
                                        <p:attrNameLst>
                                          <p:attrName>style.visibility</p:attrName>
                                        </p:attrNameLst>
                                      </p:cBhvr>
                                      <p:to>
                                        <p:strVal val="visible"/>
                                      </p:to>
                                    </p:set>
                                    <p:animEffect transition="in" filter="fade">
                                      <p:cBhvr>
                                        <p:cTn id="10" dur="1000"/>
                                        <p:tgtEl>
                                          <p:spTgt spid="23"/>
                                        </p:tgtEl>
                                      </p:cBhvr>
                                    </p:animEffect>
                                    <p:anim calcmode="lin" valueType="num">
                                      <p:cBhvr>
                                        <p:cTn id="11" dur="1000" fill="hold"/>
                                        <p:tgtEl>
                                          <p:spTgt spid="23"/>
                                        </p:tgtEl>
                                        <p:attrNameLst>
                                          <p:attrName>ppt_x</p:attrName>
                                        </p:attrNameLst>
                                      </p:cBhvr>
                                      <p:tavLst>
                                        <p:tav tm="0">
                                          <p:val>
                                            <p:strVal val="#ppt_x"/>
                                          </p:val>
                                        </p:tav>
                                        <p:tav tm="100000">
                                          <p:val>
                                            <p:strVal val="#ppt_x"/>
                                          </p:val>
                                        </p:tav>
                                      </p:tavLst>
                                    </p:anim>
                                    <p:anim calcmode="lin" valueType="num">
                                      <p:cBhvr>
                                        <p:cTn id="12" dur="1000" fill="hold"/>
                                        <p:tgtEl>
                                          <p:spTgt spid="23"/>
                                        </p:tgtEl>
                                        <p:attrNameLst>
                                          <p:attrName>ppt_y</p:attrName>
                                        </p:attrNameLst>
                                      </p:cBhvr>
                                      <p:tavLst>
                                        <p:tav tm="0">
                                          <p:val>
                                            <p:strVal val="#ppt_y+.1"/>
                                          </p:val>
                                        </p:tav>
                                        <p:tav tm="100000">
                                          <p:val>
                                            <p:strVal val="#ppt_y"/>
                                          </p:val>
                                        </p:tav>
                                      </p:tavLst>
                                    </p:anim>
                                  </p:childTnLst>
                                </p:cTn>
                              </p:par>
                              <p:par>
                                <p:cTn id="13" presetID="10" presetClass="entr" presetSubtype="0" fill="hold" nodeType="withEffect">
                                  <p:childTnLst>
                                    <p:set>
                                      <p:cBhvr>
                                        <p:cTn id="14" dur="1" fill="hold">
                                          <p:stCondLst>
                                            <p:cond delay="0"/>
                                          </p:stCondLst>
                                        </p:cTn>
                                        <p:tgtEl>
                                          <p:spTgt spid="20"/>
                                        </p:tgtEl>
                                        <p:attrNameLst>
                                          <p:attrName>style.visibility</p:attrName>
                                        </p:attrNameLst>
                                      </p:cBhvr>
                                      <p:to>
                                        <p:strVal val="visible"/>
                                      </p:to>
                                    </p:set>
                                    <p:animEffect transition="in" filter="fade">
                                      <p:cBhvr>
                                        <p:cTn id="15" dur="500"/>
                                        <p:tgtEl>
                                          <p:spTgt spid="20"/>
                                        </p:tgtEl>
                                      </p:cBhvr>
                                    </p:animEffect>
                                  </p:childTnLst>
                                </p:cTn>
                              </p:par>
                            </p:childTnLst>
                          </p:cTn>
                        </p:par>
                      </p:childTnLst>
                    </p:cTn>
                  </p:par>
                  <p:par>
                    <p:cTn id="16" fill="hold" nodeType="clickPar">
                      <p:stCondLst>
                        <p:cond delay="indefinite"/>
                      </p:stCondLst>
                      <p:childTnLst>
                        <p:par>
                          <p:cTn id="17" fill="hold" nodeType="withGroup">
                            <p:stCondLst>
                              <p:cond delay="indefinite"/>
                            </p:stCondLst>
                          </p:cTn>
                        </p:par>
                        <p:par>
                          <p:cTn id="18" fill="hold" nodeType="afterGroup">
                            <p:stCondLst>
                              <p:cond delay="0"/>
                            </p:stCondLst>
                            <p:childTnLst>
                              <p:par>
                                <p:cTn id="19" presetID="9" presetClass="entr" presetSubtype="0" fill="hold" grpId="3" nodeType="clickEffect">
                                  <p:childTnLst>
                                    <p:set>
                                      <p:cBhvr>
                                        <p:cTn id="20" dur="1" fill="hold">
                                          <p:stCondLst>
                                            <p:cond delay="0"/>
                                          </p:stCondLst>
                                        </p:cTn>
                                        <p:tgtEl>
                                          <p:spTgt spid="2"/>
                                        </p:tgtEl>
                                        <p:attrNameLst>
                                          <p:attrName>style.visibility</p:attrName>
                                        </p:attrNameLst>
                                      </p:cBhvr>
                                      <p:to>
                                        <p:strVal val="visible"/>
                                      </p:to>
                                    </p:set>
                                    <p:animEffect transition="in" filter="dissolve">
                                      <p:cBhvr>
                                        <p:cTn id="21" dur="500"/>
                                        <p:tgtEl>
                                          <p:spTgt spid="2"/>
                                        </p:tgtEl>
                                      </p:cBhvr>
                                    </p:animEffect>
                                  </p:childTnLst>
                                </p:cTn>
                              </p:par>
                            </p:childTnLst>
                          </p:cTn>
                        </p:par>
                      </p:childTnLst>
                    </p:cTn>
                  </p:par>
                  <p:par>
                    <p:cTn id="22" fill="hold" nodeType="clickPar">
                      <p:stCondLst>
                        <p:cond delay="indefinite"/>
                      </p:stCondLst>
                      <p:childTnLst>
                        <p:par>
                          <p:cTn id="23" fill="hold" nodeType="withGroup">
                            <p:stCondLst>
                              <p:cond delay="indefinite"/>
                            </p:stCondLst>
                          </p:cTn>
                        </p:par>
                        <p:par>
                          <p:cTn id="24" fill="hold" nodeType="afterGroup">
                            <p:stCondLst>
                              <p:cond delay="0"/>
                            </p:stCondLst>
                            <p:childTnLst>
                              <p:par>
                                <p:cTn id="25" presetID="2" presetClass="entr" presetSubtype="4" fill="hold" grpId="4" nodeType="clickEffect">
                                  <p:childTnLst>
                                    <p:set>
                                      <p:cBhvr>
                                        <p:cTn id="26" dur="1" fill="hold">
                                          <p:stCondLst>
                                            <p:cond delay="0"/>
                                          </p:stCondLst>
                                        </p:cTn>
                                        <p:tgtEl>
                                          <p:spTgt spid="4"/>
                                        </p:tgtEl>
                                        <p:attrNameLst>
                                          <p:attrName>style.visibility</p:attrName>
                                        </p:attrNameLst>
                                      </p:cBhvr>
                                      <p:to>
                                        <p:strVal val="visible"/>
                                      </p:to>
                                    </p:set>
                                    <p:anim calcmode="lin" valueType="num">
                                      <p:cBhvr additive="base">
                                        <p:cTn id="27" dur="500" fill="hold"/>
                                        <p:tgtEl>
                                          <p:spTgt spid="4"/>
                                        </p:tgtEl>
                                        <p:attrNameLst>
                                          <p:attrName>ppt_x</p:attrName>
                                        </p:attrNameLst>
                                      </p:cBhvr>
                                      <p:tavLst>
                                        <p:tav tm="0">
                                          <p:val>
                                            <p:strVal val="#ppt_x"/>
                                          </p:val>
                                        </p:tav>
                                        <p:tav tm="100000">
                                          <p:val>
                                            <p:strVal val="#ppt_x"/>
                                          </p:val>
                                        </p:tav>
                                      </p:tavLst>
                                    </p:anim>
                                    <p:anim calcmode="lin" valueType="num">
                                      <p:cBhvr additive="base">
                                        <p:cTn id="2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9" fill="hold" nodeType="clickPar">
                      <p:stCondLst>
                        <p:cond delay="indefinite"/>
                      </p:stCondLst>
                      <p:childTnLst>
                        <p:par>
                          <p:cTn id="30" fill="hold" nodeType="withGroup">
                            <p:stCondLst>
                              <p:cond delay="indefinite"/>
                            </p:stCondLst>
                          </p:cTn>
                        </p:par>
                        <p:par>
                          <p:cTn id="31" fill="hold" nodeType="afterGroup">
                            <p:stCondLst>
                              <p:cond delay="0"/>
                            </p:stCondLst>
                            <p:childTnLst>
                              <p:par>
                                <p:cTn id="32" presetID="16" presetClass="entr" presetSubtype="21" fill="hold" grpId="2" nodeType="clickEffect">
                                  <p:childTnLst>
                                    <p:set>
                                      <p:cBhvr>
                                        <p:cTn id="33" dur="1" fill="hold">
                                          <p:stCondLst>
                                            <p:cond delay="0"/>
                                          </p:stCondLst>
                                        </p:cTn>
                                        <p:tgtEl>
                                          <p:spTgt spid="24"/>
                                        </p:tgtEl>
                                        <p:attrNameLst>
                                          <p:attrName>style.visibility</p:attrName>
                                        </p:attrNameLst>
                                      </p:cBhvr>
                                      <p:to>
                                        <p:strVal val="visible"/>
                                      </p:to>
                                    </p:set>
                                    <p:animEffect transition="in" filter="barn(inVertical)">
                                      <p:cBhvr>
                                        <p:cTn id="34"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1"/>
      <p:bldP spid="24" grpId="2"/>
      <p:bldP spid="2" grpId="3" animBg="1"/>
      <p:bldP spid="4" grpId="4" animBg="1"/>
    </p:bldLst>
  </p:timing>
</p:sld>
</file>

<file path=ppt/tags/tag1.xml><?xml version="1.0" encoding="utf-8"?>
<p:tagLst xmlns:a="http://schemas.openxmlformats.org/drawingml/2006/main" xmlns:r="http://schemas.openxmlformats.org/officeDocument/2006/relationships" xmlns:p="http://schemas.openxmlformats.org/presentationml/2006/main">
  <p:tag name="AS_NET" val="4.0.30319.42000"/>
  <p:tag name="AS_OS" val="Microsoft Windows NT 6.1.7601 Service Pack 1"/>
  <p:tag name="AS_RELEASE_DATE" val="2016.11.28"/>
  <p:tag name="AS_TITLE" val="Aspose.Slides for .NET 4.0"/>
  <p:tag name="AS_VERSION" val="16.11.0.0"/>
</p:tagLst>
</file>

<file path=ppt/theme/theme1.xml><?xml version="1.0" encoding="utf-8"?>
<a:theme xmlns:a="http://schemas.openxmlformats.org/drawingml/2006/main" name="第一PPT模板网-WWW.1PPT.COM">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1644</Words>
  <Application>Microsoft Office PowerPoint</Application>
  <PresentationFormat>全屏显示(4:3)</PresentationFormat>
  <Paragraphs>238</Paragraphs>
  <Slides>45</Slides>
  <Notes>14</Notes>
  <HiddenSlides>0</HiddenSlides>
  <MMClips>0</MMClips>
  <ScaleCrop>false</ScaleCrop>
  <HeadingPairs>
    <vt:vector size="6" baseType="variant">
      <vt:variant>
        <vt:lpstr>已用的字体</vt:lpstr>
      </vt:variant>
      <vt:variant>
        <vt:i4>11</vt:i4>
      </vt:variant>
      <vt:variant>
        <vt:lpstr>主题</vt:lpstr>
      </vt:variant>
      <vt:variant>
        <vt:i4>2</vt:i4>
      </vt:variant>
      <vt:variant>
        <vt:lpstr>幻灯片标题</vt:lpstr>
      </vt:variant>
      <vt:variant>
        <vt:i4>45</vt:i4>
      </vt:variant>
    </vt:vector>
  </HeadingPairs>
  <TitlesOfParts>
    <vt:vector size="58" baseType="lpstr">
      <vt:lpstr>Arial</vt:lpstr>
      <vt:lpstr>宋体</vt:lpstr>
      <vt:lpstr>微软雅黑</vt:lpstr>
      <vt:lpstr>Times New Roman</vt:lpstr>
      <vt:lpstr>华文楷体</vt:lpstr>
      <vt:lpstr>楷体</vt:lpstr>
      <vt:lpstr>Heiti SC Medium</vt:lpstr>
      <vt:lpstr>Calibri</vt:lpstr>
      <vt:lpstr>黑体</vt:lpstr>
      <vt:lpstr>幼圆</vt:lpstr>
      <vt:lpstr>汉语拼音</vt:lpstr>
      <vt:lpstr>第一PPT模板网-WWW.1PPT.COM</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revision>99</cp:revision>
  <dcterms:created xsi:type="dcterms:W3CDTF">2017-03-17T02:28:00Z</dcterms:created>
  <dcterms:modified xsi:type="dcterms:W3CDTF">2021-02-23T06:05:14Z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2052-11.1.0.7989</vt:lpwstr>
  </property>
</Properties>
</file>