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avi" ContentType="video/avi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  <p:sldMasterId id="2147483675" r:id="rId4"/>
    <p:sldMasterId id="2147483678" r:id="rId5"/>
  </p:sldMasterIdLst>
  <p:notesMasterIdLst>
    <p:notesMasterId r:id="rId11"/>
  </p:notesMasterIdLst>
  <p:handoutMasterIdLst>
    <p:handoutMasterId r:id="rId40"/>
  </p:handoutMasterIdLst>
  <p:sldIdLst>
    <p:sldId id="321" r:id="rId6"/>
    <p:sldId id="322" r:id="rId7"/>
    <p:sldId id="323" r:id="rId8"/>
    <p:sldId id="324" r:id="rId9"/>
    <p:sldId id="331" r:id="rId10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389" r:id="rId23"/>
    <p:sldId id="390" r:id="rId24"/>
    <p:sldId id="277" r:id="rId25"/>
    <p:sldId id="278" r:id="rId26"/>
    <p:sldId id="279" r:id="rId27"/>
    <p:sldId id="280" r:id="rId28"/>
    <p:sldId id="327" r:id="rId29"/>
    <p:sldId id="328" r:id="rId30"/>
    <p:sldId id="329" r:id="rId31"/>
    <p:sldId id="330" r:id="rId32"/>
    <p:sldId id="387" r:id="rId33"/>
    <p:sldId id="388" r:id="rId34"/>
    <p:sldId id="358" r:id="rId35"/>
    <p:sldId id="354" r:id="rId36"/>
    <p:sldId id="355" r:id="rId37"/>
    <p:sldId id="356" r:id="rId38"/>
    <p:sldId id="357" r:id="rId39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2" d="100"/>
          <a:sy n="82" d="100"/>
        </p:scale>
        <p:origin x="-1086" y="-84"/>
      </p:cViewPr>
      <p:guideLst>
        <p:guide orient="horz" pos="180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960438" y="1143000"/>
            <a:ext cx="4937125" cy="3086100"/>
          </a:xfrm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4339" name="页眉占位符 3"/>
          <p:cNvSpPr>
            <a:spLocks noGrp="1" noChangeArrowheads="1"/>
          </p:cNvSpPr>
          <p:nvPr>
            <p:ph type="hdr" sz="quarter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4340" name="页脚占位符 4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4341" name="灯片编号占位符 5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7504E796-6983-402B-94E4-235E1269439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88988" y="1279525"/>
            <a:ext cx="5526087" cy="3454400"/>
          </a:xfrm>
        </p:spPr>
      </p:sp>
      <p:sp>
        <p:nvSpPr>
          <p:cNvPr id="901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901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88988" y="1279525"/>
            <a:ext cx="5526087" cy="3454400"/>
          </a:xfrm>
        </p:spPr>
      </p:sp>
      <p:sp>
        <p:nvSpPr>
          <p:cNvPr id="901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901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8"/>
            <a:ext cx="9144000" cy="5711466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1" y="2305049"/>
            <a:ext cx="7545579" cy="11049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72474" y="713500"/>
            <a:ext cx="1097280" cy="36830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自读检测</a:t>
            </a:r>
            <a:endParaRPr lang="zh-CN" altLang="en-US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/>
          <a:srcRect l="-420" t="-44884" r="95337" b="2492"/>
          <a:stretch>
            <a:fillRect/>
          </a:stretch>
        </p:blipFill>
        <p:spPr>
          <a:xfrm>
            <a:off x="-192853" y="1178059"/>
            <a:ext cx="437111" cy="2206418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/>
          <a:srcRect l="380" t="48505" r="-10112" b="-948"/>
          <a:stretch>
            <a:fillRect/>
          </a:stretch>
        </p:blipFill>
        <p:spPr>
          <a:xfrm>
            <a:off x="-258967" y="5634749"/>
            <a:ext cx="9442659" cy="7620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/>
          <a:srcRect t="77711" r="99620"/>
          <a:stretch>
            <a:fillRect/>
          </a:stretch>
        </p:blipFill>
        <p:spPr>
          <a:xfrm>
            <a:off x="-291698" y="6059121"/>
            <a:ext cx="32732" cy="323860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/>
          <a:srcRect l="-4473" t="25268" r="100000" b="22289"/>
          <a:stretch>
            <a:fillRect/>
          </a:stretch>
        </p:blipFill>
        <p:spPr>
          <a:xfrm>
            <a:off x="-676602" y="5297121"/>
            <a:ext cx="384903" cy="7620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530490"/>
            <a:ext cx="896938" cy="517261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60" name="组合 16"/>
          <p:cNvGrpSpPr/>
          <p:nvPr/>
        </p:nvGrpSpPr>
        <p:grpSpPr>
          <a:xfrm>
            <a:off x="581025" y="2741083"/>
            <a:ext cx="1171575" cy="222250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063"/>
              <a:ext cx="133405" cy="1336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64" name="组合 17"/>
          <p:cNvGrpSpPr/>
          <p:nvPr/>
        </p:nvGrpSpPr>
        <p:grpSpPr>
          <a:xfrm flipH="1">
            <a:off x="7386638" y="2746376"/>
            <a:ext cx="1173162" cy="22225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4062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073261"/>
            <a:ext cx="9144000" cy="1643062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4517761"/>
            <a:ext cx="9144000" cy="1198562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4769116"/>
            <a:ext cx="9144000" cy="947209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109732"/>
            <a:ext cx="5310130" cy="815750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956312"/>
            <a:ext cx="5310130" cy="354006"/>
          </a:xfrm>
        </p:spPr>
        <p:txBody>
          <a:bodyPr/>
          <a:lstStyle>
            <a:lvl1pPr marL="0" indent="0" algn="ctr">
              <a:buNone/>
              <a:defRPr sz="1015">
                <a:solidFill>
                  <a:schemeClr val="bg1"/>
                </a:solidFill>
              </a:defRPr>
            </a:lvl1pPr>
            <a:lvl2pPr marL="193040" indent="0" algn="ctr">
              <a:buNone/>
              <a:defRPr sz="845"/>
            </a:lvl2pPr>
            <a:lvl3pPr marL="386080" indent="0" algn="ctr">
              <a:buNone/>
              <a:defRPr sz="760"/>
            </a:lvl3pPr>
            <a:lvl4pPr marL="578485" indent="0" algn="ctr">
              <a:buNone/>
              <a:defRPr sz="675"/>
            </a:lvl4pPr>
            <a:lvl5pPr marL="771525" indent="0" algn="ctr">
              <a:buNone/>
              <a:defRPr sz="675"/>
            </a:lvl5pPr>
            <a:lvl6pPr marL="964565" indent="0" algn="ctr">
              <a:buNone/>
              <a:defRPr sz="675"/>
            </a:lvl6pPr>
            <a:lvl7pPr marL="1157605" indent="0" algn="ctr">
              <a:buNone/>
              <a:defRPr sz="675"/>
            </a:lvl7pPr>
            <a:lvl8pPr marL="1350010" indent="0" algn="ctr">
              <a:buNone/>
              <a:defRPr sz="675"/>
            </a:lvl8pPr>
            <a:lvl9pPr marL="1543685" indent="0" algn="ctr">
              <a:buNone/>
              <a:defRPr sz="675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8282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8282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8282"/>
            <a:ext cx="2057400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1015"/>
            </a:lvl4pPr>
            <a:lvl5pPr>
              <a:defRPr sz="1015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2861469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4" name="组合 10"/>
          <p:cNvGrpSpPr/>
          <p:nvPr/>
        </p:nvGrpSpPr>
        <p:grpSpPr>
          <a:xfrm>
            <a:off x="581025" y="2741083"/>
            <a:ext cx="1171575" cy="222250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063"/>
              <a:ext cx="133405" cy="1336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8" name="组合 14"/>
          <p:cNvGrpSpPr/>
          <p:nvPr/>
        </p:nvGrpSpPr>
        <p:grpSpPr>
          <a:xfrm flipH="1">
            <a:off x="7386638" y="2746376"/>
            <a:ext cx="1173162" cy="22225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4062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069292"/>
            <a:ext cx="9144000" cy="1647032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4512469"/>
            <a:ext cx="9144000" cy="1203854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4771761"/>
            <a:ext cx="9144000" cy="944562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607219"/>
            <a:ext cx="887413" cy="509323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2215812"/>
            <a:ext cx="4136159" cy="631052"/>
          </a:xfrm>
        </p:spPr>
        <p:txBody>
          <a:bodyPr anchor="b">
            <a:normAutofit/>
          </a:bodyPr>
          <a:lstStyle>
            <a:lvl1pPr>
              <a:defRPr sz="2025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877826"/>
            <a:ext cx="4136159" cy="354006"/>
          </a:xfrm>
        </p:spPr>
        <p:txBody>
          <a:bodyPr/>
          <a:lstStyle>
            <a:lvl1pPr marL="0" indent="0">
              <a:buNone/>
              <a:defRPr sz="1015">
                <a:solidFill>
                  <a:schemeClr val="bg1"/>
                </a:solidFill>
              </a:defRPr>
            </a:lvl1pPr>
            <a:lvl2pPr marL="193040" indent="0">
              <a:buNone/>
              <a:defRPr sz="845">
                <a:solidFill>
                  <a:schemeClr val="tx1">
                    <a:tint val="75000"/>
                  </a:schemeClr>
                </a:solidFill>
              </a:defRPr>
            </a:lvl2pPr>
            <a:lvl3pPr marL="386080" indent="0">
              <a:buNone/>
              <a:defRPr sz="760">
                <a:solidFill>
                  <a:schemeClr val="tx1">
                    <a:tint val="75000"/>
                  </a:schemeClr>
                </a:solidFill>
              </a:defRPr>
            </a:lvl3pPr>
            <a:lvl4pPr marL="578485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4pPr>
            <a:lvl5pPr marL="771525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5pPr>
            <a:lvl6pPr marL="964565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6pPr>
            <a:lvl7pPr marL="1157605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7pPr>
            <a:lvl8pPr marL="135001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8pPr>
            <a:lvl9pPr marL="1543685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8282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8282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8282"/>
            <a:ext cx="2057400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620"/>
            <a:ext cx="3886200" cy="362674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620"/>
            <a:ext cx="3886200" cy="362674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04324"/>
            <a:ext cx="5814218" cy="1104829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454389"/>
            <a:ext cx="3868340" cy="686713"/>
          </a:xfrm>
        </p:spPr>
        <p:txBody>
          <a:bodyPr anchor="b"/>
          <a:lstStyle>
            <a:lvl1pPr marL="0" indent="0">
              <a:buNone/>
              <a:defRPr sz="1125" b="1"/>
            </a:lvl1pPr>
            <a:lvl2pPr marL="193040" indent="0">
              <a:buNone/>
              <a:defRPr sz="845" b="1"/>
            </a:lvl2pPr>
            <a:lvl3pPr marL="386080" indent="0">
              <a:buNone/>
              <a:defRPr sz="760" b="1"/>
            </a:lvl3pPr>
            <a:lvl4pPr marL="578485" indent="0">
              <a:buNone/>
              <a:defRPr sz="675" b="1"/>
            </a:lvl4pPr>
            <a:lvl5pPr marL="771525" indent="0">
              <a:buNone/>
              <a:defRPr sz="675" b="1"/>
            </a:lvl5pPr>
            <a:lvl6pPr marL="964565" indent="0">
              <a:buNone/>
              <a:defRPr sz="675" b="1"/>
            </a:lvl6pPr>
            <a:lvl7pPr marL="1157605" indent="0">
              <a:buNone/>
              <a:defRPr sz="675" b="1"/>
            </a:lvl7pPr>
            <a:lvl8pPr marL="1350010" indent="0">
              <a:buNone/>
              <a:defRPr sz="675" b="1"/>
            </a:lvl8pPr>
            <a:lvl9pPr marL="1543685" indent="0">
              <a:buNone/>
              <a:defRPr sz="675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180056"/>
            <a:ext cx="3868340" cy="297889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454389"/>
            <a:ext cx="3887391" cy="686713"/>
          </a:xfrm>
        </p:spPr>
        <p:txBody>
          <a:bodyPr anchor="b"/>
          <a:lstStyle>
            <a:lvl1pPr marL="0" indent="0">
              <a:buNone/>
              <a:defRPr sz="1125" b="1"/>
            </a:lvl1pPr>
            <a:lvl2pPr marL="193040" indent="0">
              <a:buNone/>
              <a:defRPr sz="845" b="1"/>
            </a:lvl2pPr>
            <a:lvl3pPr marL="386080" indent="0">
              <a:buNone/>
              <a:defRPr sz="760" b="1"/>
            </a:lvl3pPr>
            <a:lvl4pPr marL="578485" indent="0">
              <a:buNone/>
              <a:defRPr sz="675" b="1"/>
            </a:lvl4pPr>
            <a:lvl5pPr marL="771525" indent="0">
              <a:buNone/>
              <a:defRPr sz="675" b="1"/>
            </a:lvl5pPr>
            <a:lvl6pPr marL="964565" indent="0">
              <a:buNone/>
              <a:defRPr sz="675" b="1"/>
            </a:lvl6pPr>
            <a:lvl7pPr marL="1157605" indent="0">
              <a:buNone/>
              <a:defRPr sz="675" b="1"/>
            </a:lvl7pPr>
            <a:lvl8pPr marL="1350010" indent="0">
              <a:buNone/>
              <a:defRPr sz="675" b="1"/>
            </a:lvl8pPr>
            <a:lvl9pPr marL="1543685" indent="0">
              <a:buNone/>
              <a:defRPr sz="675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180056"/>
            <a:ext cx="3887391" cy="297889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800692"/>
            <a:ext cx="6063164" cy="1104900"/>
          </a:xfrm>
        </p:spPr>
        <p:txBody>
          <a:bodyPr/>
          <a:lstStyle>
            <a:lvl1pPr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5" y="2025717"/>
            <a:ext cx="4785293" cy="685800"/>
          </a:xfrm>
        </p:spPr>
        <p:txBody>
          <a:bodyPr/>
          <a:lstStyle>
            <a:lvl1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35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7" name="组合 5"/>
          <p:cNvGrpSpPr/>
          <p:nvPr/>
        </p:nvGrpSpPr>
        <p:grpSpPr>
          <a:xfrm>
            <a:off x="1143000" y="2741083"/>
            <a:ext cx="1173163" cy="222250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4063"/>
              <a:ext cx="133225" cy="1336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11" name="组合 9"/>
          <p:cNvGrpSpPr/>
          <p:nvPr/>
        </p:nvGrpSpPr>
        <p:grpSpPr>
          <a:xfrm flipH="1">
            <a:off x="6815138" y="2746376"/>
            <a:ext cx="1171575" cy="222250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4062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4073261"/>
            <a:ext cx="9144000" cy="1643062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4517761"/>
            <a:ext cx="9144000" cy="1198562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4769116"/>
            <a:ext cx="9144000" cy="947209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407583"/>
            <a:ext cx="895350" cy="517261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160012"/>
            <a:ext cx="3771900" cy="815750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009634"/>
            <a:ext cx="3771900" cy="384788"/>
          </a:xfrm>
        </p:spPr>
        <p:txBody>
          <a:bodyPr/>
          <a:lstStyle>
            <a:lvl1pPr marL="0" indent="0" algn="ctr">
              <a:buNone/>
              <a:defRPr sz="1125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5298282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5298282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5298282"/>
            <a:ext cx="2057400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92770"/>
            <a:ext cx="3196800" cy="1333733"/>
          </a:xfrm>
        </p:spPr>
        <p:txBody>
          <a:bodyPr anchor="t">
            <a:normAutofit/>
          </a:bodyPr>
          <a:lstStyle>
            <a:lvl1pPr algn="l"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611296"/>
            <a:ext cx="4627800" cy="450378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350"/>
            </a:lvl1pPr>
            <a:lvl2pPr marL="193040" indent="0">
              <a:buNone/>
              <a:defRPr sz="1180"/>
            </a:lvl2pPr>
            <a:lvl3pPr marL="386080" indent="0">
              <a:buNone/>
              <a:defRPr sz="1015"/>
            </a:lvl3pPr>
            <a:lvl4pPr marL="578485" indent="0">
              <a:buNone/>
              <a:defRPr sz="845"/>
            </a:lvl4pPr>
            <a:lvl5pPr marL="771525" indent="0">
              <a:buNone/>
              <a:defRPr sz="845"/>
            </a:lvl5pPr>
            <a:lvl6pPr marL="964565" indent="0">
              <a:buNone/>
              <a:defRPr sz="845"/>
            </a:lvl6pPr>
            <a:lvl7pPr marL="1157605" indent="0">
              <a:buNone/>
              <a:defRPr sz="845"/>
            </a:lvl7pPr>
            <a:lvl8pPr marL="1350010" indent="0">
              <a:buNone/>
              <a:defRPr sz="845"/>
            </a:lvl8pPr>
            <a:lvl9pPr marL="1543685" indent="0">
              <a:buNone/>
              <a:defRPr sz="845"/>
            </a:lvl9pPr>
          </a:lstStyle>
          <a:p>
            <a:pPr marL="0" marR="0" lvl="0" indent="0" algn="l" defTabSz="514350" rtl="0" eaLnBrk="1" fontAlgn="base" latinLnBrk="0" hangingPunct="1">
              <a:lnSpc>
                <a:spcPct val="120000"/>
              </a:lnSpc>
              <a:spcBef>
                <a:spcPct val="113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926504"/>
            <a:ext cx="3196800" cy="3176879"/>
          </a:xfrm>
        </p:spPr>
        <p:txBody>
          <a:bodyPr/>
          <a:lstStyle>
            <a:lvl1pPr marL="0" indent="0">
              <a:buNone/>
              <a:defRPr sz="1125"/>
            </a:lvl1pPr>
            <a:lvl2pPr marL="193040" indent="0">
              <a:buNone/>
              <a:defRPr sz="595"/>
            </a:lvl2pPr>
            <a:lvl3pPr marL="386080" indent="0">
              <a:buNone/>
              <a:defRPr sz="505"/>
            </a:lvl3pPr>
            <a:lvl4pPr marL="578485" indent="0">
              <a:buNone/>
              <a:defRPr sz="425"/>
            </a:lvl4pPr>
            <a:lvl5pPr marL="771525" indent="0">
              <a:buNone/>
              <a:defRPr sz="425"/>
            </a:lvl5pPr>
            <a:lvl6pPr marL="964565" indent="0">
              <a:buNone/>
              <a:defRPr sz="425"/>
            </a:lvl6pPr>
            <a:lvl7pPr marL="1157605" indent="0">
              <a:buNone/>
              <a:defRPr sz="425"/>
            </a:lvl7pPr>
            <a:lvl8pPr marL="1350010" indent="0">
              <a:buNone/>
              <a:defRPr sz="425"/>
            </a:lvl8pPr>
            <a:lvl9pPr marL="1543685" indent="0">
              <a:buNone/>
              <a:defRPr sz="4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5298282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5298282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 dirty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5298282"/>
            <a:ext cx="2057400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304326"/>
            <a:ext cx="1146987" cy="4844046"/>
          </a:xfrm>
        </p:spPr>
        <p:txBody>
          <a:bodyPr vert="eaVert">
            <a:normAutofit/>
          </a:bodyPr>
          <a:lstStyle>
            <a:lvl1pPr>
              <a:defRPr sz="1520"/>
            </a:lvl1pPr>
          </a:lstStyle>
          <a:p>
            <a:pPr fontAlgn="base"/>
            <a:r>
              <a:rPr lang="zh-CN" altLang="en-US" sz="202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04326"/>
            <a:ext cx="6659969" cy="4844046"/>
          </a:xfrm>
        </p:spPr>
        <p:txBody>
          <a:bodyPr vert="eaVert"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1015"/>
            </a:lvl4pPr>
            <a:lvl5pPr>
              <a:defRPr sz="1015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8282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8282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8282"/>
            <a:ext cx="2057400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9700"/>
            <a:ext cx="7886700" cy="4633287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1015"/>
            </a:lvl4pPr>
            <a:lvl5pPr>
              <a:defRPr sz="1015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5298282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5298282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675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5298282"/>
            <a:ext cx="2057400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6" name="日期占位符 48131"/>
          <p:cNvSpPr>
            <a:spLocks noGrp="1"/>
          </p:cNvSpPr>
          <p:nvPr>
            <p:ph type="dt" sz="half" idx="2"/>
          </p:nvPr>
        </p:nvSpPr>
        <p:spPr>
          <a:xfrm>
            <a:off x="628650" y="5298282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8132"/>
          <p:cNvSpPr>
            <a:spLocks noGrp="1"/>
          </p:cNvSpPr>
          <p:nvPr>
            <p:ph type="ftr" sz="quarter" idx="3"/>
          </p:nvPr>
        </p:nvSpPr>
        <p:spPr>
          <a:xfrm>
            <a:off x="3028950" y="5298282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8133"/>
          <p:cNvSpPr>
            <a:spLocks noGrp="1"/>
          </p:cNvSpPr>
          <p:nvPr>
            <p:ph type="sldNum" sz="quarter" idx="4"/>
          </p:nvPr>
        </p:nvSpPr>
        <p:spPr>
          <a:xfrm>
            <a:off x="6457950" y="5298282"/>
            <a:ext cx="2057400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5694"/>
            <a:ext cx="10515600" cy="14728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28472"/>
            <a:ext cx="10515600" cy="48348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7062611"/>
            <a:ext cx="2743200" cy="405694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7062611"/>
            <a:ext cx="4114800" cy="40569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7062611"/>
            <a:ext cx="2743200" cy="405694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4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1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8"/>
            <a:ext cx="9144000" cy="5711466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5296960"/>
            <a:ext cx="2057400" cy="304271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5296960"/>
            <a:ext cx="30861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5296960"/>
            <a:ext cx="2057400" cy="304271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222517"/>
            <a:ext cx="5181600" cy="1397000"/>
          </a:xfrm>
        </p:spPr>
        <p:txBody>
          <a:bodyPr/>
          <a:lstStyle>
            <a:lvl1pPr>
              <a:defRPr sz="3300"/>
            </a:lvl1pPr>
          </a:lstStyle>
          <a:p>
            <a:pPr lvl="0"/>
            <a:r>
              <a:rPr lang="zh-CN" altLang="en-US" dirty="0" smtClean="0"/>
              <a:t>谢    谢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3450455">
            <a:off x="8278707" y="4451657"/>
            <a:ext cx="496115" cy="1400993"/>
            <a:chOff x="11762339" y="3746221"/>
            <a:chExt cx="406107" cy="1155987"/>
          </a:xfrm>
        </p:grpSpPr>
        <p:sp>
          <p:nvSpPr>
            <p:cNvPr id="3" name="Freeform 16"/>
            <p:cNvSpPr/>
            <p:nvPr userDrawn="1"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30"/>
            <p:cNvSpPr/>
            <p:nvPr userDrawn="1"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12"/>
            <p:cNvSpPr/>
            <p:nvPr userDrawn="1"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 rot="2731254">
            <a:off x="367662" y="-135524"/>
            <a:ext cx="424637" cy="1343038"/>
            <a:chOff x="4454660" y="3810474"/>
            <a:chExt cx="406107" cy="1155987"/>
          </a:xfrm>
        </p:grpSpPr>
        <p:sp>
          <p:nvSpPr>
            <p:cNvPr id="7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3880000" flipV="1">
            <a:off x="122842" y="1083"/>
            <a:ext cx="159482" cy="504410"/>
            <a:chOff x="4454660" y="3810474"/>
            <a:chExt cx="406107" cy="1155987"/>
          </a:xfrm>
        </p:grpSpPr>
        <p:sp>
          <p:nvSpPr>
            <p:cNvPr id="11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23880000" flipV="1">
            <a:off x="8799297" y="5209508"/>
            <a:ext cx="159482" cy="504410"/>
            <a:chOff x="4454660" y="3810474"/>
            <a:chExt cx="406107" cy="1155987"/>
          </a:xfrm>
        </p:grpSpPr>
        <p:sp>
          <p:nvSpPr>
            <p:cNvPr id="15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5204354"/>
            <a:ext cx="2133600" cy="396875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5204354"/>
            <a:ext cx="2895600" cy="396875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5204354"/>
            <a:ext cx="2133600" cy="396875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/>
          <a:lstStyle/>
          <a:p>
            <a:pPr fontAlgn="base"/>
            <a:fld id="{9F9CEB77-3A5C-4750-89CD-1F0F6B8CE66F}" type="datetimeFigureOut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/>
          <a:lstStyle/>
          <a:p>
            <a:pPr fontAlgn="base"/>
            <a:fld id="{6B85E24A-039F-4F45-92B1-D261E8615AFF}" type="slidenum">
              <a:rPr lang="zh-CN" altLang="en-US" strike="noStrike" noProof="1" smtClean="0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4028"/>
            <a:ext cx="7886700" cy="841376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5344583"/>
            <a:ext cx="30861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5344583"/>
            <a:ext cx="2057400" cy="3051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8" Type="http://schemas.openxmlformats.org/officeDocument/2006/relationships/theme" Target="../theme/theme4.xml"/><Relationship Id="rId47" Type="http://schemas.openxmlformats.org/officeDocument/2006/relationships/image" Target="../media/image7.png"/><Relationship Id="rId46" Type="http://schemas.openxmlformats.org/officeDocument/2006/relationships/image" Target="../media/image6.png"/><Relationship Id="rId45" Type="http://schemas.openxmlformats.org/officeDocument/2006/relationships/image" Target="../media/image5.png"/><Relationship Id="rId44" Type="http://schemas.openxmlformats.org/officeDocument/2006/relationships/slideLayout" Target="../slideLayouts/slideLayout71.xml"/><Relationship Id="rId43" Type="http://schemas.openxmlformats.org/officeDocument/2006/relationships/slideLayout" Target="../slideLayouts/slideLayout70.xml"/><Relationship Id="rId42" Type="http://schemas.openxmlformats.org/officeDocument/2006/relationships/slideLayout" Target="../slideLayouts/slideLayout69.xml"/><Relationship Id="rId41" Type="http://schemas.openxmlformats.org/officeDocument/2006/relationships/slideLayout" Target="../slideLayouts/slideLayout68.xml"/><Relationship Id="rId4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31.xml"/><Relationship Id="rId39" Type="http://schemas.openxmlformats.org/officeDocument/2006/relationships/slideLayout" Target="../slideLayouts/slideLayout66.xml"/><Relationship Id="rId38" Type="http://schemas.openxmlformats.org/officeDocument/2006/relationships/slideLayout" Target="../slideLayouts/slideLayout65.xml"/><Relationship Id="rId37" Type="http://schemas.openxmlformats.org/officeDocument/2006/relationships/slideLayout" Target="../slideLayouts/slideLayout64.xml"/><Relationship Id="rId36" Type="http://schemas.openxmlformats.org/officeDocument/2006/relationships/slideLayout" Target="../slideLayouts/slideLayout63.xml"/><Relationship Id="rId35" Type="http://schemas.openxmlformats.org/officeDocument/2006/relationships/slideLayout" Target="../slideLayouts/slideLayout62.xml"/><Relationship Id="rId34" Type="http://schemas.openxmlformats.org/officeDocument/2006/relationships/slideLayout" Target="../slideLayouts/slideLayout61.xml"/><Relationship Id="rId33" Type="http://schemas.openxmlformats.org/officeDocument/2006/relationships/slideLayout" Target="../slideLayouts/slideLayout60.xml"/><Relationship Id="rId32" Type="http://schemas.openxmlformats.org/officeDocument/2006/relationships/slideLayout" Target="../slideLayouts/slideLayout59.xml"/><Relationship Id="rId31" Type="http://schemas.openxmlformats.org/officeDocument/2006/relationships/slideLayout" Target="../slideLayouts/slideLayout58.xml"/><Relationship Id="rId30" Type="http://schemas.openxmlformats.org/officeDocument/2006/relationships/slideLayout" Target="../slideLayouts/slideLayout57.xml"/><Relationship Id="rId3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517650"/>
            <a:ext cx="24288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 smtClean="0"/>
              <a:t>大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2817813"/>
            <a:ext cx="2298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小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checker dir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675"/>
        </a:spcBef>
        <a:spcAft>
          <a:spcPct val="0"/>
        </a:spcAft>
        <a:buFont typeface="Arial" panose="020B0604020202020204" pitchFamily="34" charset="0"/>
        <a:defRPr sz="21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462915" indent="-154305" algn="l" rtl="0" eaLnBrk="1" fontAlgn="base" hangingPunct="1">
        <a:lnSpc>
          <a:spcPct val="90000"/>
        </a:lnSpc>
        <a:spcBef>
          <a:spcPct val="68000"/>
        </a:spcBef>
        <a:spcAft>
          <a:spcPct val="0"/>
        </a:spcAft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4305" algn="l" rtl="0" eaLnBrk="1" fontAlgn="base" hangingPunct="1">
        <a:lnSpc>
          <a:spcPct val="90000"/>
        </a:lnSpc>
        <a:spcBef>
          <a:spcPct val="68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154305" algn="l" rtl="0" eaLnBrk="1" fontAlgn="base" hangingPunct="1">
        <a:lnSpc>
          <a:spcPct val="90000"/>
        </a:lnSpc>
        <a:spcBef>
          <a:spcPct val="68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88745" indent="-154305" algn="l" rtl="0" eaLnBrk="1" fontAlgn="base" hangingPunct="1">
        <a:lnSpc>
          <a:spcPct val="90000"/>
        </a:lnSpc>
        <a:spcBef>
          <a:spcPct val="68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97355" indent="-154305" algn="l" defTabSz="617220" rtl="0" eaLnBrk="1" latinLnBrk="0" hangingPunct="1">
        <a:lnSpc>
          <a:spcPct val="90000"/>
        </a:lnSpc>
        <a:spcBef>
          <a:spcPct val="68000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2005965" indent="-154305" algn="l" defTabSz="617220" rtl="0" eaLnBrk="1" latinLnBrk="0" hangingPunct="1">
        <a:lnSpc>
          <a:spcPct val="90000"/>
        </a:lnSpc>
        <a:spcBef>
          <a:spcPct val="68000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314575" indent="-154305" algn="l" defTabSz="617220" rtl="0" eaLnBrk="1" latinLnBrk="0" hangingPunct="1">
        <a:lnSpc>
          <a:spcPct val="90000"/>
        </a:lnSpc>
        <a:spcBef>
          <a:spcPct val="68000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623185" indent="-154305" algn="l" defTabSz="617220" rtl="0" eaLnBrk="1" latinLnBrk="0" hangingPunct="1">
        <a:lnSpc>
          <a:spcPct val="90000"/>
        </a:lnSpc>
        <a:spcBef>
          <a:spcPct val="68000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185166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16027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4"/>
          <p:cNvGrpSpPr/>
          <p:nvPr/>
        </p:nvGrpSpPr>
        <p:grpSpPr>
          <a:xfrm>
            <a:off x="581025" y="767292"/>
            <a:ext cx="1031875" cy="222250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701"/>
              <a:ext cx="200186" cy="1993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5514"/>
              <a:ext cx="133458" cy="1357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30" name="组合 15"/>
          <p:cNvGrpSpPr/>
          <p:nvPr/>
        </p:nvGrpSpPr>
        <p:grpSpPr>
          <a:xfrm flipH="1">
            <a:off x="7562850" y="767292"/>
            <a:ext cx="1031875" cy="222250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701"/>
              <a:ext cx="200186" cy="1993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5514"/>
              <a:ext cx="133458" cy="1357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34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663700" y="305594"/>
            <a:ext cx="5816600" cy="11033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522678"/>
            <a:ext cx="7886700" cy="3626114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 indent="-128905"/>
            <a:r>
              <a:rPr lang="en-US" altLang="en-US" dirty="0"/>
              <a:t>第二级</a:t>
            </a:r>
            <a:endParaRPr lang="en-US" altLang="en-US" dirty="0"/>
          </a:p>
          <a:p>
            <a:pPr lvl="2" indent="-128905"/>
            <a:r>
              <a:rPr lang="en-US" altLang="en-US" dirty="0"/>
              <a:t>第三级</a:t>
            </a:r>
            <a:endParaRPr lang="en-US" altLang="en-US" dirty="0"/>
          </a:p>
          <a:p>
            <a:pPr lvl="3" indent="-128905"/>
            <a:r>
              <a:rPr lang="en-US" altLang="en-US" dirty="0"/>
              <a:t>第四级</a:t>
            </a:r>
            <a:endParaRPr lang="en-US" altLang="en-US" dirty="0"/>
          </a:p>
          <a:p>
            <a:pPr lvl="4" indent="-128905"/>
            <a:r>
              <a:rPr lang="en-US" altLang="en-US" dirty="0"/>
              <a:t>第五级</a:t>
            </a:r>
            <a:endParaRPr lang="en-U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8282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675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8282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675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8282"/>
            <a:ext cx="2057400" cy="304271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675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lvl1pPr algn="ctr" defTabSz="38608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025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51435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7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2pPr>
      <a:lvl3pPr algn="ctr" defTabSz="51435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7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3pPr>
      <a:lvl4pPr algn="ctr" defTabSz="51435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7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4pPr>
      <a:lvl5pPr algn="ctr" defTabSz="51435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7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ctr" defTabSz="51435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7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ctr" defTabSz="51435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7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ctr" defTabSz="51435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7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ctr" defTabSz="51435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700">
          <a:solidFill>
            <a:schemeClr val="tx2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96520" indent="-96520" algn="l" defTabSz="386080" rtl="0" eaLnBrk="1" fontAlgn="base" hangingPunct="1">
        <a:lnSpc>
          <a:spcPct val="120000"/>
        </a:lnSpc>
        <a:spcBef>
          <a:spcPts val="42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289560" indent="-96520" algn="l" defTabSz="386080" rtl="0" eaLnBrk="1" fontAlgn="base" hangingPunct="1">
        <a:lnSpc>
          <a:spcPct val="12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482600" indent="-96520" algn="l" defTabSz="386080" rtl="0" eaLnBrk="1" fontAlgn="base" hangingPunct="1">
        <a:lnSpc>
          <a:spcPct val="12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675640" indent="-96520" algn="l" defTabSz="386080" rtl="0" eaLnBrk="1" fontAlgn="base" hangingPunct="1">
        <a:lnSpc>
          <a:spcPct val="12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868045" indent="-96520" algn="l" defTabSz="386080" rtl="0" eaLnBrk="1" fontAlgn="base" hangingPunct="1">
        <a:lnSpc>
          <a:spcPct val="120000"/>
        </a:lnSpc>
        <a:spcBef>
          <a:spcPts val="205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06108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25412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447165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639570" indent="-96520" algn="l" defTabSz="386080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1pPr>
      <a:lvl2pPr marL="19304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2pPr>
      <a:lvl3pPr marL="38608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3pPr>
      <a:lvl4pPr marL="57848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5pPr>
      <a:lvl6pPr marL="96456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15760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350010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543685" algn="l" defTabSz="386080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hf sldNum="0"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6" cstate="print"/>
          <a:srcRect l="5126" r="4079" b="21777"/>
          <a:stretch>
            <a:fillRect/>
          </a:stretch>
        </p:blipFill>
        <p:spPr bwMode="auto">
          <a:xfrm>
            <a:off x="1" y="4857722"/>
            <a:ext cx="9143999" cy="857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0" y="4550833"/>
            <a:ext cx="4600575" cy="116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 flipH="1">
            <a:off x="4571999" y="4550833"/>
            <a:ext cx="4572000" cy="116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  <p:sldLayoutId id="2147483703" r:id="rId25"/>
    <p:sldLayoutId id="2147483704" r:id="rId26"/>
    <p:sldLayoutId id="2147483705" r:id="rId27"/>
    <p:sldLayoutId id="2147483706" r:id="rId28"/>
    <p:sldLayoutId id="2147483707" r:id="rId29"/>
    <p:sldLayoutId id="2147483708" r:id="rId30"/>
    <p:sldLayoutId id="2147483709" r:id="rId31"/>
    <p:sldLayoutId id="2147483710" r:id="rId32"/>
    <p:sldLayoutId id="2147483711" r:id="rId33"/>
    <p:sldLayoutId id="2147483712" r:id="rId34"/>
    <p:sldLayoutId id="2147483713" r:id="rId35"/>
    <p:sldLayoutId id="2147483714" r:id="rId36"/>
    <p:sldLayoutId id="2147483715" r:id="rId37"/>
    <p:sldLayoutId id="2147483716" r:id="rId38"/>
    <p:sldLayoutId id="2147483717" r:id="rId39"/>
    <p:sldLayoutId id="2147483718" r:id="rId40"/>
    <p:sldLayoutId id="2147483719" r:id="rId41"/>
    <p:sldLayoutId id="2147483720" r:id="rId42"/>
    <p:sldLayoutId id="2147483721" r:id="rId43"/>
    <p:sldLayoutId id="2147483722" r:id="rId4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3.xml"/><Relationship Id="rId5" Type="http://schemas.openxmlformats.org/officeDocument/2006/relationships/image" Target="../media/image28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1.xml"/><Relationship Id="rId5" Type="http://schemas.openxmlformats.org/officeDocument/2006/relationships/slide" Target="slide5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jpeg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6145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/>
          <a:lstStyle/>
          <a:p>
            <a:r>
              <a:rPr lang="zh-CN" altLang="en-US" dirty="0"/>
              <a:t>中国石拱桥</a:t>
            </a:r>
            <a:r>
              <a:rPr lang="en-US" altLang="zh-CN" dirty="0"/>
              <a:t>-</a:t>
            </a:r>
            <a:r>
              <a:rPr lang="zh-CN" altLang="en-US" dirty="0"/>
              <a:t>颐和园玉带桥</a:t>
            </a:r>
            <a:endParaRPr lang="zh-CN" altLang="en-US" dirty="0"/>
          </a:p>
        </p:txBody>
      </p:sp>
      <p:grpSp>
        <p:nvGrpSpPr>
          <p:cNvPr id="12290" name="组合 1"/>
          <p:cNvGrpSpPr/>
          <p:nvPr/>
        </p:nvGrpSpPr>
        <p:grpSpPr>
          <a:xfrm>
            <a:off x="2157413" y="1348979"/>
            <a:ext cx="4829175" cy="3639740"/>
            <a:chOff x="2130" y="2515"/>
            <a:chExt cx="10138" cy="7642"/>
          </a:xfrm>
        </p:grpSpPr>
        <p:pic>
          <p:nvPicPr>
            <p:cNvPr id="12291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130" y="2515"/>
              <a:ext cx="10138" cy="75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任意多边形 6148"/>
            <p:cNvSpPr>
              <a:spLocks noChangeAspect="1"/>
            </p:cNvSpPr>
            <p:nvPr/>
          </p:nvSpPr>
          <p:spPr>
            <a:xfrm>
              <a:off x="2130" y="2515"/>
              <a:ext cx="10138" cy="7643"/>
            </a:xfrm>
            <a:custGeom>
              <a:avLst/>
              <a:gdLst/>
              <a:ahLst/>
              <a:cxnLst>
                <a:cxn ang="0">
                  <a:pos x="3805" y="14"/>
                </a:cxn>
                <a:cxn ang="0">
                  <a:pos x="3809" y="44"/>
                </a:cxn>
                <a:cxn ang="0">
                  <a:pos x="3816" y="73"/>
                </a:cxn>
                <a:cxn ang="0">
                  <a:pos x="3827" y="101"/>
                </a:cxn>
                <a:cxn ang="0">
                  <a:pos x="3840" y="128"/>
                </a:cxn>
                <a:cxn ang="0">
                  <a:pos x="3857" y="153"/>
                </a:cxn>
                <a:cxn ang="0">
                  <a:pos x="3877" y="175"/>
                </a:cxn>
                <a:cxn ang="0">
                  <a:pos x="3899" y="195"/>
                </a:cxn>
                <a:cxn ang="0">
                  <a:pos x="3924" y="212"/>
                </a:cxn>
                <a:cxn ang="0">
                  <a:pos x="3950" y="226"/>
                </a:cxn>
                <a:cxn ang="0">
                  <a:pos x="3978" y="237"/>
                </a:cxn>
                <a:cxn ang="0">
                  <a:pos x="4007" y="245"/>
                </a:cxn>
                <a:cxn ang="0">
                  <a:pos x="4037" y="248"/>
                </a:cxn>
                <a:cxn ang="0">
                  <a:pos x="4055" y="2807"/>
                </a:cxn>
                <a:cxn ang="0">
                  <a:pos x="4025" y="2809"/>
                </a:cxn>
                <a:cxn ang="0">
                  <a:pos x="3995" y="2814"/>
                </a:cxn>
                <a:cxn ang="0">
                  <a:pos x="3967" y="2823"/>
                </a:cxn>
                <a:cxn ang="0">
                  <a:pos x="3939" y="2835"/>
                </a:cxn>
                <a:cxn ang="0">
                  <a:pos x="3914" y="2851"/>
                </a:cxn>
                <a:cxn ang="0">
                  <a:pos x="3890" y="2869"/>
                </a:cxn>
                <a:cxn ang="0">
                  <a:pos x="3869" y="2890"/>
                </a:cxn>
                <a:cxn ang="0">
                  <a:pos x="3850" y="2913"/>
                </a:cxn>
                <a:cxn ang="0">
                  <a:pos x="3834" y="2939"/>
                </a:cxn>
                <a:cxn ang="0">
                  <a:pos x="3822" y="2966"/>
                </a:cxn>
                <a:cxn ang="0">
                  <a:pos x="3813" y="2995"/>
                </a:cxn>
                <a:cxn ang="0">
                  <a:pos x="3807" y="3024"/>
                </a:cxn>
                <a:cxn ang="0">
                  <a:pos x="3805" y="3054"/>
                </a:cxn>
                <a:cxn ang="0">
                  <a:pos x="249" y="3042"/>
                </a:cxn>
                <a:cxn ang="0">
                  <a:pos x="245" y="3012"/>
                </a:cxn>
                <a:cxn ang="0">
                  <a:pos x="238" y="2983"/>
                </a:cxn>
                <a:cxn ang="0">
                  <a:pos x="227" y="2955"/>
                </a:cxn>
                <a:cxn ang="0">
                  <a:pos x="214" y="2928"/>
                </a:cxn>
                <a:cxn ang="0">
                  <a:pos x="197" y="2903"/>
                </a:cxn>
                <a:cxn ang="0">
                  <a:pos x="177" y="2881"/>
                </a:cxn>
                <a:cxn ang="0">
                  <a:pos x="155" y="2861"/>
                </a:cxn>
                <a:cxn ang="0">
                  <a:pos x="130" y="2844"/>
                </a:cxn>
                <a:cxn ang="0">
                  <a:pos x="104" y="2830"/>
                </a:cxn>
                <a:cxn ang="0">
                  <a:pos x="76" y="2819"/>
                </a:cxn>
                <a:cxn ang="0">
                  <a:pos x="47" y="2811"/>
                </a:cxn>
                <a:cxn ang="0">
                  <a:pos x="17" y="2808"/>
                </a:cxn>
                <a:cxn ang="0">
                  <a:pos x="0" y="249"/>
                </a:cxn>
                <a:cxn ang="0">
                  <a:pos x="29" y="247"/>
                </a:cxn>
                <a:cxn ang="0">
                  <a:pos x="59" y="242"/>
                </a:cxn>
                <a:cxn ang="0">
                  <a:pos x="87" y="233"/>
                </a:cxn>
                <a:cxn ang="0">
                  <a:pos x="115" y="221"/>
                </a:cxn>
                <a:cxn ang="0">
                  <a:pos x="140" y="205"/>
                </a:cxn>
                <a:cxn ang="0">
                  <a:pos x="164" y="187"/>
                </a:cxn>
                <a:cxn ang="0">
                  <a:pos x="185" y="166"/>
                </a:cxn>
                <a:cxn ang="0">
                  <a:pos x="204" y="143"/>
                </a:cxn>
                <a:cxn ang="0">
                  <a:pos x="220" y="117"/>
                </a:cxn>
                <a:cxn ang="0">
                  <a:pos x="232" y="90"/>
                </a:cxn>
                <a:cxn ang="0">
                  <a:pos x="241" y="61"/>
                </a:cxn>
                <a:cxn ang="0">
                  <a:pos x="247" y="32"/>
                </a:cxn>
                <a:cxn ang="0">
                  <a:pos x="249" y="2"/>
                </a:cxn>
              </a:cxnLst>
              <a:rect l="0" t="0" r="0" b="0"/>
              <a:pathLst>
                <a:path w="4055" h="3057">
                  <a:moveTo>
                    <a:pt x="2027" y="0"/>
                  </a:moveTo>
                  <a:lnTo>
                    <a:pt x="3805" y="0"/>
                  </a:lnTo>
                  <a:lnTo>
                    <a:pt x="3805" y="4"/>
                  </a:lnTo>
                  <a:lnTo>
                    <a:pt x="3805" y="9"/>
                  </a:lnTo>
                  <a:lnTo>
                    <a:pt x="3805" y="14"/>
                  </a:lnTo>
                  <a:lnTo>
                    <a:pt x="3806" y="19"/>
                  </a:lnTo>
                  <a:lnTo>
                    <a:pt x="3806" y="24"/>
                  </a:lnTo>
                  <a:lnTo>
                    <a:pt x="3807" y="29"/>
                  </a:lnTo>
                  <a:lnTo>
                    <a:pt x="3807" y="34"/>
                  </a:lnTo>
                  <a:lnTo>
                    <a:pt x="3808" y="39"/>
                  </a:lnTo>
                  <a:lnTo>
                    <a:pt x="3809" y="44"/>
                  </a:lnTo>
                  <a:lnTo>
                    <a:pt x="3810" y="49"/>
                  </a:lnTo>
                  <a:lnTo>
                    <a:pt x="3811" y="54"/>
                  </a:lnTo>
                  <a:lnTo>
                    <a:pt x="3812" y="59"/>
                  </a:lnTo>
                  <a:lnTo>
                    <a:pt x="3813" y="64"/>
                  </a:lnTo>
                  <a:lnTo>
                    <a:pt x="3815" y="68"/>
                  </a:lnTo>
                  <a:lnTo>
                    <a:pt x="3816" y="73"/>
                  </a:lnTo>
                  <a:lnTo>
                    <a:pt x="3818" y="78"/>
                  </a:lnTo>
                  <a:lnTo>
                    <a:pt x="3819" y="83"/>
                  </a:lnTo>
                  <a:lnTo>
                    <a:pt x="3821" y="87"/>
                  </a:lnTo>
                  <a:lnTo>
                    <a:pt x="3823" y="92"/>
                  </a:lnTo>
                  <a:lnTo>
                    <a:pt x="3825" y="97"/>
                  </a:lnTo>
                  <a:lnTo>
                    <a:pt x="3827" y="101"/>
                  </a:lnTo>
                  <a:lnTo>
                    <a:pt x="3829" y="106"/>
                  </a:lnTo>
                  <a:lnTo>
                    <a:pt x="3831" y="110"/>
                  </a:lnTo>
                  <a:lnTo>
                    <a:pt x="3833" y="115"/>
                  </a:lnTo>
                  <a:lnTo>
                    <a:pt x="3835" y="119"/>
                  </a:lnTo>
                  <a:lnTo>
                    <a:pt x="3838" y="124"/>
                  </a:lnTo>
                  <a:lnTo>
                    <a:pt x="3840" y="128"/>
                  </a:lnTo>
                  <a:lnTo>
                    <a:pt x="3843" y="132"/>
                  </a:lnTo>
                  <a:lnTo>
                    <a:pt x="3846" y="136"/>
                  </a:lnTo>
                  <a:lnTo>
                    <a:pt x="3849" y="140"/>
                  </a:lnTo>
                  <a:lnTo>
                    <a:pt x="3851" y="145"/>
                  </a:lnTo>
                  <a:lnTo>
                    <a:pt x="3854" y="149"/>
                  </a:lnTo>
                  <a:lnTo>
                    <a:pt x="3857" y="153"/>
                  </a:lnTo>
                  <a:lnTo>
                    <a:pt x="3860" y="156"/>
                  </a:lnTo>
                  <a:lnTo>
                    <a:pt x="3864" y="160"/>
                  </a:lnTo>
                  <a:lnTo>
                    <a:pt x="3867" y="164"/>
                  </a:lnTo>
                  <a:lnTo>
                    <a:pt x="3870" y="168"/>
                  </a:lnTo>
                  <a:lnTo>
                    <a:pt x="3874" y="171"/>
                  </a:lnTo>
                  <a:lnTo>
                    <a:pt x="3877" y="175"/>
                  </a:lnTo>
                  <a:lnTo>
                    <a:pt x="3881" y="179"/>
                  </a:lnTo>
                  <a:lnTo>
                    <a:pt x="3884" y="182"/>
                  </a:lnTo>
                  <a:lnTo>
                    <a:pt x="3888" y="185"/>
                  </a:lnTo>
                  <a:lnTo>
                    <a:pt x="3892" y="189"/>
                  </a:lnTo>
                  <a:lnTo>
                    <a:pt x="3895" y="192"/>
                  </a:lnTo>
                  <a:lnTo>
                    <a:pt x="3899" y="195"/>
                  </a:lnTo>
                  <a:lnTo>
                    <a:pt x="3903" y="198"/>
                  </a:lnTo>
                  <a:lnTo>
                    <a:pt x="3907" y="201"/>
                  </a:lnTo>
                  <a:lnTo>
                    <a:pt x="3911" y="204"/>
                  </a:lnTo>
                  <a:lnTo>
                    <a:pt x="3915" y="207"/>
                  </a:lnTo>
                  <a:lnTo>
                    <a:pt x="3920" y="210"/>
                  </a:lnTo>
                  <a:lnTo>
                    <a:pt x="3924" y="212"/>
                  </a:lnTo>
                  <a:lnTo>
                    <a:pt x="3928" y="215"/>
                  </a:lnTo>
                  <a:lnTo>
                    <a:pt x="3932" y="217"/>
                  </a:lnTo>
                  <a:lnTo>
                    <a:pt x="3937" y="220"/>
                  </a:lnTo>
                  <a:lnTo>
                    <a:pt x="3941" y="222"/>
                  </a:lnTo>
                  <a:lnTo>
                    <a:pt x="3946" y="224"/>
                  </a:lnTo>
                  <a:lnTo>
                    <a:pt x="3950" y="226"/>
                  </a:lnTo>
                  <a:lnTo>
                    <a:pt x="3955" y="228"/>
                  </a:lnTo>
                  <a:lnTo>
                    <a:pt x="3959" y="230"/>
                  </a:lnTo>
                  <a:lnTo>
                    <a:pt x="3964" y="232"/>
                  </a:lnTo>
                  <a:lnTo>
                    <a:pt x="3969" y="234"/>
                  </a:lnTo>
                  <a:lnTo>
                    <a:pt x="3973" y="236"/>
                  </a:lnTo>
                  <a:lnTo>
                    <a:pt x="3978" y="237"/>
                  </a:lnTo>
                  <a:lnTo>
                    <a:pt x="3983" y="239"/>
                  </a:lnTo>
                  <a:lnTo>
                    <a:pt x="3988" y="240"/>
                  </a:lnTo>
                  <a:lnTo>
                    <a:pt x="3993" y="241"/>
                  </a:lnTo>
                  <a:lnTo>
                    <a:pt x="3997" y="242"/>
                  </a:lnTo>
                  <a:lnTo>
                    <a:pt x="4002" y="244"/>
                  </a:lnTo>
                  <a:lnTo>
                    <a:pt x="4007" y="245"/>
                  </a:lnTo>
                  <a:lnTo>
                    <a:pt x="4012" y="245"/>
                  </a:lnTo>
                  <a:lnTo>
                    <a:pt x="4017" y="246"/>
                  </a:lnTo>
                  <a:lnTo>
                    <a:pt x="4022" y="247"/>
                  </a:lnTo>
                  <a:lnTo>
                    <a:pt x="4027" y="248"/>
                  </a:lnTo>
                  <a:lnTo>
                    <a:pt x="4032" y="248"/>
                  </a:lnTo>
                  <a:lnTo>
                    <a:pt x="4037" y="248"/>
                  </a:lnTo>
                  <a:lnTo>
                    <a:pt x="4042" y="249"/>
                  </a:lnTo>
                  <a:lnTo>
                    <a:pt x="4047" y="249"/>
                  </a:lnTo>
                  <a:lnTo>
                    <a:pt x="4052" y="249"/>
                  </a:lnTo>
                  <a:lnTo>
                    <a:pt x="4055" y="249"/>
                  </a:lnTo>
                  <a:lnTo>
                    <a:pt x="4055" y="2807"/>
                  </a:lnTo>
                  <a:lnTo>
                    <a:pt x="4050" y="2807"/>
                  </a:lnTo>
                  <a:lnTo>
                    <a:pt x="4045" y="2807"/>
                  </a:lnTo>
                  <a:lnTo>
                    <a:pt x="4040" y="2807"/>
                  </a:lnTo>
                  <a:lnTo>
                    <a:pt x="4035" y="2808"/>
                  </a:lnTo>
                  <a:lnTo>
                    <a:pt x="4030" y="2808"/>
                  </a:lnTo>
                  <a:lnTo>
                    <a:pt x="4025" y="2809"/>
                  </a:lnTo>
                  <a:lnTo>
                    <a:pt x="4020" y="2809"/>
                  </a:lnTo>
                  <a:lnTo>
                    <a:pt x="4015" y="2810"/>
                  </a:lnTo>
                  <a:lnTo>
                    <a:pt x="4010" y="2811"/>
                  </a:lnTo>
                  <a:lnTo>
                    <a:pt x="4005" y="2812"/>
                  </a:lnTo>
                  <a:lnTo>
                    <a:pt x="4000" y="2813"/>
                  </a:lnTo>
                  <a:lnTo>
                    <a:pt x="3995" y="2814"/>
                  </a:lnTo>
                  <a:lnTo>
                    <a:pt x="3990" y="2815"/>
                  </a:lnTo>
                  <a:lnTo>
                    <a:pt x="3986" y="2817"/>
                  </a:lnTo>
                  <a:lnTo>
                    <a:pt x="3981" y="2818"/>
                  </a:lnTo>
                  <a:lnTo>
                    <a:pt x="3976" y="2820"/>
                  </a:lnTo>
                  <a:lnTo>
                    <a:pt x="3971" y="2821"/>
                  </a:lnTo>
                  <a:lnTo>
                    <a:pt x="3967" y="2823"/>
                  </a:lnTo>
                  <a:lnTo>
                    <a:pt x="3962" y="2825"/>
                  </a:lnTo>
                  <a:lnTo>
                    <a:pt x="3957" y="2827"/>
                  </a:lnTo>
                  <a:lnTo>
                    <a:pt x="3953" y="2829"/>
                  </a:lnTo>
                  <a:lnTo>
                    <a:pt x="3948" y="2831"/>
                  </a:lnTo>
                  <a:lnTo>
                    <a:pt x="3944" y="2833"/>
                  </a:lnTo>
                  <a:lnTo>
                    <a:pt x="3939" y="2835"/>
                  </a:lnTo>
                  <a:lnTo>
                    <a:pt x="3935" y="2837"/>
                  </a:lnTo>
                  <a:lnTo>
                    <a:pt x="3930" y="2840"/>
                  </a:lnTo>
                  <a:lnTo>
                    <a:pt x="3926" y="2842"/>
                  </a:lnTo>
                  <a:lnTo>
                    <a:pt x="3922" y="2845"/>
                  </a:lnTo>
                  <a:lnTo>
                    <a:pt x="3918" y="2848"/>
                  </a:lnTo>
                  <a:lnTo>
                    <a:pt x="3914" y="2851"/>
                  </a:lnTo>
                  <a:lnTo>
                    <a:pt x="3909" y="2853"/>
                  </a:lnTo>
                  <a:lnTo>
                    <a:pt x="3905" y="2856"/>
                  </a:lnTo>
                  <a:lnTo>
                    <a:pt x="3901" y="2859"/>
                  </a:lnTo>
                  <a:lnTo>
                    <a:pt x="3898" y="2862"/>
                  </a:lnTo>
                  <a:lnTo>
                    <a:pt x="3894" y="2866"/>
                  </a:lnTo>
                  <a:lnTo>
                    <a:pt x="3890" y="2869"/>
                  </a:lnTo>
                  <a:lnTo>
                    <a:pt x="3886" y="2872"/>
                  </a:lnTo>
                  <a:lnTo>
                    <a:pt x="3883" y="2876"/>
                  </a:lnTo>
                  <a:lnTo>
                    <a:pt x="3879" y="2879"/>
                  </a:lnTo>
                  <a:lnTo>
                    <a:pt x="3875" y="2883"/>
                  </a:lnTo>
                  <a:lnTo>
                    <a:pt x="3872" y="2886"/>
                  </a:lnTo>
                  <a:lnTo>
                    <a:pt x="3869" y="2890"/>
                  </a:lnTo>
                  <a:lnTo>
                    <a:pt x="3865" y="2894"/>
                  </a:lnTo>
                  <a:lnTo>
                    <a:pt x="3862" y="2897"/>
                  </a:lnTo>
                  <a:lnTo>
                    <a:pt x="3859" y="2901"/>
                  </a:lnTo>
                  <a:lnTo>
                    <a:pt x="3856" y="2905"/>
                  </a:lnTo>
                  <a:lnTo>
                    <a:pt x="3853" y="2909"/>
                  </a:lnTo>
                  <a:lnTo>
                    <a:pt x="3850" y="2913"/>
                  </a:lnTo>
                  <a:lnTo>
                    <a:pt x="3847" y="2917"/>
                  </a:lnTo>
                  <a:lnTo>
                    <a:pt x="3844" y="2922"/>
                  </a:lnTo>
                  <a:lnTo>
                    <a:pt x="3842" y="2926"/>
                  </a:lnTo>
                  <a:lnTo>
                    <a:pt x="3839" y="2930"/>
                  </a:lnTo>
                  <a:lnTo>
                    <a:pt x="3837" y="2934"/>
                  </a:lnTo>
                  <a:lnTo>
                    <a:pt x="3834" y="2939"/>
                  </a:lnTo>
                  <a:lnTo>
                    <a:pt x="3832" y="2943"/>
                  </a:lnTo>
                  <a:lnTo>
                    <a:pt x="3830" y="2948"/>
                  </a:lnTo>
                  <a:lnTo>
                    <a:pt x="3828" y="2952"/>
                  </a:lnTo>
                  <a:lnTo>
                    <a:pt x="3826" y="2957"/>
                  </a:lnTo>
                  <a:lnTo>
                    <a:pt x="3824" y="2961"/>
                  </a:lnTo>
                  <a:lnTo>
                    <a:pt x="3822" y="2966"/>
                  </a:lnTo>
                  <a:lnTo>
                    <a:pt x="3820" y="2971"/>
                  </a:lnTo>
                  <a:lnTo>
                    <a:pt x="3818" y="2975"/>
                  </a:lnTo>
                  <a:lnTo>
                    <a:pt x="3817" y="2980"/>
                  </a:lnTo>
                  <a:lnTo>
                    <a:pt x="3815" y="2985"/>
                  </a:lnTo>
                  <a:lnTo>
                    <a:pt x="3814" y="2990"/>
                  </a:lnTo>
                  <a:lnTo>
                    <a:pt x="3813" y="2995"/>
                  </a:lnTo>
                  <a:lnTo>
                    <a:pt x="3812" y="2999"/>
                  </a:lnTo>
                  <a:lnTo>
                    <a:pt x="3810" y="3004"/>
                  </a:lnTo>
                  <a:lnTo>
                    <a:pt x="3809" y="3009"/>
                  </a:lnTo>
                  <a:lnTo>
                    <a:pt x="3809" y="3014"/>
                  </a:lnTo>
                  <a:lnTo>
                    <a:pt x="3808" y="3019"/>
                  </a:lnTo>
                  <a:lnTo>
                    <a:pt x="3807" y="3024"/>
                  </a:lnTo>
                  <a:lnTo>
                    <a:pt x="3806" y="3029"/>
                  </a:lnTo>
                  <a:lnTo>
                    <a:pt x="3806" y="3034"/>
                  </a:lnTo>
                  <a:lnTo>
                    <a:pt x="3806" y="3039"/>
                  </a:lnTo>
                  <a:lnTo>
                    <a:pt x="3805" y="3044"/>
                  </a:lnTo>
                  <a:lnTo>
                    <a:pt x="3805" y="3049"/>
                  </a:lnTo>
                  <a:lnTo>
                    <a:pt x="3805" y="3054"/>
                  </a:lnTo>
                  <a:lnTo>
                    <a:pt x="3805" y="3057"/>
                  </a:lnTo>
                  <a:lnTo>
                    <a:pt x="249" y="3057"/>
                  </a:lnTo>
                  <a:lnTo>
                    <a:pt x="249" y="3052"/>
                  </a:lnTo>
                  <a:lnTo>
                    <a:pt x="249" y="3047"/>
                  </a:lnTo>
                  <a:lnTo>
                    <a:pt x="249" y="3042"/>
                  </a:lnTo>
                  <a:lnTo>
                    <a:pt x="248" y="3037"/>
                  </a:lnTo>
                  <a:lnTo>
                    <a:pt x="248" y="3032"/>
                  </a:lnTo>
                  <a:lnTo>
                    <a:pt x="247" y="3027"/>
                  </a:lnTo>
                  <a:lnTo>
                    <a:pt x="247" y="3022"/>
                  </a:lnTo>
                  <a:lnTo>
                    <a:pt x="246" y="3017"/>
                  </a:lnTo>
                  <a:lnTo>
                    <a:pt x="245" y="3012"/>
                  </a:lnTo>
                  <a:lnTo>
                    <a:pt x="244" y="3007"/>
                  </a:lnTo>
                  <a:lnTo>
                    <a:pt x="243" y="3002"/>
                  </a:lnTo>
                  <a:lnTo>
                    <a:pt x="242" y="2997"/>
                  </a:lnTo>
                  <a:lnTo>
                    <a:pt x="241" y="2992"/>
                  </a:lnTo>
                  <a:lnTo>
                    <a:pt x="239" y="2988"/>
                  </a:lnTo>
                  <a:lnTo>
                    <a:pt x="238" y="2983"/>
                  </a:lnTo>
                  <a:lnTo>
                    <a:pt x="236" y="2978"/>
                  </a:lnTo>
                  <a:lnTo>
                    <a:pt x="235" y="2973"/>
                  </a:lnTo>
                  <a:lnTo>
                    <a:pt x="233" y="2969"/>
                  </a:lnTo>
                  <a:lnTo>
                    <a:pt x="231" y="2964"/>
                  </a:lnTo>
                  <a:lnTo>
                    <a:pt x="229" y="2959"/>
                  </a:lnTo>
                  <a:lnTo>
                    <a:pt x="227" y="2955"/>
                  </a:lnTo>
                  <a:lnTo>
                    <a:pt x="225" y="2950"/>
                  </a:lnTo>
                  <a:lnTo>
                    <a:pt x="223" y="2946"/>
                  </a:lnTo>
                  <a:lnTo>
                    <a:pt x="221" y="2941"/>
                  </a:lnTo>
                  <a:lnTo>
                    <a:pt x="219" y="2937"/>
                  </a:lnTo>
                  <a:lnTo>
                    <a:pt x="216" y="2932"/>
                  </a:lnTo>
                  <a:lnTo>
                    <a:pt x="214" y="2928"/>
                  </a:lnTo>
                  <a:lnTo>
                    <a:pt x="211" y="2924"/>
                  </a:lnTo>
                  <a:lnTo>
                    <a:pt x="208" y="2920"/>
                  </a:lnTo>
                  <a:lnTo>
                    <a:pt x="205" y="2916"/>
                  </a:lnTo>
                  <a:lnTo>
                    <a:pt x="203" y="2911"/>
                  </a:lnTo>
                  <a:lnTo>
                    <a:pt x="200" y="2907"/>
                  </a:lnTo>
                  <a:lnTo>
                    <a:pt x="197" y="2903"/>
                  </a:lnTo>
                  <a:lnTo>
                    <a:pt x="194" y="2900"/>
                  </a:lnTo>
                  <a:lnTo>
                    <a:pt x="190" y="2896"/>
                  </a:lnTo>
                  <a:lnTo>
                    <a:pt x="187" y="2892"/>
                  </a:lnTo>
                  <a:lnTo>
                    <a:pt x="184" y="2888"/>
                  </a:lnTo>
                  <a:lnTo>
                    <a:pt x="180" y="2885"/>
                  </a:lnTo>
                  <a:lnTo>
                    <a:pt x="177" y="2881"/>
                  </a:lnTo>
                  <a:lnTo>
                    <a:pt x="173" y="2877"/>
                  </a:lnTo>
                  <a:lnTo>
                    <a:pt x="170" y="2874"/>
                  </a:lnTo>
                  <a:lnTo>
                    <a:pt x="166" y="2871"/>
                  </a:lnTo>
                  <a:lnTo>
                    <a:pt x="162" y="2867"/>
                  </a:lnTo>
                  <a:lnTo>
                    <a:pt x="159" y="2864"/>
                  </a:lnTo>
                  <a:lnTo>
                    <a:pt x="155" y="2861"/>
                  </a:lnTo>
                  <a:lnTo>
                    <a:pt x="151" y="2858"/>
                  </a:lnTo>
                  <a:lnTo>
                    <a:pt x="147" y="2855"/>
                  </a:lnTo>
                  <a:lnTo>
                    <a:pt x="143" y="2852"/>
                  </a:lnTo>
                  <a:lnTo>
                    <a:pt x="139" y="2849"/>
                  </a:lnTo>
                  <a:lnTo>
                    <a:pt x="134" y="2846"/>
                  </a:lnTo>
                  <a:lnTo>
                    <a:pt x="130" y="2844"/>
                  </a:lnTo>
                  <a:lnTo>
                    <a:pt x="126" y="2841"/>
                  </a:lnTo>
                  <a:lnTo>
                    <a:pt x="122" y="2839"/>
                  </a:lnTo>
                  <a:lnTo>
                    <a:pt x="117" y="2836"/>
                  </a:lnTo>
                  <a:lnTo>
                    <a:pt x="113" y="2834"/>
                  </a:lnTo>
                  <a:lnTo>
                    <a:pt x="108" y="2832"/>
                  </a:lnTo>
                  <a:lnTo>
                    <a:pt x="104" y="2830"/>
                  </a:lnTo>
                  <a:lnTo>
                    <a:pt x="99" y="2828"/>
                  </a:lnTo>
                  <a:lnTo>
                    <a:pt x="95" y="2826"/>
                  </a:lnTo>
                  <a:lnTo>
                    <a:pt x="90" y="2824"/>
                  </a:lnTo>
                  <a:lnTo>
                    <a:pt x="85" y="2822"/>
                  </a:lnTo>
                  <a:lnTo>
                    <a:pt x="81" y="2820"/>
                  </a:lnTo>
                  <a:lnTo>
                    <a:pt x="76" y="2819"/>
                  </a:lnTo>
                  <a:lnTo>
                    <a:pt x="71" y="2817"/>
                  </a:lnTo>
                  <a:lnTo>
                    <a:pt x="66" y="2816"/>
                  </a:lnTo>
                  <a:lnTo>
                    <a:pt x="61" y="2815"/>
                  </a:lnTo>
                  <a:lnTo>
                    <a:pt x="57" y="2814"/>
                  </a:lnTo>
                  <a:lnTo>
                    <a:pt x="52" y="2812"/>
                  </a:lnTo>
                  <a:lnTo>
                    <a:pt x="47" y="2811"/>
                  </a:lnTo>
                  <a:lnTo>
                    <a:pt x="42" y="2811"/>
                  </a:lnTo>
                  <a:lnTo>
                    <a:pt x="37" y="2810"/>
                  </a:lnTo>
                  <a:lnTo>
                    <a:pt x="32" y="2809"/>
                  </a:lnTo>
                  <a:lnTo>
                    <a:pt x="27" y="2808"/>
                  </a:lnTo>
                  <a:lnTo>
                    <a:pt x="22" y="2808"/>
                  </a:lnTo>
                  <a:lnTo>
                    <a:pt x="17" y="2808"/>
                  </a:lnTo>
                  <a:lnTo>
                    <a:pt x="12" y="2807"/>
                  </a:lnTo>
                  <a:lnTo>
                    <a:pt x="7" y="2807"/>
                  </a:lnTo>
                  <a:lnTo>
                    <a:pt x="2" y="2807"/>
                  </a:lnTo>
                  <a:lnTo>
                    <a:pt x="0" y="2807"/>
                  </a:lnTo>
                  <a:lnTo>
                    <a:pt x="0" y="249"/>
                  </a:lnTo>
                  <a:lnTo>
                    <a:pt x="4" y="249"/>
                  </a:lnTo>
                  <a:lnTo>
                    <a:pt x="9" y="249"/>
                  </a:lnTo>
                  <a:lnTo>
                    <a:pt x="14" y="249"/>
                  </a:lnTo>
                  <a:lnTo>
                    <a:pt x="19" y="248"/>
                  </a:lnTo>
                  <a:lnTo>
                    <a:pt x="24" y="248"/>
                  </a:lnTo>
                  <a:lnTo>
                    <a:pt x="29" y="247"/>
                  </a:lnTo>
                  <a:lnTo>
                    <a:pt x="34" y="247"/>
                  </a:lnTo>
                  <a:lnTo>
                    <a:pt x="39" y="246"/>
                  </a:lnTo>
                  <a:lnTo>
                    <a:pt x="44" y="245"/>
                  </a:lnTo>
                  <a:lnTo>
                    <a:pt x="49" y="244"/>
                  </a:lnTo>
                  <a:lnTo>
                    <a:pt x="54" y="243"/>
                  </a:lnTo>
                  <a:lnTo>
                    <a:pt x="59" y="242"/>
                  </a:lnTo>
                  <a:lnTo>
                    <a:pt x="64" y="241"/>
                  </a:lnTo>
                  <a:lnTo>
                    <a:pt x="68" y="239"/>
                  </a:lnTo>
                  <a:lnTo>
                    <a:pt x="73" y="238"/>
                  </a:lnTo>
                  <a:lnTo>
                    <a:pt x="78" y="236"/>
                  </a:lnTo>
                  <a:lnTo>
                    <a:pt x="83" y="235"/>
                  </a:lnTo>
                  <a:lnTo>
                    <a:pt x="87" y="233"/>
                  </a:lnTo>
                  <a:lnTo>
                    <a:pt x="92" y="231"/>
                  </a:lnTo>
                  <a:lnTo>
                    <a:pt x="97" y="229"/>
                  </a:lnTo>
                  <a:lnTo>
                    <a:pt x="101" y="227"/>
                  </a:lnTo>
                  <a:lnTo>
                    <a:pt x="106" y="225"/>
                  </a:lnTo>
                  <a:lnTo>
                    <a:pt x="110" y="223"/>
                  </a:lnTo>
                  <a:lnTo>
                    <a:pt x="115" y="221"/>
                  </a:lnTo>
                  <a:lnTo>
                    <a:pt x="119" y="219"/>
                  </a:lnTo>
                  <a:lnTo>
                    <a:pt x="124" y="216"/>
                  </a:lnTo>
                  <a:lnTo>
                    <a:pt x="128" y="214"/>
                  </a:lnTo>
                  <a:lnTo>
                    <a:pt x="132" y="211"/>
                  </a:lnTo>
                  <a:lnTo>
                    <a:pt x="136" y="208"/>
                  </a:lnTo>
                  <a:lnTo>
                    <a:pt x="140" y="205"/>
                  </a:lnTo>
                  <a:lnTo>
                    <a:pt x="145" y="203"/>
                  </a:lnTo>
                  <a:lnTo>
                    <a:pt x="149" y="200"/>
                  </a:lnTo>
                  <a:lnTo>
                    <a:pt x="153" y="197"/>
                  </a:lnTo>
                  <a:lnTo>
                    <a:pt x="156" y="194"/>
                  </a:lnTo>
                  <a:lnTo>
                    <a:pt x="160" y="190"/>
                  </a:lnTo>
                  <a:lnTo>
                    <a:pt x="164" y="187"/>
                  </a:lnTo>
                  <a:lnTo>
                    <a:pt x="168" y="184"/>
                  </a:lnTo>
                  <a:lnTo>
                    <a:pt x="171" y="180"/>
                  </a:lnTo>
                  <a:lnTo>
                    <a:pt x="175" y="177"/>
                  </a:lnTo>
                  <a:lnTo>
                    <a:pt x="179" y="173"/>
                  </a:lnTo>
                  <a:lnTo>
                    <a:pt x="182" y="170"/>
                  </a:lnTo>
                  <a:lnTo>
                    <a:pt x="185" y="166"/>
                  </a:lnTo>
                  <a:lnTo>
                    <a:pt x="189" y="162"/>
                  </a:lnTo>
                  <a:lnTo>
                    <a:pt x="192" y="159"/>
                  </a:lnTo>
                  <a:lnTo>
                    <a:pt x="195" y="155"/>
                  </a:lnTo>
                  <a:lnTo>
                    <a:pt x="198" y="151"/>
                  </a:lnTo>
                  <a:lnTo>
                    <a:pt x="201" y="147"/>
                  </a:lnTo>
                  <a:lnTo>
                    <a:pt x="204" y="143"/>
                  </a:lnTo>
                  <a:lnTo>
                    <a:pt x="207" y="139"/>
                  </a:lnTo>
                  <a:lnTo>
                    <a:pt x="210" y="134"/>
                  </a:lnTo>
                  <a:lnTo>
                    <a:pt x="212" y="130"/>
                  </a:lnTo>
                  <a:lnTo>
                    <a:pt x="215" y="126"/>
                  </a:lnTo>
                  <a:lnTo>
                    <a:pt x="217" y="122"/>
                  </a:lnTo>
                  <a:lnTo>
                    <a:pt x="220" y="117"/>
                  </a:lnTo>
                  <a:lnTo>
                    <a:pt x="222" y="113"/>
                  </a:lnTo>
                  <a:lnTo>
                    <a:pt x="224" y="108"/>
                  </a:lnTo>
                  <a:lnTo>
                    <a:pt x="226" y="104"/>
                  </a:lnTo>
                  <a:lnTo>
                    <a:pt x="228" y="99"/>
                  </a:lnTo>
                  <a:lnTo>
                    <a:pt x="230" y="95"/>
                  </a:lnTo>
                  <a:lnTo>
                    <a:pt x="232" y="90"/>
                  </a:lnTo>
                  <a:lnTo>
                    <a:pt x="234" y="85"/>
                  </a:lnTo>
                  <a:lnTo>
                    <a:pt x="236" y="81"/>
                  </a:lnTo>
                  <a:lnTo>
                    <a:pt x="237" y="76"/>
                  </a:lnTo>
                  <a:lnTo>
                    <a:pt x="239" y="71"/>
                  </a:lnTo>
                  <a:lnTo>
                    <a:pt x="240" y="66"/>
                  </a:lnTo>
                  <a:lnTo>
                    <a:pt x="241" y="61"/>
                  </a:lnTo>
                  <a:lnTo>
                    <a:pt x="242" y="57"/>
                  </a:lnTo>
                  <a:lnTo>
                    <a:pt x="244" y="52"/>
                  </a:lnTo>
                  <a:lnTo>
                    <a:pt x="245" y="47"/>
                  </a:lnTo>
                  <a:lnTo>
                    <a:pt x="245" y="42"/>
                  </a:lnTo>
                  <a:lnTo>
                    <a:pt x="246" y="37"/>
                  </a:lnTo>
                  <a:lnTo>
                    <a:pt x="247" y="32"/>
                  </a:lnTo>
                  <a:lnTo>
                    <a:pt x="248" y="27"/>
                  </a:lnTo>
                  <a:lnTo>
                    <a:pt x="248" y="22"/>
                  </a:lnTo>
                  <a:lnTo>
                    <a:pt x="248" y="17"/>
                  </a:lnTo>
                  <a:lnTo>
                    <a:pt x="249" y="12"/>
                  </a:lnTo>
                  <a:lnTo>
                    <a:pt x="249" y="7"/>
                  </a:lnTo>
                  <a:lnTo>
                    <a:pt x="249" y="2"/>
                  </a:lnTo>
                  <a:lnTo>
                    <a:pt x="249" y="0"/>
                  </a:lnTo>
                  <a:lnTo>
                    <a:pt x="4055" y="0"/>
                  </a:lnTo>
                  <a:lnTo>
                    <a:pt x="4055" y="3057"/>
                  </a:lnTo>
                  <a:lnTo>
                    <a:pt x="0" y="3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779713" y="3078163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姓赵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95525" y="3865563"/>
            <a:ext cx="26447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赵州桥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1075" y="2447925"/>
            <a:ext cx="13106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zhào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12756" y="3181350"/>
            <a:ext cx="19564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湖北省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92875" y="3908425"/>
            <a:ext cx="26511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省钱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55236" y="2485232"/>
            <a:ext cx="1592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shěng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grpSp>
        <p:nvGrpSpPr>
          <p:cNvPr id="15369" name="组合 4"/>
          <p:cNvGrpSpPr/>
          <p:nvPr/>
        </p:nvGrpSpPr>
        <p:grpSpPr>
          <a:xfrm>
            <a:off x="579438" y="1057276"/>
            <a:ext cx="1331912" cy="527545"/>
            <a:chOff x="579880" y="770997"/>
            <a:chExt cx="1331484" cy="528524"/>
          </a:xfrm>
        </p:grpSpPr>
        <p:sp>
          <p:nvSpPr>
            <p:cNvPr id="26" name="圆角矩形 25"/>
            <p:cNvSpPr/>
            <p:nvPr/>
          </p:nvSpPr>
          <p:spPr>
            <a:xfrm>
              <a:off x="590550" y="770997"/>
              <a:ext cx="1304365" cy="528524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我会写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7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912813" y="34004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6"/>
          <p:cNvSpPr txBox="1"/>
          <p:nvPr/>
        </p:nvSpPr>
        <p:spPr>
          <a:xfrm>
            <a:off x="947738" y="34051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Group 47"/>
          <p:cNvGraphicFramePr>
            <a:graphicFrameLocks noGrp="1"/>
          </p:cNvGraphicFramePr>
          <p:nvPr/>
        </p:nvGraphicFramePr>
        <p:xfrm>
          <a:off x="5148263" y="34131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TextBox 26"/>
          <p:cNvSpPr txBox="1"/>
          <p:nvPr/>
        </p:nvSpPr>
        <p:spPr>
          <a:xfrm>
            <a:off x="5183188" y="34178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 descr="http://img.hb.aicdn.com/b44766fd0c58b8036c303369eccd829fba97d87f1d662-ydEYrE_fw58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580" y="681990"/>
            <a:ext cx="2877979" cy="1798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9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779713" y="3078163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市县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95525" y="3865563"/>
            <a:ext cx="26447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县城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1075" y="2447925"/>
            <a:ext cx="13106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xiàn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12756" y="3181350"/>
            <a:ext cx="19564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工匠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92875" y="3908425"/>
            <a:ext cx="26511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木匠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55236" y="2485232"/>
            <a:ext cx="1592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jiàng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grpSp>
        <p:nvGrpSpPr>
          <p:cNvPr id="15369" name="组合 4"/>
          <p:cNvGrpSpPr/>
          <p:nvPr/>
        </p:nvGrpSpPr>
        <p:grpSpPr>
          <a:xfrm>
            <a:off x="579438" y="1057276"/>
            <a:ext cx="1331912" cy="527545"/>
            <a:chOff x="579880" y="770997"/>
            <a:chExt cx="1331484" cy="528524"/>
          </a:xfrm>
        </p:grpSpPr>
        <p:sp>
          <p:nvSpPr>
            <p:cNvPr id="26" name="圆角矩形 25"/>
            <p:cNvSpPr/>
            <p:nvPr/>
          </p:nvSpPr>
          <p:spPr>
            <a:xfrm>
              <a:off x="590550" y="770997"/>
              <a:ext cx="1304365" cy="528524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我会写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7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912813" y="34004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6"/>
          <p:cNvSpPr txBox="1"/>
          <p:nvPr/>
        </p:nvSpPr>
        <p:spPr>
          <a:xfrm>
            <a:off x="947738" y="34051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县</a:t>
            </a:r>
            <a:endParaRPr lang="zh-CN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Group 47"/>
          <p:cNvGraphicFramePr>
            <a:graphicFrameLocks noGrp="1"/>
          </p:cNvGraphicFramePr>
          <p:nvPr/>
        </p:nvGraphicFramePr>
        <p:xfrm>
          <a:off x="5148263" y="34131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TextBox 26"/>
          <p:cNvSpPr txBox="1"/>
          <p:nvPr/>
        </p:nvSpPr>
        <p:spPr>
          <a:xfrm>
            <a:off x="5183188" y="34178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匠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 descr="http://img.hb.aicdn.com/b44766fd0c58b8036c303369eccd829fba97d87f1d662-ydEYrE_fw58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580" y="681990"/>
            <a:ext cx="2877979" cy="1798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9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779713" y="3078163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报社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95525" y="3865563"/>
            <a:ext cx="26447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社会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1075" y="2447925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shè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12756" y="3181350"/>
            <a:ext cx="19564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计划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92875" y="3908425"/>
            <a:ext cx="26511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计策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75263" y="2485232"/>
            <a:ext cx="7467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jì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grpSp>
        <p:nvGrpSpPr>
          <p:cNvPr id="15369" name="组合 4"/>
          <p:cNvGrpSpPr/>
          <p:nvPr/>
        </p:nvGrpSpPr>
        <p:grpSpPr>
          <a:xfrm>
            <a:off x="579438" y="1057276"/>
            <a:ext cx="1331912" cy="527545"/>
            <a:chOff x="579880" y="770997"/>
            <a:chExt cx="1331484" cy="528524"/>
          </a:xfrm>
        </p:grpSpPr>
        <p:sp>
          <p:nvSpPr>
            <p:cNvPr id="26" name="圆角矩形 25"/>
            <p:cNvSpPr/>
            <p:nvPr/>
          </p:nvSpPr>
          <p:spPr>
            <a:xfrm>
              <a:off x="590550" y="770997"/>
              <a:ext cx="1304365" cy="528524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我会写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7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912813" y="34004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6"/>
          <p:cNvSpPr txBox="1"/>
          <p:nvPr/>
        </p:nvSpPr>
        <p:spPr>
          <a:xfrm>
            <a:off x="947738" y="34051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  <a:endParaRPr lang="zh-CN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Group 47"/>
          <p:cNvGraphicFramePr>
            <a:graphicFrameLocks noGrp="1"/>
          </p:cNvGraphicFramePr>
          <p:nvPr/>
        </p:nvGraphicFramePr>
        <p:xfrm>
          <a:off x="5148263" y="34131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TextBox 26"/>
          <p:cNvSpPr txBox="1"/>
          <p:nvPr/>
        </p:nvSpPr>
        <p:spPr>
          <a:xfrm>
            <a:off x="5183188" y="34178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 descr="http://img.hb.aicdn.com/b44766fd0c58b8036c303369eccd829fba97d87f1d662-ydEYrE_fw58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580" y="681990"/>
            <a:ext cx="2877979" cy="1798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9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779713" y="3078163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历史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95525" y="3865563"/>
            <a:ext cx="26447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1075" y="2447925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shǐ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12756" y="3181350"/>
            <a:ext cx="19564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创造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92875" y="3908425"/>
            <a:ext cx="26511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创作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40141" y="2447925"/>
            <a:ext cx="216408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chuàng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grpSp>
        <p:nvGrpSpPr>
          <p:cNvPr id="15369" name="组合 4"/>
          <p:cNvGrpSpPr/>
          <p:nvPr/>
        </p:nvGrpSpPr>
        <p:grpSpPr>
          <a:xfrm>
            <a:off x="579438" y="1057276"/>
            <a:ext cx="1331912" cy="527545"/>
            <a:chOff x="579880" y="770997"/>
            <a:chExt cx="1331484" cy="528524"/>
          </a:xfrm>
        </p:grpSpPr>
        <p:sp>
          <p:nvSpPr>
            <p:cNvPr id="26" name="圆角矩形 25"/>
            <p:cNvSpPr/>
            <p:nvPr/>
          </p:nvSpPr>
          <p:spPr>
            <a:xfrm>
              <a:off x="590550" y="770997"/>
              <a:ext cx="1304365" cy="528524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我会写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7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912813" y="34004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6"/>
          <p:cNvSpPr txBox="1"/>
          <p:nvPr/>
        </p:nvSpPr>
        <p:spPr>
          <a:xfrm>
            <a:off x="947738" y="34051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  <a:endParaRPr lang="zh-CN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Group 47"/>
          <p:cNvGraphicFramePr>
            <a:graphicFrameLocks noGrp="1"/>
          </p:cNvGraphicFramePr>
          <p:nvPr/>
        </p:nvGraphicFramePr>
        <p:xfrm>
          <a:off x="5148263" y="34131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TextBox 26"/>
          <p:cNvSpPr txBox="1"/>
          <p:nvPr/>
        </p:nvSpPr>
        <p:spPr>
          <a:xfrm>
            <a:off x="5183188" y="34178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 descr="http://img.hb.aicdn.com/b44766fd0c58b8036c303369eccd829fba97d87f1d662-ydEYrE_fw58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580" y="681990"/>
            <a:ext cx="2877979" cy="1798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9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779713" y="3078163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95525" y="3865563"/>
            <a:ext cx="26447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举头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1075" y="2447925"/>
            <a:ext cx="7467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jǔ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28039" y="3176402"/>
            <a:ext cx="19564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92875" y="3908425"/>
            <a:ext cx="26511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并且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52085" y="2481281"/>
            <a:ext cx="1460949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qiě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grpSp>
        <p:nvGrpSpPr>
          <p:cNvPr id="15369" name="组合 4"/>
          <p:cNvGrpSpPr/>
          <p:nvPr/>
        </p:nvGrpSpPr>
        <p:grpSpPr>
          <a:xfrm>
            <a:off x="579438" y="1057276"/>
            <a:ext cx="1331912" cy="527545"/>
            <a:chOff x="579880" y="770997"/>
            <a:chExt cx="1331484" cy="528524"/>
          </a:xfrm>
        </p:grpSpPr>
        <p:sp>
          <p:nvSpPr>
            <p:cNvPr id="26" name="圆角矩形 25"/>
            <p:cNvSpPr/>
            <p:nvPr/>
          </p:nvSpPr>
          <p:spPr>
            <a:xfrm>
              <a:off x="590550" y="770997"/>
              <a:ext cx="1304365" cy="528524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我会写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7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912813" y="34004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6"/>
          <p:cNvSpPr txBox="1"/>
          <p:nvPr/>
        </p:nvSpPr>
        <p:spPr>
          <a:xfrm>
            <a:off x="947738" y="34051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endParaRPr lang="zh-CN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Group 47"/>
          <p:cNvGraphicFramePr>
            <a:graphicFrameLocks noGrp="1"/>
          </p:cNvGraphicFramePr>
          <p:nvPr/>
        </p:nvGraphicFramePr>
        <p:xfrm>
          <a:off x="5148263" y="34131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TextBox 26"/>
          <p:cNvSpPr txBox="1"/>
          <p:nvPr/>
        </p:nvSpPr>
        <p:spPr>
          <a:xfrm>
            <a:off x="5183188" y="34178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 descr="http://img.hb.aicdn.com/b44766fd0c58b8036c303369eccd829fba97d87f1d662-ydEYrE_fw58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580" y="681990"/>
            <a:ext cx="2877979" cy="1798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9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779713" y="3078163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智慧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95525" y="3865563"/>
            <a:ext cx="26447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智力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1075" y="2447925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zhì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12756" y="3188140"/>
            <a:ext cx="19564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聪慧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92875" y="3908425"/>
            <a:ext cx="26511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慧眼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52085" y="2576672"/>
            <a:ext cx="10820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huì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grpSp>
        <p:nvGrpSpPr>
          <p:cNvPr id="15369" name="组合 4"/>
          <p:cNvGrpSpPr/>
          <p:nvPr/>
        </p:nvGrpSpPr>
        <p:grpSpPr>
          <a:xfrm>
            <a:off x="579438" y="1057276"/>
            <a:ext cx="1331912" cy="527545"/>
            <a:chOff x="579880" y="770997"/>
            <a:chExt cx="1331484" cy="528524"/>
          </a:xfrm>
        </p:grpSpPr>
        <p:sp>
          <p:nvSpPr>
            <p:cNvPr id="26" name="圆角矩形 25"/>
            <p:cNvSpPr/>
            <p:nvPr/>
          </p:nvSpPr>
          <p:spPr>
            <a:xfrm>
              <a:off x="590550" y="770997"/>
              <a:ext cx="1304365" cy="528524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我会写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7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912813" y="34004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6"/>
          <p:cNvSpPr txBox="1"/>
          <p:nvPr/>
        </p:nvSpPr>
        <p:spPr>
          <a:xfrm>
            <a:off x="947738" y="34051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</a:t>
            </a:r>
            <a:endParaRPr lang="zh-CN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Group 47"/>
          <p:cNvGraphicFramePr>
            <a:graphicFrameLocks noGrp="1"/>
          </p:cNvGraphicFramePr>
          <p:nvPr/>
        </p:nvGraphicFramePr>
        <p:xfrm>
          <a:off x="5148263" y="34131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TextBox 26"/>
          <p:cNvSpPr txBox="1"/>
          <p:nvPr/>
        </p:nvSpPr>
        <p:spPr>
          <a:xfrm>
            <a:off x="5183188" y="34178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慧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 descr="http://img.hb.aicdn.com/b44766fd0c58b8036c303369eccd829fba97d87f1d662-ydEYrE_fw58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580" y="681990"/>
            <a:ext cx="2877979" cy="1798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15" grpId="0"/>
      <p:bldP spid="16" grpId="0"/>
      <p:bldP spid="17" grpId="0"/>
      <p:bldP spid="29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779713" y="3078163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历史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95525" y="3865563"/>
            <a:ext cx="26447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日历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45394" y="2502246"/>
            <a:ext cx="7467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lì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grpSp>
        <p:nvGrpSpPr>
          <p:cNvPr id="15369" name="组合 4"/>
          <p:cNvGrpSpPr/>
          <p:nvPr/>
        </p:nvGrpSpPr>
        <p:grpSpPr>
          <a:xfrm>
            <a:off x="579438" y="1057276"/>
            <a:ext cx="1331912" cy="527545"/>
            <a:chOff x="579880" y="770997"/>
            <a:chExt cx="1331484" cy="528524"/>
          </a:xfrm>
        </p:grpSpPr>
        <p:sp>
          <p:nvSpPr>
            <p:cNvPr id="26" name="圆角矩形 25"/>
            <p:cNvSpPr/>
            <p:nvPr/>
          </p:nvSpPr>
          <p:spPr>
            <a:xfrm>
              <a:off x="590550" y="770997"/>
              <a:ext cx="1304365" cy="528524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我会写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7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912813" y="34004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Box 26"/>
          <p:cNvSpPr txBox="1"/>
          <p:nvPr/>
        </p:nvSpPr>
        <p:spPr>
          <a:xfrm>
            <a:off x="947738" y="34051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</a:t>
            </a:r>
            <a:endParaRPr lang="zh-CN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 descr="http://img.hb.aicdn.com/b44766fd0c58b8036c303369eccd829fba97d87f1d662-ydEYrE_fw58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681990"/>
            <a:ext cx="3832384" cy="2395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979712" y="2590361"/>
          <a:ext cx="1480820" cy="1528445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017547" y="2491651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92774" y="1608387"/>
            <a:ext cx="147945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</a:rPr>
              <a:t>shè</a:t>
            </a:r>
            <a:endParaRPr lang="zh-CN" altLang="en-US" sz="5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10600030101010101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76280" y="2660242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记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：言字旁，几无勾</a:t>
            </a:r>
            <a:endParaRPr lang="en-US" altLang="zh-CN" sz="28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	  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建设还要加个又。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80136" y="2735301"/>
            <a:ext cx="405492" cy="576064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356285" y="1692168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几不要带“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勾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840259"/>
            <a:ext cx="1454771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91328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358991"/>
          <a:ext cx="1480820" cy="1528445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260281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县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95736" y="1377017"/>
            <a:ext cx="1407442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</a:rPr>
              <a:t>xiàn</a:t>
            </a:r>
            <a:endParaRPr lang="zh-CN" altLang="en-US" sz="5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10600030101010101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37701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04917"/>
              <a:gd name="adj6" fmla="val -2563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县里是两横。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2569468"/>
            <a:ext cx="124087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县城</a:t>
            </a:r>
            <a:endParaRPr lang="zh-CN" altLang="en-US" sz="28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2569468"/>
            <a:ext cx="322160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我国的一种行政划分区域名称。例如：赵县、平山县等。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76375" y="1015366"/>
            <a:ext cx="2447925" cy="1789682"/>
            <a:chOff x="722888" y="1605205"/>
            <a:chExt cx="2254260" cy="1788306"/>
          </a:xfrm>
        </p:grpSpPr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722888" y="1605205"/>
              <a:ext cx="2254260" cy="82930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设、计、创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3316" name="TextBox 5"/>
            <p:cNvSpPr txBox="1"/>
            <p:nvPr/>
          </p:nvSpPr>
          <p:spPr>
            <a:xfrm>
              <a:off x="722888" y="2871942"/>
              <a:ext cx="2150757" cy="521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latin typeface="黑体" panose="02010609060101010101" charset="-122"/>
                  <a:ea typeface="黑体" panose="02010609060101010101" charset="-122"/>
                </a:rPr>
                <a:t>________</a:t>
              </a:r>
              <a:r>
                <a:rPr lang="zh-CN" altLang="en-US" sz="2800" b="1" dirty="0">
                  <a:latin typeface="黑体" panose="02010609060101010101" charset="-122"/>
                  <a:ea typeface="黑体" panose="02010609060101010101" charset="-122"/>
                </a:rPr>
                <a:t>结构</a:t>
              </a:r>
              <a:endParaRPr lang="zh-CN" altLang="en-US" sz="28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839913" y="222091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386388" y="650082"/>
            <a:ext cx="2573337" cy="2113892"/>
            <a:chOff x="4694534" y="1332660"/>
            <a:chExt cx="2574260" cy="2113078"/>
          </a:xfrm>
        </p:grpSpPr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4694534" y="1332660"/>
              <a:ext cx="2574260" cy="15678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省、县、举、智、慧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3320" name="TextBox 9"/>
            <p:cNvSpPr txBox="1"/>
            <p:nvPr/>
          </p:nvSpPr>
          <p:spPr>
            <a:xfrm>
              <a:off x="4718173" y="2923969"/>
              <a:ext cx="2336368" cy="5217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latin typeface="黑体" panose="02010609060101010101" charset="-122"/>
                  <a:ea typeface="黑体" panose="02010609060101010101" charset="-122"/>
                </a:rPr>
                <a:t>________</a:t>
              </a:r>
              <a:r>
                <a:rPr lang="zh-CN" altLang="en-US" sz="2800" b="1" dirty="0">
                  <a:latin typeface="黑体" panose="02010609060101010101" charset="-122"/>
                  <a:ea typeface="黑体" panose="02010609060101010101" charset="-122"/>
                </a:rPr>
                <a:t>结构</a:t>
              </a:r>
              <a:endParaRPr lang="zh-CN" altLang="en-US" sz="28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702300" y="210978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76375" y="3194685"/>
            <a:ext cx="2533650" cy="1655127"/>
            <a:chOff x="739256" y="3580978"/>
            <a:chExt cx="2379708" cy="1653893"/>
          </a:xfrm>
        </p:grpSpPr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739256" y="3580978"/>
              <a:ext cx="2379708" cy="82932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赵、匠、历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3324" name="TextBox 13"/>
            <p:cNvSpPr txBox="1"/>
            <p:nvPr/>
          </p:nvSpPr>
          <p:spPr>
            <a:xfrm>
              <a:off x="761622" y="4713290"/>
              <a:ext cx="2357342" cy="521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 dirty="0">
                  <a:latin typeface="黑体" panose="02010609060101010101" charset="-122"/>
                  <a:ea typeface="黑体" panose="02010609060101010101" charset="-122"/>
                </a:rPr>
                <a:t>________</a:t>
              </a:r>
              <a:r>
                <a:rPr lang="zh-CN" altLang="en-US" sz="2800" b="1" dirty="0">
                  <a:latin typeface="黑体" panose="02010609060101010101" charset="-122"/>
                  <a:ea typeface="黑体" panose="02010609060101010101" charset="-122"/>
                </a:rPr>
                <a:t>结构</a:t>
              </a:r>
              <a:endParaRPr lang="zh-CN" altLang="en-US" sz="28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503521" y="4265295"/>
            <a:ext cx="136302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77816" y="3194527"/>
            <a:ext cx="2335530" cy="1654963"/>
            <a:chOff x="4455764" y="3339819"/>
            <a:chExt cx="2336393" cy="1654380"/>
          </a:xfrm>
        </p:grpSpPr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>
              <a:off x="4608220" y="3339819"/>
              <a:ext cx="2050219" cy="829653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史、且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3328" name="TextBox 17"/>
            <p:cNvSpPr txBox="1"/>
            <p:nvPr/>
          </p:nvSpPr>
          <p:spPr>
            <a:xfrm>
              <a:off x="4455764" y="4472413"/>
              <a:ext cx="2336393" cy="5217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latin typeface="黑体" panose="02010609060101010101" charset="-122"/>
                  <a:ea typeface="黑体" panose="02010609060101010101" charset="-122"/>
                </a:rPr>
                <a:t>________</a:t>
              </a:r>
              <a:r>
                <a:rPr lang="zh-CN" altLang="en-US" sz="2800" b="1" dirty="0">
                  <a:latin typeface="黑体" panose="02010609060101010101" charset="-122"/>
                  <a:ea typeface="黑体" panose="02010609060101010101" charset="-122"/>
                </a:rPr>
                <a:t>结构</a:t>
              </a:r>
              <a:endParaRPr lang="zh-CN" altLang="en-US" sz="28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585936" y="4264819"/>
            <a:ext cx="1485424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6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7169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/>
          <a:lstStyle/>
          <a:p>
            <a:r>
              <a:rPr lang="zh-CN" altLang="en-US" dirty="0"/>
              <a:t>中国石拱桥</a:t>
            </a:r>
            <a:r>
              <a:rPr lang="en-US" altLang="zh-CN" dirty="0"/>
              <a:t>-</a:t>
            </a:r>
            <a:r>
              <a:rPr lang="zh-CN" altLang="en-US" dirty="0"/>
              <a:t>北京卢沟桥</a:t>
            </a:r>
            <a:endParaRPr lang="zh-CN" altLang="en-US" dirty="0"/>
          </a:p>
        </p:txBody>
      </p:sp>
      <p:grpSp>
        <p:nvGrpSpPr>
          <p:cNvPr id="13314" name="组合 1"/>
          <p:cNvGrpSpPr/>
          <p:nvPr/>
        </p:nvGrpSpPr>
        <p:grpSpPr>
          <a:xfrm>
            <a:off x="1962150" y="1350169"/>
            <a:ext cx="5513785" cy="3777854"/>
            <a:chOff x="1720" y="2234"/>
            <a:chExt cx="11578" cy="7934"/>
          </a:xfrm>
        </p:grpSpPr>
        <p:sp>
          <p:nvSpPr>
            <p:cNvPr id="13315" name="任意多边形 7172"/>
            <p:cNvSpPr>
              <a:spLocks noChangeAspect="1"/>
            </p:cNvSpPr>
            <p:nvPr/>
          </p:nvSpPr>
          <p:spPr>
            <a:xfrm>
              <a:off x="1720" y="2234"/>
              <a:ext cx="11578" cy="7934"/>
            </a:xfrm>
            <a:custGeom>
              <a:avLst/>
              <a:gdLst/>
              <a:ahLst/>
              <a:cxnLst>
                <a:cxn ang="0">
                  <a:pos x="4596" y="16"/>
                </a:cxn>
                <a:cxn ang="0">
                  <a:pos x="4600" y="50"/>
                </a:cxn>
                <a:cxn ang="0">
                  <a:pos x="4608" y="83"/>
                </a:cxn>
                <a:cxn ang="0">
                  <a:pos x="4620" y="115"/>
                </a:cxn>
                <a:cxn ang="0">
                  <a:pos x="4636" y="145"/>
                </a:cxn>
                <a:cxn ang="0">
                  <a:pos x="4655" y="173"/>
                </a:cxn>
                <a:cxn ang="0">
                  <a:pos x="4677" y="199"/>
                </a:cxn>
                <a:cxn ang="0">
                  <a:pos x="4702" y="221"/>
                </a:cxn>
                <a:cxn ang="0">
                  <a:pos x="4730" y="241"/>
                </a:cxn>
                <a:cxn ang="0">
                  <a:pos x="4760" y="257"/>
                </a:cxn>
                <a:cxn ang="0">
                  <a:pos x="4792" y="269"/>
                </a:cxn>
                <a:cxn ang="0">
                  <a:pos x="4825" y="278"/>
                </a:cxn>
                <a:cxn ang="0">
                  <a:pos x="4858" y="282"/>
                </a:cxn>
                <a:cxn ang="0">
                  <a:pos x="4879" y="2781"/>
                </a:cxn>
                <a:cxn ang="0">
                  <a:pos x="4845" y="2783"/>
                </a:cxn>
                <a:cxn ang="0">
                  <a:pos x="4811" y="2789"/>
                </a:cxn>
                <a:cxn ang="0">
                  <a:pos x="4779" y="2799"/>
                </a:cxn>
                <a:cxn ang="0">
                  <a:pos x="4748" y="2813"/>
                </a:cxn>
                <a:cxn ang="0">
                  <a:pos x="4719" y="2831"/>
                </a:cxn>
                <a:cxn ang="0">
                  <a:pos x="4692" y="2852"/>
                </a:cxn>
                <a:cxn ang="0">
                  <a:pos x="4668" y="2875"/>
                </a:cxn>
                <a:cxn ang="0">
                  <a:pos x="4646" y="2902"/>
                </a:cxn>
                <a:cxn ang="0">
                  <a:pos x="4629" y="2931"/>
                </a:cxn>
                <a:cxn ang="0">
                  <a:pos x="4614" y="2962"/>
                </a:cxn>
                <a:cxn ang="0">
                  <a:pos x="4604" y="2994"/>
                </a:cxn>
                <a:cxn ang="0">
                  <a:pos x="4598" y="3028"/>
                </a:cxn>
                <a:cxn ang="0">
                  <a:pos x="4595" y="3061"/>
                </a:cxn>
                <a:cxn ang="0">
                  <a:pos x="282" y="3048"/>
                </a:cxn>
                <a:cxn ang="0">
                  <a:pos x="278" y="3014"/>
                </a:cxn>
                <a:cxn ang="0">
                  <a:pos x="270" y="2981"/>
                </a:cxn>
                <a:cxn ang="0">
                  <a:pos x="258" y="2949"/>
                </a:cxn>
                <a:cxn ang="0">
                  <a:pos x="242" y="2919"/>
                </a:cxn>
                <a:cxn ang="0">
                  <a:pos x="223" y="2891"/>
                </a:cxn>
                <a:cxn ang="0">
                  <a:pos x="201" y="2865"/>
                </a:cxn>
                <a:cxn ang="0">
                  <a:pos x="176" y="2843"/>
                </a:cxn>
                <a:cxn ang="0">
                  <a:pos x="148" y="2823"/>
                </a:cxn>
                <a:cxn ang="0">
                  <a:pos x="118" y="2807"/>
                </a:cxn>
                <a:cxn ang="0">
                  <a:pos x="86" y="2795"/>
                </a:cxn>
                <a:cxn ang="0">
                  <a:pos x="53" y="2786"/>
                </a:cxn>
                <a:cxn ang="0">
                  <a:pos x="20" y="2782"/>
                </a:cxn>
                <a:cxn ang="0">
                  <a:pos x="0" y="283"/>
                </a:cxn>
                <a:cxn ang="0">
                  <a:pos x="33" y="281"/>
                </a:cxn>
                <a:cxn ang="0">
                  <a:pos x="67" y="275"/>
                </a:cxn>
                <a:cxn ang="0">
                  <a:pos x="99" y="265"/>
                </a:cxn>
                <a:cxn ang="0">
                  <a:pos x="130" y="251"/>
                </a:cxn>
                <a:cxn ang="0">
                  <a:pos x="159" y="233"/>
                </a:cxn>
                <a:cxn ang="0">
                  <a:pos x="186" y="212"/>
                </a:cxn>
                <a:cxn ang="0">
                  <a:pos x="210" y="189"/>
                </a:cxn>
                <a:cxn ang="0">
                  <a:pos x="232" y="162"/>
                </a:cxn>
                <a:cxn ang="0">
                  <a:pos x="249" y="133"/>
                </a:cxn>
                <a:cxn ang="0">
                  <a:pos x="264" y="102"/>
                </a:cxn>
                <a:cxn ang="0">
                  <a:pos x="274" y="70"/>
                </a:cxn>
                <a:cxn ang="0">
                  <a:pos x="280" y="36"/>
                </a:cxn>
                <a:cxn ang="0">
                  <a:pos x="283" y="3"/>
                </a:cxn>
              </a:cxnLst>
              <a:rect l="0" t="0" r="0" b="0"/>
              <a:pathLst>
                <a:path w="4879" h="3065">
                  <a:moveTo>
                    <a:pt x="2439" y="0"/>
                  </a:moveTo>
                  <a:lnTo>
                    <a:pt x="4595" y="0"/>
                  </a:lnTo>
                  <a:lnTo>
                    <a:pt x="4595" y="5"/>
                  </a:lnTo>
                  <a:lnTo>
                    <a:pt x="4595" y="11"/>
                  </a:lnTo>
                  <a:lnTo>
                    <a:pt x="4596" y="16"/>
                  </a:lnTo>
                  <a:lnTo>
                    <a:pt x="4596" y="22"/>
                  </a:lnTo>
                  <a:lnTo>
                    <a:pt x="4597" y="28"/>
                  </a:lnTo>
                  <a:lnTo>
                    <a:pt x="4597" y="33"/>
                  </a:lnTo>
                  <a:lnTo>
                    <a:pt x="4598" y="39"/>
                  </a:lnTo>
                  <a:lnTo>
                    <a:pt x="4599" y="45"/>
                  </a:lnTo>
                  <a:lnTo>
                    <a:pt x="4600" y="50"/>
                  </a:lnTo>
                  <a:lnTo>
                    <a:pt x="4601" y="56"/>
                  </a:lnTo>
                  <a:lnTo>
                    <a:pt x="4602" y="61"/>
                  </a:lnTo>
                  <a:lnTo>
                    <a:pt x="4603" y="67"/>
                  </a:lnTo>
                  <a:lnTo>
                    <a:pt x="4605" y="72"/>
                  </a:lnTo>
                  <a:lnTo>
                    <a:pt x="4606" y="78"/>
                  </a:lnTo>
                  <a:lnTo>
                    <a:pt x="4608" y="83"/>
                  </a:lnTo>
                  <a:lnTo>
                    <a:pt x="4610" y="89"/>
                  </a:lnTo>
                  <a:lnTo>
                    <a:pt x="4611" y="94"/>
                  </a:lnTo>
                  <a:lnTo>
                    <a:pt x="4613" y="99"/>
                  </a:lnTo>
                  <a:lnTo>
                    <a:pt x="4615" y="105"/>
                  </a:lnTo>
                  <a:lnTo>
                    <a:pt x="4618" y="110"/>
                  </a:lnTo>
                  <a:lnTo>
                    <a:pt x="4620" y="115"/>
                  </a:lnTo>
                  <a:lnTo>
                    <a:pt x="4622" y="120"/>
                  </a:lnTo>
                  <a:lnTo>
                    <a:pt x="4625" y="125"/>
                  </a:lnTo>
                  <a:lnTo>
                    <a:pt x="4627" y="130"/>
                  </a:lnTo>
                  <a:lnTo>
                    <a:pt x="4630" y="135"/>
                  </a:lnTo>
                  <a:lnTo>
                    <a:pt x="4633" y="140"/>
                  </a:lnTo>
                  <a:lnTo>
                    <a:pt x="4636" y="145"/>
                  </a:lnTo>
                  <a:lnTo>
                    <a:pt x="4638" y="150"/>
                  </a:lnTo>
                  <a:lnTo>
                    <a:pt x="4642" y="155"/>
                  </a:lnTo>
                  <a:lnTo>
                    <a:pt x="4645" y="159"/>
                  </a:lnTo>
                  <a:lnTo>
                    <a:pt x="4648" y="164"/>
                  </a:lnTo>
                  <a:lnTo>
                    <a:pt x="4651" y="169"/>
                  </a:lnTo>
                  <a:lnTo>
                    <a:pt x="4655" y="173"/>
                  </a:lnTo>
                  <a:lnTo>
                    <a:pt x="4658" y="178"/>
                  </a:lnTo>
                  <a:lnTo>
                    <a:pt x="4662" y="182"/>
                  </a:lnTo>
                  <a:lnTo>
                    <a:pt x="4666" y="186"/>
                  </a:lnTo>
                  <a:lnTo>
                    <a:pt x="4669" y="191"/>
                  </a:lnTo>
                  <a:lnTo>
                    <a:pt x="4673" y="195"/>
                  </a:lnTo>
                  <a:lnTo>
                    <a:pt x="4677" y="199"/>
                  </a:lnTo>
                  <a:lnTo>
                    <a:pt x="4681" y="203"/>
                  </a:lnTo>
                  <a:lnTo>
                    <a:pt x="4685" y="207"/>
                  </a:lnTo>
                  <a:lnTo>
                    <a:pt x="4689" y="210"/>
                  </a:lnTo>
                  <a:lnTo>
                    <a:pt x="4694" y="214"/>
                  </a:lnTo>
                  <a:lnTo>
                    <a:pt x="4698" y="218"/>
                  </a:lnTo>
                  <a:lnTo>
                    <a:pt x="4702" y="221"/>
                  </a:lnTo>
                  <a:lnTo>
                    <a:pt x="4707" y="225"/>
                  </a:lnTo>
                  <a:lnTo>
                    <a:pt x="4711" y="228"/>
                  </a:lnTo>
                  <a:lnTo>
                    <a:pt x="4716" y="232"/>
                  </a:lnTo>
                  <a:lnTo>
                    <a:pt x="4721" y="235"/>
                  </a:lnTo>
                  <a:lnTo>
                    <a:pt x="4725" y="238"/>
                  </a:lnTo>
                  <a:lnTo>
                    <a:pt x="4730" y="241"/>
                  </a:lnTo>
                  <a:lnTo>
                    <a:pt x="4735" y="244"/>
                  </a:lnTo>
                  <a:lnTo>
                    <a:pt x="4740" y="247"/>
                  </a:lnTo>
                  <a:lnTo>
                    <a:pt x="4745" y="249"/>
                  </a:lnTo>
                  <a:lnTo>
                    <a:pt x="4750" y="252"/>
                  </a:lnTo>
                  <a:lnTo>
                    <a:pt x="4755" y="254"/>
                  </a:lnTo>
                  <a:lnTo>
                    <a:pt x="4760" y="257"/>
                  </a:lnTo>
                  <a:lnTo>
                    <a:pt x="4765" y="259"/>
                  </a:lnTo>
                  <a:lnTo>
                    <a:pt x="4771" y="261"/>
                  </a:lnTo>
                  <a:lnTo>
                    <a:pt x="4776" y="264"/>
                  </a:lnTo>
                  <a:lnTo>
                    <a:pt x="4781" y="266"/>
                  </a:lnTo>
                  <a:lnTo>
                    <a:pt x="4786" y="267"/>
                  </a:lnTo>
                  <a:lnTo>
                    <a:pt x="4792" y="269"/>
                  </a:lnTo>
                  <a:lnTo>
                    <a:pt x="4797" y="271"/>
                  </a:lnTo>
                  <a:lnTo>
                    <a:pt x="4803" y="272"/>
                  </a:lnTo>
                  <a:lnTo>
                    <a:pt x="4808" y="274"/>
                  </a:lnTo>
                  <a:lnTo>
                    <a:pt x="4814" y="275"/>
                  </a:lnTo>
                  <a:lnTo>
                    <a:pt x="4819" y="276"/>
                  </a:lnTo>
                  <a:lnTo>
                    <a:pt x="4825" y="278"/>
                  </a:lnTo>
                  <a:lnTo>
                    <a:pt x="4830" y="279"/>
                  </a:lnTo>
                  <a:lnTo>
                    <a:pt x="4836" y="280"/>
                  </a:lnTo>
                  <a:lnTo>
                    <a:pt x="4842" y="280"/>
                  </a:lnTo>
                  <a:lnTo>
                    <a:pt x="4847" y="281"/>
                  </a:lnTo>
                  <a:lnTo>
                    <a:pt x="4853" y="282"/>
                  </a:lnTo>
                  <a:lnTo>
                    <a:pt x="4858" y="282"/>
                  </a:lnTo>
                  <a:lnTo>
                    <a:pt x="4864" y="282"/>
                  </a:lnTo>
                  <a:lnTo>
                    <a:pt x="4870" y="283"/>
                  </a:lnTo>
                  <a:lnTo>
                    <a:pt x="4875" y="283"/>
                  </a:lnTo>
                  <a:lnTo>
                    <a:pt x="4879" y="283"/>
                  </a:lnTo>
                  <a:lnTo>
                    <a:pt x="4879" y="2781"/>
                  </a:lnTo>
                  <a:lnTo>
                    <a:pt x="4873" y="2781"/>
                  </a:lnTo>
                  <a:lnTo>
                    <a:pt x="4867" y="2781"/>
                  </a:lnTo>
                  <a:lnTo>
                    <a:pt x="4862" y="2782"/>
                  </a:lnTo>
                  <a:lnTo>
                    <a:pt x="4856" y="2782"/>
                  </a:lnTo>
                  <a:lnTo>
                    <a:pt x="4850" y="2783"/>
                  </a:lnTo>
                  <a:lnTo>
                    <a:pt x="4845" y="2783"/>
                  </a:lnTo>
                  <a:lnTo>
                    <a:pt x="4839" y="2784"/>
                  </a:lnTo>
                  <a:lnTo>
                    <a:pt x="4833" y="2785"/>
                  </a:lnTo>
                  <a:lnTo>
                    <a:pt x="4828" y="2786"/>
                  </a:lnTo>
                  <a:lnTo>
                    <a:pt x="4822" y="2787"/>
                  </a:lnTo>
                  <a:lnTo>
                    <a:pt x="4817" y="2788"/>
                  </a:lnTo>
                  <a:lnTo>
                    <a:pt x="4811" y="2789"/>
                  </a:lnTo>
                  <a:lnTo>
                    <a:pt x="4806" y="2791"/>
                  </a:lnTo>
                  <a:lnTo>
                    <a:pt x="4800" y="2792"/>
                  </a:lnTo>
                  <a:lnTo>
                    <a:pt x="4795" y="2794"/>
                  </a:lnTo>
                  <a:lnTo>
                    <a:pt x="4789" y="2796"/>
                  </a:lnTo>
                  <a:lnTo>
                    <a:pt x="4784" y="2797"/>
                  </a:lnTo>
                  <a:lnTo>
                    <a:pt x="4779" y="2799"/>
                  </a:lnTo>
                  <a:lnTo>
                    <a:pt x="4773" y="2801"/>
                  </a:lnTo>
                  <a:lnTo>
                    <a:pt x="4768" y="2804"/>
                  </a:lnTo>
                  <a:lnTo>
                    <a:pt x="4763" y="2806"/>
                  </a:lnTo>
                  <a:lnTo>
                    <a:pt x="4758" y="2808"/>
                  </a:lnTo>
                  <a:lnTo>
                    <a:pt x="4753" y="2811"/>
                  </a:lnTo>
                  <a:lnTo>
                    <a:pt x="4748" y="2813"/>
                  </a:lnTo>
                  <a:lnTo>
                    <a:pt x="4743" y="2816"/>
                  </a:lnTo>
                  <a:lnTo>
                    <a:pt x="4738" y="2819"/>
                  </a:lnTo>
                  <a:lnTo>
                    <a:pt x="4733" y="2822"/>
                  </a:lnTo>
                  <a:lnTo>
                    <a:pt x="4728" y="2824"/>
                  </a:lnTo>
                  <a:lnTo>
                    <a:pt x="4723" y="2828"/>
                  </a:lnTo>
                  <a:lnTo>
                    <a:pt x="4719" y="2831"/>
                  </a:lnTo>
                  <a:lnTo>
                    <a:pt x="4714" y="2834"/>
                  </a:lnTo>
                  <a:lnTo>
                    <a:pt x="4709" y="2837"/>
                  </a:lnTo>
                  <a:lnTo>
                    <a:pt x="4705" y="2841"/>
                  </a:lnTo>
                  <a:lnTo>
                    <a:pt x="4700" y="2844"/>
                  </a:lnTo>
                  <a:lnTo>
                    <a:pt x="4696" y="2848"/>
                  </a:lnTo>
                  <a:lnTo>
                    <a:pt x="4692" y="2852"/>
                  </a:lnTo>
                  <a:lnTo>
                    <a:pt x="4687" y="2855"/>
                  </a:lnTo>
                  <a:lnTo>
                    <a:pt x="4683" y="2859"/>
                  </a:lnTo>
                  <a:lnTo>
                    <a:pt x="4679" y="2863"/>
                  </a:lnTo>
                  <a:lnTo>
                    <a:pt x="4675" y="2867"/>
                  </a:lnTo>
                  <a:lnTo>
                    <a:pt x="4671" y="2871"/>
                  </a:lnTo>
                  <a:lnTo>
                    <a:pt x="4668" y="2875"/>
                  </a:lnTo>
                  <a:lnTo>
                    <a:pt x="4664" y="2880"/>
                  </a:lnTo>
                  <a:lnTo>
                    <a:pt x="4660" y="2884"/>
                  </a:lnTo>
                  <a:lnTo>
                    <a:pt x="4657" y="2888"/>
                  </a:lnTo>
                  <a:lnTo>
                    <a:pt x="4653" y="2893"/>
                  </a:lnTo>
                  <a:lnTo>
                    <a:pt x="4650" y="2897"/>
                  </a:lnTo>
                  <a:lnTo>
                    <a:pt x="4646" y="2902"/>
                  </a:lnTo>
                  <a:lnTo>
                    <a:pt x="4643" y="2907"/>
                  </a:lnTo>
                  <a:lnTo>
                    <a:pt x="4640" y="2911"/>
                  </a:lnTo>
                  <a:lnTo>
                    <a:pt x="4637" y="2916"/>
                  </a:lnTo>
                  <a:lnTo>
                    <a:pt x="4634" y="2921"/>
                  </a:lnTo>
                  <a:lnTo>
                    <a:pt x="4631" y="2926"/>
                  </a:lnTo>
                  <a:lnTo>
                    <a:pt x="4629" y="2931"/>
                  </a:lnTo>
                  <a:lnTo>
                    <a:pt x="4626" y="2936"/>
                  </a:lnTo>
                  <a:lnTo>
                    <a:pt x="4624" y="2941"/>
                  </a:lnTo>
                  <a:lnTo>
                    <a:pt x="4621" y="2946"/>
                  </a:lnTo>
                  <a:lnTo>
                    <a:pt x="4619" y="2951"/>
                  </a:lnTo>
                  <a:lnTo>
                    <a:pt x="4617" y="2957"/>
                  </a:lnTo>
                  <a:lnTo>
                    <a:pt x="4614" y="2962"/>
                  </a:lnTo>
                  <a:lnTo>
                    <a:pt x="4612" y="2967"/>
                  </a:lnTo>
                  <a:lnTo>
                    <a:pt x="4611" y="2972"/>
                  </a:lnTo>
                  <a:lnTo>
                    <a:pt x="4609" y="2978"/>
                  </a:lnTo>
                  <a:lnTo>
                    <a:pt x="4607" y="2983"/>
                  </a:lnTo>
                  <a:lnTo>
                    <a:pt x="4606" y="2989"/>
                  </a:lnTo>
                  <a:lnTo>
                    <a:pt x="4604" y="2994"/>
                  </a:lnTo>
                  <a:lnTo>
                    <a:pt x="4603" y="3000"/>
                  </a:lnTo>
                  <a:lnTo>
                    <a:pt x="4602" y="3005"/>
                  </a:lnTo>
                  <a:lnTo>
                    <a:pt x="4600" y="3011"/>
                  </a:lnTo>
                  <a:lnTo>
                    <a:pt x="4599" y="3016"/>
                  </a:lnTo>
                  <a:lnTo>
                    <a:pt x="4598" y="3022"/>
                  </a:lnTo>
                  <a:lnTo>
                    <a:pt x="4598" y="3028"/>
                  </a:lnTo>
                  <a:lnTo>
                    <a:pt x="4597" y="3033"/>
                  </a:lnTo>
                  <a:lnTo>
                    <a:pt x="4596" y="3039"/>
                  </a:lnTo>
                  <a:lnTo>
                    <a:pt x="4596" y="3044"/>
                  </a:lnTo>
                  <a:lnTo>
                    <a:pt x="4596" y="3050"/>
                  </a:lnTo>
                  <a:lnTo>
                    <a:pt x="4595" y="3056"/>
                  </a:lnTo>
                  <a:lnTo>
                    <a:pt x="4595" y="3061"/>
                  </a:lnTo>
                  <a:lnTo>
                    <a:pt x="4595" y="3065"/>
                  </a:lnTo>
                  <a:lnTo>
                    <a:pt x="283" y="3065"/>
                  </a:lnTo>
                  <a:lnTo>
                    <a:pt x="283" y="3059"/>
                  </a:lnTo>
                  <a:lnTo>
                    <a:pt x="283" y="3053"/>
                  </a:lnTo>
                  <a:lnTo>
                    <a:pt x="282" y="3048"/>
                  </a:lnTo>
                  <a:lnTo>
                    <a:pt x="282" y="3042"/>
                  </a:lnTo>
                  <a:lnTo>
                    <a:pt x="281" y="3036"/>
                  </a:lnTo>
                  <a:lnTo>
                    <a:pt x="281" y="3031"/>
                  </a:lnTo>
                  <a:lnTo>
                    <a:pt x="280" y="3025"/>
                  </a:lnTo>
                  <a:lnTo>
                    <a:pt x="279" y="3019"/>
                  </a:lnTo>
                  <a:lnTo>
                    <a:pt x="278" y="3014"/>
                  </a:lnTo>
                  <a:lnTo>
                    <a:pt x="277" y="3008"/>
                  </a:lnTo>
                  <a:lnTo>
                    <a:pt x="276" y="3003"/>
                  </a:lnTo>
                  <a:lnTo>
                    <a:pt x="275" y="2997"/>
                  </a:lnTo>
                  <a:lnTo>
                    <a:pt x="273" y="2992"/>
                  </a:lnTo>
                  <a:lnTo>
                    <a:pt x="272" y="2986"/>
                  </a:lnTo>
                  <a:lnTo>
                    <a:pt x="270" y="2981"/>
                  </a:lnTo>
                  <a:lnTo>
                    <a:pt x="268" y="2975"/>
                  </a:lnTo>
                  <a:lnTo>
                    <a:pt x="267" y="2970"/>
                  </a:lnTo>
                  <a:lnTo>
                    <a:pt x="265" y="2965"/>
                  </a:lnTo>
                  <a:lnTo>
                    <a:pt x="263" y="2959"/>
                  </a:lnTo>
                  <a:lnTo>
                    <a:pt x="260" y="2954"/>
                  </a:lnTo>
                  <a:lnTo>
                    <a:pt x="258" y="2949"/>
                  </a:lnTo>
                  <a:lnTo>
                    <a:pt x="256" y="2944"/>
                  </a:lnTo>
                  <a:lnTo>
                    <a:pt x="253" y="2939"/>
                  </a:lnTo>
                  <a:lnTo>
                    <a:pt x="251" y="2934"/>
                  </a:lnTo>
                  <a:lnTo>
                    <a:pt x="248" y="2929"/>
                  </a:lnTo>
                  <a:lnTo>
                    <a:pt x="245" y="2924"/>
                  </a:lnTo>
                  <a:lnTo>
                    <a:pt x="242" y="2919"/>
                  </a:lnTo>
                  <a:lnTo>
                    <a:pt x="240" y="2914"/>
                  </a:lnTo>
                  <a:lnTo>
                    <a:pt x="236" y="2909"/>
                  </a:lnTo>
                  <a:lnTo>
                    <a:pt x="233" y="2905"/>
                  </a:lnTo>
                  <a:lnTo>
                    <a:pt x="230" y="2900"/>
                  </a:lnTo>
                  <a:lnTo>
                    <a:pt x="227" y="2895"/>
                  </a:lnTo>
                  <a:lnTo>
                    <a:pt x="223" y="2891"/>
                  </a:lnTo>
                  <a:lnTo>
                    <a:pt x="220" y="2886"/>
                  </a:lnTo>
                  <a:lnTo>
                    <a:pt x="216" y="2882"/>
                  </a:lnTo>
                  <a:lnTo>
                    <a:pt x="212" y="2878"/>
                  </a:lnTo>
                  <a:lnTo>
                    <a:pt x="209" y="2873"/>
                  </a:lnTo>
                  <a:lnTo>
                    <a:pt x="205" y="2869"/>
                  </a:lnTo>
                  <a:lnTo>
                    <a:pt x="201" y="2865"/>
                  </a:lnTo>
                  <a:lnTo>
                    <a:pt x="197" y="2861"/>
                  </a:lnTo>
                  <a:lnTo>
                    <a:pt x="193" y="2857"/>
                  </a:lnTo>
                  <a:lnTo>
                    <a:pt x="189" y="2854"/>
                  </a:lnTo>
                  <a:lnTo>
                    <a:pt x="184" y="2850"/>
                  </a:lnTo>
                  <a:lnTo>
                    <a:pt x="180" y="2846"/>
                  </a:lnTo>
                  <a:lnTo>
                    <a:pt x="176" y="2843"/>
                  </a:lnTo>
                  <a:lnTo>
                    <a:pt x="171" y="2839"/>
                  </a:lnTo>
                  <a:lnTo>
                    <a:pt x="167" y="2836"/>
                  </a:lnTo>
                  <a:lnTo>
                    <a:pt x="162" y="2832"/>
                  </a:lnTo>
                  <a:lnTo>
                    <a:pt x="157" y="2829"/>
                  </a:lnTo>
                  <a:lnTo>
                    <a:pt x="153" y="2826"/>
                  </a:lnTo>
                  <a:lnTo>
                    <a:pt x="148" y="2823"/>
                  </a:lnTo>
                  <a:lnTo>
                    <a:pt x="143" y="2820"/>
                  </a:lnTo>
                  <a:lnTo>
                    <a:pt x="138" y="2817"/>
                  </a:lnTo>
                  <a:lnTo>
                    <a:pt x="133" y="2815"/>
                  </a:lnTo>
                  <a:lnTo>
                    <a:pt x="128" y="2812"/>
                  </a:lnTo>
                  <a:lnTo>
                    <a:pt x="123" y="2810"/>
                  </a:lnTo>
                  <a:lnTo>
                    <a:pt x="118" y="2807"/>
                  </a:lnTo>
                  <a:lnTo>
                    <a:pt x="113" y="2805"/>
                  </a:lnTo>
                  <a:lnTo>
                    <a:pt x="107" y="2803"/>
                  </a:lnTo>
                  <a:lnTo>
                    <a:pt x="102" y="2800"/>
                  </a:lnTo>
                  <a:lnTo>
                    <a:pt x="97" y="2798"/>
                  </a:lnTo>
                  <a:lnTo>
                    <a:pt x="92" y="2797"/>
                  </a:lnTo>
                  <a:lnTo>
                    <a:pt x="86" y="2795"/>
                  </a:lnTo>
                  <a:lnTo>
                    <a:pt x="81" y="2793"/>
                  </a:lnTo>
                  <a:lnTo>
                    <a:pt x="75" y="2792"/>
                  </a:lnTo>
                  <a:lnTo>
                    <a:pt x="70" y="2790"/>
                  </a:lnTo>
                  <a:lnTo>
                    <a:pt x="64" y="2789"/>
                  </a:lnTo>
                  <a:lnTo>
                    <a:pt x="59" y="2788"/>
                  </a:lnTo>
                  <a:lnTo>
                    <a:pt x="53" y="2786"/>
                  </a:lnTo>
                  <a:lnTo>
                    <a:pt x="48" y="2785"/>
                  </a:lnTo>
                  <a:lnTo>
                    <a:pt x="42" y="2784"/>
                  </a:lnTo>
                  <a:lnTo>
                    <a:pt x="36" y="2784"/>
                  </a:lnTo>
                  <a:lnTo>
                    <a:pt x="31" y="2783"/>
                  </a:lnTo>
                  <a:lnTo>
                    <a:pt x="25" y="2782"/>
                  </a:lnTo>
                  <a:lnTo>
                    <a:pt x="20" y="2782"/>
                  </a:lnTo>
                  <a:lnTo>
                    <a:pt x="14" y="2782"/>
                  </a:lnTo>
                  <a:lnTo>
                    <a:pt x="8" y="2781"/>
                  </a:lnTo>
                  <a:lnTo>
                    <a:pt x="3" y="2781"/>
                  </a:lnTo>
                  <a:lnTo>
                    <a:pt x="0" y="2781"/>
                  </a:lnTo>
                  <a:lnTo>
                    <a:pt x="0" y="283"/>
                  </a:lnTo>
                  <a:lnTo>
                    <a:pt x="5" y="283"/>
                  </a:lnTo>
                  <a:lnTo>
                    <a:pt x="11" y="283"/>
                  </a:lnTo>
                  <a:lnTo>
                    <a:pt x="16" y="282"/>
                  </a:lnTo>
                  <a:lnTo>
                    <a:pt x="22" y="282"/>
                  </a:lnTo>
                  <a:lnTo>
                    <a:pt x="28" y="281"/>
                  </a:lnTo>
                  <a:lnTo>
                    <a:pt x="33" y="281"/>
                  </a:lnTo>
                  <a:lnTo>
                    <a:pt x="39" y="280"/>
                  </a:lnTo>
                  <a:lnTo>
                    <a:pt x="45" y="279"/>
                  </a:lnTo>
                  <a:lnTo>
                    <a:pt x="50" y="278"/>
                  </a:lnTo>
                  <a:lnTo>
                    <a:pt x="56" y="277"/>
                  </a:lnTo>
                  <a:lnTo>
                    <a:pt x="61" y="276"/>
                  </a:lnTo>
                  <a:lnTo>
                    <a:pt x="67" y="275"/>
                  </a:lnTo>
                  <a:lnTo>
                    <a:pt x="72" y="273"/>
                  </a:lnTo>
                  <a:lnTo>
                    <a:pt x="78" y="272"/>
                  </a:lnTo>
                  <a:lnTo>
                    <a:pt x="83" y="270"/>
                  </a:lnTo>
                  <a:lnTo>
                    <a:pt x="89" y="268"/>
                  </a:lnTo>
                  <a:lnTo>
                    <a:pt x="94" y="267"/>
                  </a:lnTo>
                  <a:lnTo>
                    <a:pt x="99" y="265"/>
                  </a:lnTo>
                  <a:lnTo>
                    <a:pt x="105" y="263"/>
                  </a:lnTo>
                  <a:lnTo>
                    <a:pt x="110" y="260"/>
                  </a:lnTo>
                  <a:lnTo>
                    <a:pt x="115" y="258"/>
                  </a:lnTo>
                  <a:lnTo>
                    <a:pt x="120" y="256"/>
                  </a:lnTo>
                  <a:lnTo>
                    <a:pt x="125" y="253"/>
                  </a:lnTo>
                  <a:lnTo>
                    <a:pt x="130" y="251"/>
                  </a:lnTo>
                  <a:lnTo>
                    <a:pt x="135" y="248"/>
                  </a:lnTo>
                  <a:lnTo>
                    <a:pt x="140" y="245"/>
                  </a:lnTo>
                  <a:lnTo>
                    <a:pt x="145" y="242"/>
                  </a:lnTo>
                  <a:lnTo>
                    <a:pt x="150" y="240"/>
                  </a:lnTo>
                  <a:lnTo>
                    <a:pt x="155" y="236"/>
                  </a:lnTo>
                  <a:lnTo>
                    <a:pt x="159" y="233"/>
                  </a:lnTo>
                  <a:lnTo>
                    <a:pt x="164" y="230"/>
                  </a:lnTo>
                  <a:lnTo>
                    <a:pt x="169" y="227"/>
                  </a:lnTo>
                  <a:lnTo>
                    <a:pt x="173" y="223"/>
                  </a:lnTo>
                  <a:lnTo>
                    <a:pt x="178" y="220"/>
                  </a:lnTo>
                  <a:lnTo>
                    <a:pt x="182" y="216"/>
                  </a:lnTo>
                  <a:lnTo>
                    <a:pt x="186" y="212"/>
                  </a:lnTo>
                  <a:lnTo>
                    <a:pt x="191" y="209"/>
                  </a:lnTo>
                  <a:lnTo>
                    <a:pt x="195" y="205"/>
                  </a:lnTo>
                  <a:lnTo>
                    <a:pt x="199" y="201"/>
                  </a:lnTo>
                  <a:lnTo>
                    <a:pt x="203" y="197"/>
                  </a:lnTo>
                  <a:lnTo>
                    <a:pt x="207" y="193"/>
                  </a:lnTo>
                  <a:lnTo>
                    <a:pt x="210" y="189"/>
                  </a:lnTo>
                  <a:lnTo>
                    <a:pt x="214" y="184"/>
                  </a:lnTo>
                  <a:lnTo>
                    <a:pt x="218" y="180"/>
                  </a:lnTo>
                  <a:lnTo>
                    <a:pt x="221" y="176"/>
                  </a:lnTo>
                  <a:lnTo>
                    <a:pt x="225" y="171"/>
                  </a:lnTo>
                  <a:lnTo>
                    <a:pt x="228" y="167"/>
                  </a:lnTo>
                  <a:lnTo>
                    <a:pt x="232" y="162"/>
                  </a:lnTo>
                  <a:lnTo>
                    <a:pt x="235" y="157"/>
                  </a:lnTo>
                  <a:lnTo>
                    <a:pt x="238" y="153"/>
                  </a:lnTo>
                  <a:lnTo>
                    <a:pt x="241" y="148"/>
                  </a:lnTo>
                  <a:lnTo>
                    <a:pt x="244" y="143"/>
                  </a:lnTo>
                  <a:lnTo>
                    <a:pt x="247" y="138"/>
                  </a:lnTo>
                  <a:lnTo>
                    <a:pt x="249" y="133"/>
                  </a:lnTo>
                  <a:lnTo>
                    <a:pt x="252" y="128"/>
                  </a:lnTo>
                  <a:lnTo>
                    <a:pt x="254" y="123"/>
                  </a:lnTo>
                  <a:lnTo>
                    <a:pt x="257" y="118"/>
                  </a:lnTo>
                  <a:lnTo>
                    <a:pt x="259" y="113"/>
                  </a:lnTo>
                  <a:lnTo>
                    <a:pt x="261" y="107"/>
                  </a:lnTo>
                  <a:lnTo>
                    <a:pt x="264" y="102"/>
                  </a:lnTo>
                  <a:lnTo>
                    <a:pt x="266" y="97"/>
                  </a:lnTo>
                  <a:lnTo>
                    <a:pt x="267" y="92"/>
                  </a:lnTo>
                  <a:lnTo>
                    <a:pt x="269" y="86"/>
                  </a:lnTo>
                  <a:lnTo>
                    <a:pt x="271" y="81"/>
                  </a:lnTo>
                  <a:lnTo>
                    <a:pt x="272" y="75"/>
                  </a:lnTo>
                  <a:lnTo>
                    <a:pt x="274" y="70"/>
                  </a:lnTo>
                  <a:lnTo>
                    <a:pt x="275" y="64"/>
                  </a:lnTo>
                  <a:lnTo>
                    <a:pt x="276" y="59"/>
                  </a:lnTo>
                  <a:lnTo>
                    <a:pt x="278" y="53"/>
                  </a:lnTo>
                  <a:lnTo>
                    <a:pt x="279" y="48"/>
                  </a:lnTo>
                  <a:lnTo>
                    <a:pt x="280" y="42"/>
                  </a:lnTo>
                  <a:lnTo>
                    <a:pt x="280" y="36"/>
                  </a:lnTo>
                  <a:lnTo>
                    <a:pt x="281" y="31"/>
                  </a:lnTo>
                  <a:lnTo>
                    <a:pt x="282" y="25"/>
                  </a:lnTo>
                  <a:lnTo>
                    <a:pt x="282" y="20"/>
                  </a:lnTo>
                  <a:lnTo>
                    <a:pt x="282" y="14"/>
                  </a:lnTo>
                  <a:lnTo>
                    <a:pt x="283" y="8"/>
                  </a:lnTo>
                  <a:lnTo>
                    <a:pt x="283" y="3"/>
                  </a:lnTo>
                  <a:lnTo>
                    <a:pt x="283" y="0"/>
                  </a:lnTo>
                  <a:lnTo>
                    <a:pt x="4879" y="0"/>
                  </a:lnTo>
                  <a:lnTo>
                    <a:pt x="4879" y="3065"/>
                  </a:lnTo>
                  <a:lnTo>
                    <a:pt x="0" y="30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pic>
          <p:nvPicPr>
            <p:cNvPr id="13316" name="图片 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841" y="2420"/>
              <a:ext cx="11336" cy="756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55382" y="1596390"/>
            <a:ext cx="7291501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隋朝       设计         参加         雄伟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全部       横跨         创举         减轻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重量       节省         坚固         美观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石栏       栏板         精美         图案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前爪       回首         遥望         才干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宝贵      遗产          冲击力       双龙戏珠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同侧圆角矩形 1"/>
          <p:cNvSpPr/>
          <p:nvPr/>
        </p:nvSpPr>
        <p:spPr>
          <a:xfrm>
            <a:off x="164306" y="730568"/>
            <a:ext cx="2417445" cy="642461"/>
          </a:xfrm>
          <a:custGeom>
            <a:avLst/>
            <a:gdLst>
              <a:gd name="txL" fmla="*/ 0 w 2000250"/>
              <a:gd name="txT" fmla="*/ 0 h 517525"/>
              <a:gd name="txR" fmla="*/ 2000250 w 2000250"/>
              <a:gd name="txB" fmla="*/ 517525 h 517525"/>
            </a:gdLst>
            <a:ahLst/>
            <a:cxnLst>
              <a:cxn ang="0">
                <a:pos x="86256" y="0"/>
              </a:cxn>
              <a:cxn ang="0">
                <a:pos x="1913994" y="0"/>
              </a:cxn>
              <a:cxn ang="0">
                <a:pos x="2000250" y="86256"/>
              </a:cxn>
              <a:cxn ang="0">
                <a:pos x="2000250" y="517525"/>
              </a:cxn>
              <a:cxn ang="0">
                <a:pos x="2000250" y="517525"/>
              </a:cxn>
              <a:cxn ang="0">
                <a:pos x="0" y="517525"/>
              </a:cxn>
              <a:cxn ang="0">
                <a:pos x="0" y="517525"/>
              </a:cxn>
              <a:cxn ang="0">
                <a:pos x="0" y="86256"/>
              </a:cxn>
              <a:cxn ang="0">
                <a:pos x="86256" y="0"/>
              </a:cxn>
            </a:cxnLst>
            <a:rect l="txL" t="txT" r="txR" b="txB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cubicBezTo>
                  <a:pt x="1961632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2000250" y="517525"/>
                </a:lnTo>
                <a:lnTo>
                  <a:pt x="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6" y="0"/>
                </a:cubicBezTo>
                <a:close/>
              </a:path>
            </a:pathLst>
          </a:custGeom>
          <a:gradFill rotWithShape="1">
            <a:gsLst>
              <a:gs pos="0">
                <a:srgbClr val="9EEAFF">
                  <a:alpha val="100000"/>
                </a:srgbClr>
              </a:gs>
              <a:gs pos="35001">
                <a:srgbClr val="BBEFFF">
                  <a:alpha val="100000"/>
                </a:srgbClr>
              </a:gs>
              <a:gs pos="100000">
                <a:srgbClr val="E4F9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r>
              <a:rPr lang="zh-CN" altLang="en-US" sz="33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词语</a:t>
            </a:r>
            <a:endParaRPr lang="zh-CN" altLang="en-US" sz="33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1469231" y="1064419"/>
            <a:ext cx="5915025" cy="330994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altLang="zh-CN" b="1" dirty="0"/>
              <a:t>         </a:t>
            </a:r>
            <a:r>
              <a:rPr lang="zh-CN" altLang="en-US" sz="2400" b="1" dirty="0">
                <a:solidFill>
                  <a:srgbClr val="C00000"/>
                </a:solidFill>
              </a:rPr>
              <a:t>多音字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            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  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290" name="TextBox 1"/>
          <p:cNvSpPr txBox="1"/>
          <p:nvPr/>
        </p:nvSpPr>
        <p:spPr>
          <a:xfrm>
            <a:off x="1595438" y="2224088"/>
            <a:ext cx="42743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爪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100" b="1" dirty="0">
              <a:latin typeface="Calibri" panose="020F0502020204030204" pitchFamily="34" charset="0"/>
            </a:endParaRPr>
          </a:p>
        </p:txBody>
      </p:sp>
      <p:sp>
        <p:nvSpPr>
          <p:cNvPr id="2" name="笑脸 1"/>
          <p:cNvSpPr/>
          <p:nvPr/>
        </p:nvSpPr>
        <p:spPr>
          <a:xfrm>
            <a:off x="1624013" y="1064419"/>
            <a:ext cx="340519" cy="330994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9101" y="3173492"/>
            <a:ext cx="192881" cy="67032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6995" y="1908810"/>
            <a:ext cx="5027295" cy="1373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3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zhǎo</a:t>
            </a:r>
            <a:r>
              <a:rPr lang="zh-CN" altLang="en-US" sz="3300" b="1" dirty="0">
                <a:solidFill>
                  <a:srgbClr val="FF0000"/>
                </a:solidFill>
                <a:latin typeface="宋体" panose="02010600030101010101" pitchFamily="2" charset="-122"/>
              </a:rPr>
              <a:t>：鹰爪、龙爪、爪牙</a:t>
            </a:r>
            <a:endParaRPr lang="zh-CN" altLang="en-US" sz="3300" b="1" dirty="0" smtClean="0">
              <a:sym typeface="+mn-ea"/>
            </a:endParaRPr>
          </a:p>
          <a:p>
            <a:pPr>
              <a:lnSpc>
                <a:spcPts val="5000"/>
              </a:lnSpc>
            </a:pPr>
            <a:r>
              <a:rPr lang="en-US" altLang="zh-CN" sz="3300" b="1" dirty="0" err="1" smtClean="0">
                <a:latin typeface="FZShuTi" panose="02010601030101010101" pitchFamily="2" charset="-122"/>
                <a:ea typeface="FZShuTi" panose="02010601030101010101" pitchFamily="2" charset="-122"/>
                <a:sym typeface="+mn-ea"/>
              </a:rPr>
              <a:t>zhuǎ</a:t>
            </a:r>
            <a:r>
              <a:rPr lang="zh-CN" altLang="en-US" sz="3300" b="1" dirty="0">
                <a:solidFill>
                  <a:srgbClr val="FF0000"/>
                </a:solidFill>
                <a:latin typeface="宋体" panose="02010600030101010101" pitchFamily="2" charset="-122"/>
              </a:rPr>
              <a:t>：爪子、鸡爪</a:t>
            </a:r>
            <a:endParaRPr lang="zh-CN" altLang="en-US" sz="33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32778" name="图片 10" descr="8305779_151220769000_2.jpg"/>
          <p:cNvPicPr>
            <a:picLocks noChangeAspect="1"/>
          </p:cNvPicPr>
          <p:nvPr/>
        </p:nvPicPr>
        <p:blipFill>
          <a:blip r:embed="rId1" cstate="print"/>
          <a:srcRect r="-85"/>
          <a:stretch>
            <a:fillRect/>
          </a:stretch>
        </p:blipFill>
        <p:spPr>
          <a:xfrm>
            <a:off x="6738224" y="2611120"/>
            <a:ext cx="2228850" cy="30158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1"/>
          <p:cNvSpPr txBox="1"/>
          <p:nvPr/>
        </p:nvSpPr>
        <p:spPr>
          <a:xfrm>
            <a:off x="1712595" y="3358515"/>
            <a:ext cx="616744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100" b="1" dirty="0">
              <a:latin typeface="Calibri" panose="020F0502020204030204" pitchFamily="34" charset="0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329339" y="2174558"/>
            <a:ext cx="192881" cy="67056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704623" y="3043238"/>
            <a:ext cx="2781776" cy="1373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3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shěng</a:t>
            </a:r>
            <a:r>
              <a:rPr lang="zh-CN" altLang="en-US" sz="3300" b="1" dirty="0">
                <a:solidFill>
                  <a:srgbClr val="FF0000"/>
                </a:solidFill>
                <a:latin typeface="宋体" panose="02010600030101010101" pitchFamily="2" charset="-122"/>
              </a:rPr>
              <a:t>：省略</a:t>
            </a:r>
            <a:endParaRPr lang="zh-CN" altLang="en-US" sz="3300" b="1" dirty="0" smtClean="0">
              <a:sym typeface="+mn-ea"/>
            </a:endParaRPr>
          </a:p>
          <a:p>
            <a:pPr>
              <a:lnSpc>
                <a:spcPts val="5000"/>
              </a:lnSpc>
            </a:pPr>
            <a:r>
              <a:rPr lang="en-US" altLang="zh-CN" sz="3300" b="1" dirty="0" err="1" smtClean="0">
                <a:latin typeface="FZShuTi" panose="02010601030101010101" pitchFamily="2" charset="-122"/>
                <a:ea typeface="FZShuTi" panose="02010601030101010101" pitchFamily="2" charset="-122"/>
                <a:sym typeface="+mn-ea"/>
              </a:rPr>
              <a:t>xǐng</a:t>
            </a:r>
            <a:r>
              <a:rPr lang="zh-CN" altLang="en-US" sz="3300" b="1" dirty="0">
                <a:solidFill>
                  <a:srgbClr val="FF0000"/>
                </a:solidFill>
                <a:latin typeface="宋体" panose="02010600030101010101" pitchFamily="2" charset="-122"/>
              </a:rPr>
              <a:t>：反省</a:t>
            </a:r>
            <a:endParaRPr lang="zh-CN" altLang="en-US" sz="33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1469231" y="1064419"/>
            <a:ext cx="5915025" cy="330994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altLang="zh-CN" b="1" dirty="0"/>
              <a:t>         </a:t>
            </a:r>
            <a:r>
              <a:rPr lang="zh-CN" altLang="en-US" sz="2400" b="1" dirty="0">
                <a:solidFill>
                  <a:srgbClr val="C00000"/>
                </a:solidFill>
              </a:rPr>
              <a:t>多音字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            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  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290" name="TextBox 1"/>
          <p:cNvSpPr txBox="1"/>
          <p:nvPr/>
        </p:nvSpPr>
        <p:spPr>
          <a:xfrm>
            <a:off x="1595438" y="2224088"/>
            <a:ext cx="42743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济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100" b="1" dirty="0">
              <a:latin typeface="Calibri" panose="020F0502020204030204" pitchFamily="34" charset="0"/>
            </a:endParaRPr>
          </a:p>
        </p:txBody>
      </p:sp>
      <p:sp>
        <p:nvSpPr>
          <p:cNvPr id="2" name="笑脸 1"/>
          <p:cNvSpPr/>
          <p:nvPr/>
        </p:nvSpPr>
        <p:spPr>
          <a:xfrm>
            <a:off x="1624013" y="1064419"/>
            <a:ext cx="340519" cy="330994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9101" y="3173492"/>
            <a:ext cx="192881" cy="67032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6994" y="1908810"/>
            <a:ext cx="3322321" cy="1373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3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jì</a:t>
            </a:r>
            <a:r>
              <a:rPr lang="zh-CN" altLang="en-US" sz="3300" b="1" dirty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3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同舟共济</a:t>
            </a:r>
            <a:endParaRPr lang="en-US" altLang="zh-CN" sz="33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300" b="1" dirty="0" err="1" smtClean="0">
                <a:latin typeface="FZShuTi" panose="02010601030101010101" pitchFamily="2" charset="-122"/>
                <a:ea typeface="FZShuTi" panose="02010601030101010101" pitchFamily="2" charset="-122"/>
                <a:sym typeface="+mn-ea"/>
              </a:rPr>
              <a:t>jǐ</a:t>
            </a:r>
            <a:r>
              <a:rPr lang="zh-CN" altLang="en-US" sz="3300" b="1" dirty="0">
                <a:solidFill>
                  <a:srgbClr val="FF0000"/>
                </a:solidFill>
                <a:latin typeface="宋体" panose="02010600030101010101" pitchFamily="2" charset="-122"/>
              </a:rPr>
              <a:t>：济济一堂</a:t>
            </a:r>
            <a:endParaRPr lang="zh-CN" altLang="en-US" sz="33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32778" name="图片 10" descr="8305779_151220769000_2.jpg"/>
          <p:cNvPicPr>
            <a:picLocks noChangeAspect="1"/>
          </p:cNvPicPr>
          <p:nvPr/>
        </p:nvPicPr>
        <p:blipFill>
          <a:blip r:embed="rId1" cstate="print"/>
          <a:srcRect r="-85"/>
          <a:stretch>
            <a:fillRect/>
          </a:stretch>
        </p:blipFill>
        <p:spPr>
          <a:xfrm>
            <a:off x="6448664" y="906780"/>
            <a:ext cx="2228850" cy="30158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1"/>
          <p:cNvSpPr txBox="1"/>
          <p:nvPr/>
        </p:nvSpPr>
        <p:spPr>
          <a:xfrm>
            <a:off x="1712595" y="3358515"/>
            <a:ext cx="616744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100" b="1" dirty="0">
              <a:latin typeface="Calibri" panose="020F0502020204030204" pitchFamily="34" charset="0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329339" y="2174558"/>
            <a:ext cx="192881" cy="67056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704624" y="3043238"/>
            <a:ext cx="2488883" cy="1373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3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héng</a:t>
            </a:r>
            <a:r>
              <a:rPr lang="zh-CN" altLang="en-US" sz="3300" b="1" dirty="0">
                <a:solidFill>
                  <a:srgbClr val="FF0000"/>
                </a:solidFill>
                <a:latin typeface="宋体" panose="02010600030101010101" pitchFamily="2" charset="-122"/>
              </a:rPr>
              <a:t>：横线</a:t>
            </a:r>
            <a:endParaRPr lang="zh-CN" altLang="en-US" sz="3300" b="1" dirty="0" smtClean="0">
              <a:sym typeface="+mn-ea"/>
            </a:endParaRPr>
          </a:p>
          <a:p>
            <a:pPr>
              <a:lnSpc>
                <a:spcPts val="5000"/>
              </a:lnSpc>
            </a:pPr>
            <a:r>
              <a:rPr lang="en-US" altLang="zh-CN" sz="3300" b="1" dirty="0" err="1" smtClean="0">
                <a:latin typeface="FZShuTi" panose="02010601030101010101" pitchFamily="2" charset="-122"/>
                <a:ea typeface="FZShuTi" panose="02010601030101010101" pitchFamily="2" charset="-122"/>
                <a:sym typeface="+mn-ea"/>
              </a:rPr>
              <a:t>hèng</a:t>
            </a:r>
            <a:r>
              <a:rPr lang="zh-CN" altLang="en-US" sz="3300" b="1" dirty="0">
                <a:solidFill>
                  <a:srgbClr val="FF0000"/>
                </a:solidFill>
                <a:latin typeface="宋体" panose="02010600030101010101" pitchFamily="2" charset="-122"/>
              </a:rPr>
              <a:t>：蛮横</a:t>
            </a:r>
            <a:endParaRPr lang="zh-CN" altLang="en-US" sz="33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927656"/>
            <a:ext cx="1944216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104650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10436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349" y="1758796"/>
            <a:ext cx="365061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横跨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两脚分跨在物体两边，站定支撑着。 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3649588"/>
            <a:ext cx="3600400" cy="73723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赵州桥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河流两岸。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68044"/>
            <a:ext cx="3960440" cy="27912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1417340"/>
            <a:ext cx="432048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雕刻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在金属、玉石、骨头或其他材料上刻出形象。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234" y="3433564"/>
            <a:ext cx="4472940" cy="52197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他用桃核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出一条小船。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99992" y="1345332"/>
            <a:ext cx="434693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74043" y="1417340"/>
            <a:ext cx="3193901" cy="953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从来没有过的举动或事业。</a:t>
            </a:r>
            <a:endParaRPr lang="zh-CN" altLang="en-US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841276"/>
            <a:ext cx="2427111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创举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46239" y="2641476"/>
            <a:ext cx="2761665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遥望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222414"/>
            <a:ext cx="2499119" cy="5219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往远处望。</a:t>
            </a:r>
            <a:endParaRPr lang="zh-CN" altLang="en-US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48934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923928" y="3217540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040" y="769268"/>
            <a:ext cx="2736304" cy="1655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713484"/>
            <a:ext cx="2808312" cy="155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bldLvl="0" animBg="1"/>
      <p:bldP spid="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051720" y="1993404"/>
            <a:ext cx="6147654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 听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课文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朗读录音，说一说</a:t>
            </a:r>
            <a:r>
              <a:rPr lang="zh-CN" altLang="en-US" sz="2800" noProof="1" smtClean="0">
                <a:latin typeface="黑体" panose="02010609060101010101" charset="-122"/>
                <a:ea typeface="黑体" panose="02010609060101010101" charset="-122"/>
              </a:rPr>
              <a:t>本文主要从哪几个方面描写了赵州桥？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        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721908"/>
            <a:ext cx="214737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774585"/>
            <a:ext cx="366860" cy="4563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89" y="2281436"/>
            <a:ext cx="1104039" cy="1582166"/>
          </a:xfrm>
          <a:prstGeom prst="rect">
            <a:avLst/>
          </a:prstGeom>
        </p:spPr>
      </p:pic>
      <p:pic>
        <p:nvPicPr>
          <p:cNvPr id="3" name="11 赵州桥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36865" y="457644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60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3350" y="668338"/>
            <a:ext cx="6076950" cy="4308752"/>
            <a:chOff x="1199431" y="382872"/>
            <a:chExt cx="6076950" cy="4308257"/>
          </a:xfrm>
        </p:grpSpPr>
        <p:sp>
          <p:nvSpPr>
            <p:cNvPr id="14338" name="TextBox 1"/>
            <p:cNvSpPr txBox="1"/>
            <p:nvPr/>
          </p:nvSpPr>
          <p:spPr>
            <a:xfrm>
              <a:off x="3287663" y="4169219"/>
              <a:ext cx="1612900" cy="5219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雄伟坚固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2052" name="Picture 4" descr="http://img.hb.aicdn.com/b44766fd0c58b8036c303369eccd829fba97d87f1d662-ydEYrE_fw580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9431" y="382872"/>
              <a:ext cx="6076950" cy="379838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547813" y="841375"/>
            <a:ext cx="5965825" cy="4240596"/>
            <a:chOff x="1547664" y="391383"/>
            <a:chExt cx="5966315" cy="4240973"/>
          </a:xfrm>
        </p:grpSpPr>
        <p:sp>
          <p:nvSpPr>
            <p:cNvPr id="16386" name="TextBox 1"/>
            <p:cNvSpPr txBox="1"/>
            <p:nvPr/>
          </p:nvSpPr>
          <p:spPr>
            <a:xfrm>
              <a:off x="3707904" y="4110340"/>
              <a:ext cx="1613033" cy="522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图案精美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3074" name="Picture 2" descr="http://attach.bbs.china.com.cn/forum/201101/18/143215mcddzjenc43dy32z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391383"/>
              <a:ext cx="5966315" cy="350328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1145" y="3099435"/>
            <a:ext cx="4973320" cy="1104900"/>
          </a:xfrm>
        </p:spPr>
        <p:txBody>
          <a:bodyPr/>
          <a:lstStyle/>
          <a:p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它的特点是</a:t>
            </a:r>
            <a:endParaRPr lang="zh-CN" altLang="en-US"/>
          </a:p>
        </p:txBody>
      </p:sp>
      <p:sp>
        <p:nvSpPr>
          <p:cNvPr id="5" name="TextBox 5"/>
          <p:cNvSpPr txBox="1"/>
          <p:nvPr/>
        </p:nvSpPr>
        <p:spPr>
          <a:xfrm>
            <a:off x="624840" y="1698943"/>
            <a:ext cx="7569200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赵州桥是一座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53535" y="1826895"/>
            <a:ext cx="35947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世界闻名的石拱桥。</a:t>
            </a:r>
            <a:endParaRPr lang="zh-CN" altLang="en-US" sz="2800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183380" y="2259330"/>
            <a:ext cx="3477260" cy="120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759835" y="3743325"/>
            <a:ext cx="4144645" cy="133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876040" y="3252470"/>
            <a:ext cx="3455035" cy="798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雄伟坚固、图案美观。</a:t>
            </a:r>
            <a:br>
              <a:rPr lang="zh-CN" altLang="en-US" b="1" dirty="0">
                <a:solidFill>
                  <a:srgbClr val="0000FF"/>
                </a:solidFill>
                <a:sym typeface="+mn-ea"/>
              </a:rPr>
            </a:b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0241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/>
          <a:lstStyle/>
          <a:p>
            <a:r>
              <a:rPr lang="zh-CN" altLang="en-US" dirty="0"/>
              <a:t>中国石拱桥</a:t>
            </a:r>
            <a:r>
              <a:rPr lang="en-US" altLang="zh-CN" dirty="0"/>
              <a:t>-</a:t>
            </a:r>
            <a:r>
              <a:rPr lang="zh-CN" altLang="en-US" dirty="0"/>
              <a:t>北京五孔桥</a:t>
            </a:r>
            <a:endParaRPr lang="zh-CN" altLang="en-US" dirty="0"/>
          </a:p>
        </p:txBody>
      </p:sp>
      <p:grpSp>
        <p:nvGrpSpPr>
          <p:cNvPr id="16386" name="组合 10242"/>
          <p:cNvGrpSpPr>
            <a:grpSpLocks noChangeAspect="1"/>
          </p:cNvGrpSpPr>
          <p:nvPr/>
        </p:nvGrpSpPr>
        <p:grpSpPr>
          <a:xfrm>
            <a:off x="2152650" y="1483519"/>
            <a:ext cx="4837510" cy="3639741"/>
            <a:chOff x="848" y="1006"/>
            <a:chExt cx="4063" cy="3057"/>
          </a:xfrm>
        </p:grpSpPr>
        <p:sp>
          <p:nvSpPr>
            <p:cNvPr id="16387" name="缺角矩形 10243"/>
            <p:cNvSpPr>
              <a:spLocks noChangeAspect="1"/>
            </p:cNvSpPr>
            <p:nvPr/>
          </p:nvSpPr>
          <p:spPr>
            <a:xfrm>
              <a:off x="879" y="1037"/>
              <a:ext cx="4001" cy="2995"/>
            </a:xfrm>
            <a:prstGeom prst="plaque">
              <a:avLst>
                <a:gd name="adj" fmla="val 0"/>
              </a:avLst>
            </a:prstGeom>
            <a:blipFill rotWithShape="1">
              <a:blip r:embed="rId1" cstate="print"/>
              <a:stretch>
                <a:fillRect/>
              </a:stretch>
            </a:blipFill>
            <a:ln w="9525">
              <a:noFill/>
            </a:ln>
          </p:spPr>
          <p:txBody>
            <a:bodyPr anchor="t"/>
            <a:lstStyle/>
            <a:p>
              <a:endParaRPr lang="en-US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8" name="任意多边形 10244"/>
            <p:cNvSpPr>
              <a:spLocks noChangeAspect="1"/>
            </p:cNvSpPr>
            <p:nvPr/>
          </p:nvSpPr>
          <p:spPr>
            <a:xfrm>
              <a:off x="848" y="1006"/>
              <a:ext cx="4063" cy="3057"/>
            </a:xfrm>
            <a:custGeom>
              <a:avLst/>
              <a:gdLst/>
              <a:ahLst/>
              <a:cxnLst>
                <a:cxn ang="0">
                  <a:pos x="3813" y="14"/>
                </a:cxn>
                <a:cxn ang="0">
                  <a:pos x="3817" y="44"/>
                </a:cxn>
                <a:cxn ang="0">
                  <a:pos x="3824" y="73"/>
                </a:cxn>
                <a:cxn ang="0">
                  <a:pos x="3834" y="101"/>
                </a:cxn>
                <a:cxn ang="0">
                  <a:pos x="3848" y="128"/>
                </a:cxn>
                <a:cxn ang="0">
                  <a:pos x="3865" y="153"/>
                </a:cxn>
                <a:cxn ang="0">
                  <a:pos x="3885" y="175"/>
                </a:cxn>
                <a:cxn ang="0">
                  <a:pos x="3907" y="195"/>
                </a:cxn>
                <a:cxn ang="0">
                  <a:pos x="3932" y="212"/>
                </a:cxn>
                <a:cxn ang="0">
                  <a:pos x="3958" y="227"/>
                </a:cxn>
                <a:cxn ang="0">
                  <a:pos x="3986" y="237"/>
                </a:cxn>
                <a:cxn ang="0">
                  <a:pos x="4015" y="245"/>
                </a:cxn>
                <a:cxn ang="0">
                  <a:pos x="4045" y="249"/>
                </a:cxn>
                <a:cxn ang="0">
                  <a:pos x="4063" y="2807"/>
                </a:cxn>
                <a:cxn ang="0">
                  <a:pos x="4033" y="2808"/>
                </a:cxn>
                <a:cxn ang="0">
                  <a:pos x="4003" y="2814"/>
                </a:cxn>
                <a:cxn ang="0">
                  <a:pos x="3974" y="2823"/>
                </a:cxn>
                <a:cxn ang="0">
                  <a:pos x="3947" y="2835"/>
                </a:cxn>
                <a:cxn ang="0">
                  <a:pos x="3921" y="2850"/>
                </a:cxn>
                <a:cxn ang="0">
                  <a:pos x="3898" y="2869"/>
                </a:cxn>
                <a:cxn ang="0">
                  <a:pos x="3876" y="2890"/>
                </a:cxn>
                <a:cxn ang="0">
                  <a:pos x="3858" y="2913"/>
                </a:cxn>
                <a:cxn ang="0">
                  <a:pos x="3842" y="2939"/>
                </a:cxn>
                <a:cxn ang="0">
                  <a:pos x="3830" y="2966"/>
                </a:cxn>
                <a:cxn ang="0">
                  <a:pos x="3820" y="2994"/>
                </a:cxn>
                <a:cxn ang="0">
                  <a:pos x="3815" y="3024"/>
                </a:cxn>
                <a:cxn ang="0">
                  <a:pos x="3813" y="3054"/>
                </a:cxn>
                <a:cxn ang="0">
                  <a:pos x="249" y="3042"/>
                </a:cxn>
                <a:cxn ang="0">
                  <a:pos x="245" y="3012"/>
                </a:cxn>
                <a:cxn ang="0">
                  <a:pos x="238" y="2983"/>
                </a:cxn>
                <a:cxn ang="0">
                  <a:pos x="228" y="2955"/>
                </a:cxn>
                <a:cxn ang="0">
                  <a:pos x="214" y="2928"/>
                </a:cxn>
                <a:cxn ang="0">
                  <a:pos x="197" y="2903"/>
                </a:cxn>
                <a:cxn ang="0">
                  <a:pos x="177" y="2881"/>
                </a:cxn>
                <a:cxn ang="0">
                  <a:pos x="155" y="2861"/>
                </a:cxn>
                <a:cxn ang="0">
                  <a:pos x="130" y="2844"/>
                </a:cxn>
                <a:cxn ang="0">
                  <a:pos x="104" y="2829"/>
                </a:cxn>
                <a:cxn ang="0">
                  <a:pos x="76" y="2819"/>
                </a:cxn>
                <a:cxn ang="0">
                  <a:pos x="47" y="2811"/>
                </a:cxn>
                <a:cxn ang="0">
                  <a:pos x="17" y="2807"/>
                </a:cxn>
                <a:cxn ang="0">
                  <a:pos x="0" y="249"/>
                </a:cxn>
                <a:cxn ang="0">
                  <a:pos x="29" y="248"/>
                </a:cxn>
                <a:cxn ang="0">
                  <a:pos x="59" y="242"/>
                </a:cxn>
                <a:cxn ang="0">
                  <a:pos x="88" y="233"/>
                </a:cxn>
                <a:cxn ang="0">
                  <a:pos x="115" y="221"/>
                </a:cxn>
                <a:cxn ang="0">
                  <a:pos x="141" y="206"/>
                </a:cxn>
                <a:cxn ang="0">
                  <a:pos x="164" y="187"/>
                </a:cxn>
                <a:cxn ang="0">
                  <a:pos x="186" y="166"/>
                </a:cxn>
                <a:cxn ang="0">
                  <a:pos x="204" y="143"/>
                </a:cxn>
                <a:cxn ang="0">
                  <a:pos x="220" y="117"/>
                </a:cxn>
                <a:cxn ang="0">
                  <a:pos x="232" y="90"/>
                </a:cxn>
                <a:cxn ang="0">
                  <a:pos x="242" y="62"/>
                </a:cxn>
                <a:cxn ang="0">
                  <a:pos x="247" y="32"/>
                </a:cxn>
                <a:cxn ang="0">
                  <a:pos x="249" y="2"/>
                </a:cxn>
              </a:cxnLst>
              <a:rect l="0" t="0" r="0" b="0"/>
              <a:pathLst>
                <a:path w="4063" h="3057">
                  <a:moveTo>
                    <a:pt x="2031" y="0"/>
                  </a:moveTo>
                  <a:lnTo>
                    <a:pt x="3813" y="0"/>
                  </a:lnTo>
                  <a:lnTo>
                    <a:pt x="3813" y="4"/>
                  </a:lnTo>
                  <a:lnTo>
                    <a:pt x="3813" y="9"/>
                  </a:lnTo>
                  <a:lnTo>
                    <a:pt x="3813" y="14"/>
                  </a:lnTo>
                  <a:lnTo>
                    <a:pt x="3813" y="19"/>
                  </a:lnTo>
                  <a:lnTo>
                    <a:pt x="3814" y="24"/>
                  </a:lnTo>
                  <a:lnTo>
                    <a:pt x="3814" y="29"/>
                  </a:lnTo>
                  <a:lnTo>
                    <a:pt x="3815" y="34"/>
                  </a:lnTo>
                  <a:lnTo>
                    <a:pt x="3816" y="39"/>
                  </a:lnTo>
                  <a:lnTo>
                    <a:pt x="3817" y="44"/>
                  </a:lnTo>
                  <a:lnTo>
                    <a:pt x="3818" y="49"/>
                  </a:lnTo>
                  <a:lnTo>
                    <a:pt x="3819" y="54"/>
                  </a:lnTo>
                  <a:lnTo>
                    <a:pt x="3820" y="59"/>
                  </a:lnTo>
                  <a:lnTo>
                    <a:pt x="3821" y="64"/>
                  </a:lnTo>
                  <a:lnTo>
                    <a:pt x="3822" y="69"/>
                  </a:lnTo>
                  <a:lnTo>
                    <a:pt x="3824" y="73"/>
                  </a:lnTo>
                  <a:lnTo>
                    <a:pt x="3825" y="78"/>
                  </a:lnTo>
                  <a:lnTo>
                    <a:pt x="3827" y="83"/>
                  </a:lnTo>
                  <a:lnTo>
                    <a:pt x="3829" y="88"/>
                  </a:lnTo>
                  <a:lnTo>
                    <a:pt x="3830" y="92"/>
                  </a:lnTo>
                  <a:lnTo>
                    <a:pt x="3832" y="97"/>
                  </a:lnTo>
                  <a:lnTo>
                    <a:pt x="3834" y="101"/>
                  </a:lnTo>
                  <a:lnTo>
                    <a:pt x="3836" y="106"/>
                  </a:lnTo>
                  <a:lnTo>
                    <a:pt x="3839" y="110"/>
                  </a:lnTo>
                  <a:lnTo>
                    <a:pt x="3841" y="115"/>
                  </a:lnTo>
                  <a:lnTo>
                    <a:pt x="3843" y="119"/>
                  </a:lnTo>
                  <a:lnTo>
                    <a:pt x="3846" y="124"/>
                  </a:lnTo>
                  <a:lnTo>
                    <a:pt x="3848" y="128"/>
                  </a:lnTo>
                  <a:lnTo>
                    <a:pt x="3851" y="132"/>
                  </a:lnTo>
                  <a:lnTo>
                    <a:pt x="3853" y="136"/>
                  </a:lnTo>
                  <a:lnTo>
                    <a:pt x="3856" y="141"/>
                  </a:lnTo>
                  <a:lnTo>
                    <a:pt x="3859" y="145"/>
                  </a:lnTo>
                  <a:lnTo>
                    <a:pt x="3862" y="149"/>
                  </a:lnTo>
                  <a:lnTo>
                    <a:pt x="3865" y="153"/>
                  </a:lnTo>
                  <a:lnTo>
                    <a:pt x="3868" y="157"/>
                  </a:lnTo>
                  <a:lnTo>
                    <a:pt x="3871" y="160"/>
                  </a:lnTo>
                  <a:lnTo>
                    <a:pt x="3875" y="164"/>
                  </a:lnTo>
                  <a:lnTo>
                    <a:pt x="3878" y="168"/>
                  </a:lnTo>
                  <a:lnTo>
                    <a:pt x="3881" y="172"/>
                  </a:lnTo>
                  <a:lnTo>
                    <a:pt x="3885" y="175"/>
                  </a:lnTo>
                  <a:lnTo>
                    <a:pt x="3888" y="179"/>
                  </a:lnTo>
                  <a:lnTo>
                    <a:pt x="3892" y="182"/>
                  </a:lnTo>
                  <a:lnTo>
                    <a:pt x="3896" y="186"/>
                  </a:lnTo>
                  <a:lnTo>
                    <a:pt x="3899" y="189"/>
                  </a:lnTo>
                  <a:lnTo>
                    <a:pt x="3903" y="192"/>
                  </a:lnTo>
                  <a:lnTo>
                    <a:pt x="3907" y="195"/>
                  </a:lnTo>
                  <a:lnTo>
                    <a:pt x="3911" y="198"/>
                  </a:lnTo>
                  <a:lnTo>
                    <a:pt x="3915" y="201"/>
                  </a:lnTo>
                  <a:lnTo>
                    <a:pt x="3919" y="204"/>
                  </a:lnTo>
                  <a:lnTo>
                    <a:pt x="3923" y="207"/>
                  </a:lnTo>
                  <a:lnTo>
                    <a:pt x="3927" y="210"/>
                  </a:lnTo>
                  <a:lnTo>
                    <a:pt x="3932" y="212"/>
                  </a:lnTo>
                  <a:lnTo>
                    <a:pt x="3936" y="215"/>
                  </a:lnTo>
                  <a:lnTo>
                    <a:pt x="3940" y="217"/>
                  </a:lnTo>
                  <a:lnTo>
                    <a:pt x="3945" y="220"/>
                  </a:lnTo>
                  <a:lnTo>
                    <a:pt x="3949" y="222"/>
                  </a:lnTo>
                  <a:lnTo>
                    <a:pt x="3954" y="224"/>
                  </a:lnTo>
                  <a:lnTo>
                    <a:pt x="3958" y="227"/>
                  </a:lnTo>
                  <a:lnTo>
                    <a:pt x="3963" y="229"/>
                  </a:lnTo>
                  <a:lnTo>
                    <a:pt x="3967" y="231"/>
                  </a:lnTo>
                  <a:lnTo>
                    <a:pt x="3972" y="232"/>
                  </a:lnTo>
                  <a:lnTo>
                    <a:pt x="3977" y="234"/>
                  </a:lnTo>
                  <a:lnTo>
                    <a:pt x="3981" y="236"/>
                  </a:lnTo>
                  <a:lnTo>
                    <a:pt x="3986" y="237"/>
                  </a:lnTo>
                  <a:lnTo>
                    <a:pt x="3991" y="239"/>
                  </a:lnTo>
                  <a:lnTo>
                    <a:pt x="3996" y="240"/>
                  </a:lnTo>
                  <a:lnTo>
                    <a:pt x="4000" y="242"/>
                  </a:lnTo>
                  <a:lnTo>
                    <a:pt x="4005" y="243"/>
                  </a:lnTo>
                  <a:lnTo>
                    <a:pt x="4010" y="244"/>
                  </a:lnTo>
                  <a:lnTo>
                    <a:pt x="4015" y="245"/>
                  </a:lnTo>
                  <a:lnTo>
                    <a:pt x="4020" y="246"/>
                  </a:lnTo>
                  <a:lnTo>
                    <a:pt x="4025" y="247"/>
                  </a:lnTo>
                  <a:lnTo>
                    <a:pt x="4030" y="247"/>
                  </a:lnTo>
                  <a:lnTo>
                    <a:pt x="4035" y="248"/>
                  </a:lnTo>
                  <a:lnTo>
                    <a:pt x="4040" y="248"/>
                  </a:lnTo>
                  <a:lnTo>
                    <a:pt x="4045" y="249"/>
                  </a:lnTo>
                  <a:lnTo>
                    <a:pt x="4050" y="249"/>
                  </a:lnTo>
                  <a:lnTo>
                    <a:pt x="4055" y="249"/>
                  </a:lnTo>
                  <a:lnTo>
                    <a:pt x="4060" y="249"/>
                  </a:lnTo>
                  <a:lnTo>
                    <a:pt x="4063" y="249"/>
                  </a:lnTo>
                  <a:lnTo>
                    <a:pt x="4063" y="2807"/>
                  </a:lnTo>
                  <a:lnTo>
                    <a:pt x="4058" y="2807"/>
                  </a:lnTo>
                  <a:lnTo>
                    <a:pt x="4053" y="2807"/>
                  </a:lnTo>
                  <a:lnTo>
                    <a:pt x="4048" y="2807"/>
                  </a:lnTo>
                  <a:lnTo>
                    <a:pt x="4043" y="2807"/>
                  </a:lnTo>
                  <a:lnTo>
                    <a:pt x="4038" y="2808"/>
                  </a:lnTo>
                  <a:lnTo>
                    <a:pt x="4033" y="2808"/>
                  </a:lnTo>
                  <a:lnTo>
                    <a:pt x="4028" y="2809"/>
                  </a:lnTo>
                  <a:lnTo>
                    <a:pt x="4023" y="2810"/>
                  </a:lnTo>
                  <a:lnTo>
                    <a:pt x="4018" y="2811"/>
                  </a:lnTo>
                  <a:lnTo>
                    <a:pt x="4013" y="2812"/>
                  </a:lnTo>
                  <a:lnTo>
                    <a:pt x="4008" y="2813"/>
                  </a:lnTo>
                  <a:lnTo>
                    <a:pt x="4003" y="2814"/>
                  </a:lnTo>
                  <a:lnTo>
                    <a:pt x="3998" y="2815"/>
                  </a:lnTo>
                  <a:lnTo>
                    <a:pt x="3993" y="2816"/>
                  </a:lnTo>
                  <a:lnTo>
                    <a:pt x="3989" y="2818"/>
                  </a:lnTo>
                  <a:lnTo>
                    <a:pt x="3984" y="2819"/>
                  </a:lnTo>
                  <a:lnTo>
                    <a:pt x="3979" y="2821"/>
                  </a:lnTo>
                  <a:lnTo>
                    <a:pt x="3974" y="2823"/>
                  </a:lnTo>
                  <a:lnTo>
                    <a:pt x="3970" y="2824"/>
                  </a:lnTo>
                  <a:lnTo>
                    <a:pt x="3965" y="2826"/>
                  </a:lnTo>
                  <a:lnTo>
                    <a:pt x="3961" y="2828"/>
                  </a:lnTo>
                  <a:lnTo>
                    <a:pt x="3956" y="2830"/>
                  </a:lnTo>
                  <a:lnTo>
                    <a:pt x="3952" y="2833"/>
                  </a:lnTo>
                  <a:lnTo>
                    <a:pt x="3947" y="2835"/>
                  </a:lnTo>
                  <a:lnTo>
                    <a:pt x="3943" y="2837"/>
                  </a:lnTo>
                  <a:lnTo>
                    <a:pt x="3938" y="2840"/>
                  </a:lnTo>
                  <a:lnTo>
                    <a:pt x="3934" y="2842"/>
                  </a:lnTo>
                  <a:lnTo>
                    <a:pt x="3930" y="2845"/>
                  </a:lnTo>
                  <a:lnTo>
                    <a:pt x="3926" y="2847"/>
                  </a:lnTo>
                  <a:lnTo>
                    <a:pt x="3921" y="2850"/>
                  </a:lnTo>
                  <a:lnTo>
                    <a:pt x="3917" y="2853"/>
                  </a:lnTo>
                  <a:lnTo>
                    <a:pt x="3913" y="2856"/>
                  </a:lnTo>
                  <a:lnTo>
                    <a:pt x="3909" y="2859"/>
                  </a:lnTo>
                  <a:lnTo>
                    <a:pt x="3905" y="2862"/>
                  </a:lnTo>
                  <a:lnTo>
                    <a:pt x="3902" y="2865"/>
                  </a:lnTo>
                  <a:lnTo>
                    <a:pt x="3898" y="2869"/>
                  </a:lnTo>
                  <a:lnTo>
                    <a:pt x="3894" y="2872"/>
                  </a:lnTo>
                  <a:lnTo>
                    <a:pt x="3890" y="2875"/>
                  </a:lnTo>
                  <a:lnTo>
                    <a:pt x="3887" y="2879"/>
                  </a:lnTo>
                  <a:lnTo>
                    <a:pt x="3883" y="2882"/>
                  </a:lnTo>
                  <a:lnTo>
                    <a:pt x="3880" y="2886"/>
                  </a:lnTo>
                  <a:lnTo>
                    <a:pt x="3876" y="2890"/>
                  </a:lnTo>
                  <a:lnTo>
                    <a:pt x="3873" y="2893"/>
                  </a:lnTo>
                  <a:lnTo>
                    <a:pt x="3870" y="2897"/>
                  </a:lnTo>
                  <a:lnTo>
                    <a:pt x="3867" y="2901"/>
                  </a:lnTo>
                  <a:lnTo>
                    <a:pt x="3864" y="2905"/>
                  </a:lnTo>
                  <a:lnTo>
                    <a:pt x="3861" y="2909"/>
                  </a:lnTo>
                  <a:lnTo>
                    <a:pt x="3858" y="2913"/>
                  </a:lnTo>
                  <a:lnTo>
                    <a:pt x="3855" y="2917"/>
                  </a:lnTo>
                  <a:lnTo>
                    <a:pt x="3852" y="2921"/>
                  </a:lnTo>
                  <a:lnTo>
                    <a:pt x="3850" y="2926"/>
                  </a:lnTo>
                  <a:lnTo>
                    <a:pt x="3847" y="2930"/>
                  </a:lnTo>
                  <a:lnTo>
                    <a:pt x="3845" y="2934"/>
                  </a:lnTo>
                  <a:lnTo>
                    <a:pt x="3842" y="2939"/>
                  </a:lnTo>
                  <a:lnTo>
                    <a:pt x="3840" y="2943"/>
                  </a:lnTo>
                  <a:lnTo>
                    <a:pt x="3838" y="2948"/>
                  </a:lnTo>
                  <a:lnTo>
                    <a:pt x="3835" y="2952"/>
                  </a:lnTo>
                  <a:lnTo>
                    <a:pt x="3833" y="2957"/>
                  </a:lnTo>
                  <a:lnTo>
                    <a:pt x="3831" y="2961"/>
                  </a:lnTo>
                  <a:lnTo>
                    <a:pt x="3830" y="2966"/>
                  </a:lnTo>
                  <a:lnTo>
                    <a:pt x="3828" y="2971"/>
                  </a:lnTo>
                  <a:lnTo>
                    <a:pt x="3826" y="2975"/>
                  </a:lnTo>
                  <a:lnTo>
                    <a:pt x="3825" y="2980"/>
                  </a:lnTo>
                  <a:lnTo>
                    <a:pt x="3823" y="2985"/>
                  </a:lnTo>
                  <a:lnTo>
                    <a:pt x="3822" y="2990"/>
                  </a:lnTo>
                  <a:lnTo>
                    <a:pt x="3820" y="2994"/>
                  </a:lnTo>
                  <a:lnTo>
                    <a:pt x="3819" y="2999"/>
                  </a:lnTo>
                  <a:lnTo>
                    <a:pt x="3818" y="3004"/>
                  </a:lnTo>
                  <a:lnTo>
                    <a:pt x="3817" y="3009"/>
                  </a:lnTo>
                  <a:lnTo>
                    <a:pt x="3816" y="3014"/>
                  </a:lnTo>
                  <a:lnTo>
                    <a:pt x="3815" y="3019"/>
                  </a:lnTo>
                  <a:lnTo>
                    <a:pt x="3815" y="3024"/>
                  </a:lnTo>
                  <a:lnTo>
                    <a:pt x="3814" y="3029"/>
                  </a:lnTo>
                  <a:lnTo>
                    <a:pt x="3814" y="3034"/>
                  </a:lnTo>
                  <a:lnTo>
                    <a:pt x="3813" y="3039"/>
                  </a:lnTo>
                  <a:lnTo>
                    <a:pt x="3813" y="3044"/>
                  </a:lnTo>
                  <a:lnTo>
                    <a:pt x="3813" y="3049"/>
                  </a:lnTo>
                  <a:lnTo>
                    <a:pt x="3813" y="3054"/>
                  </a:lnTo>
                  <a:lnTo>
                    <a:pt x="3813" y="3057"/>
                  </a:lnTo>
                  <a:lnTo>
                    <a:pt x="249" y="3057"/>
                  </a:lnTo>
                  <a:lnTo>
                    <a:pt x="249" y="3052"/>
                  </a:lnTo>
                  <a:lnTo>
                    <a:pt x="249" y="3047"/>
                  </a:lnTo>
                  <a:lnTo>
                    <a:pt x="249" y="3042"/>
                  </a:lnTo>
                  <a:lnTo>
                    <a:pt x="249" y="3037"/>
                  </a:lnTo>
                  <a:lnTo>
                    <a:pt x="248" y="3032"/>
                  </a:lnTo>
                  <a:lnTo>
                    <a:pt x="248" y="3027"/>
                  </a:lnTo>
                  <a:lnTo>
                    <a:pt x="247" y="3022"/>
                  </a:lnTo>
                  <a:lnTo>
                    <a:pt x="246" y="3017"/>
                  </a:lnTo>
                  <a:lnTo>
                    <a:pt x="245" y="3012"/>
                  </a:lnTo>
                  <a:lnTo>
                    <a:pt x="244" y="3007"/>
                  </a:lnTo>
                  <a:lnTo>
                    <a:pt x="243" y="3002"/>
                  </a:lnTo>
                  <a:lnTo>
                    <a:pt x="242" y="2997"/>
                  </a:lnTo>
                  <a:lnTo>
                    <a:pt x="241" y="2992"/>
                  </a:lnTo>
                  <a:lnTo>
                    <a:pt x="240" y="2987"/>
                  </a:lnTo>
                  <a:lnTo>
                    <a:pt x="238" y="2983"/>
                  </a:lnTo>
                  <a:lnTo>
                    <a:pt x="237" y="2978"/>
                  </a:lnTo>
                  <a:lnTo>
                    <a:pt x="235" y="2973"/>
                  </a:lnTo>
                  <a:lnTo>
                    <a:pt x="233" y="2968"/>
                  </a:lnTo>
                  <a:lnTo>
                    <a:pt x="232" y="2964"/>
                  </a:lnTo>
                  <a:lnTo>
                    <a:pt x="230" y="2959"/>
                  </a:lnTo>
                  <a:lnTo>
                    <a:pt x="228" y="2955"/>
                  </a:lnTo>
                  <a:lnTo>
                    <a:pt x="226" y="2950"/>
                  </a:lnTo>
                  <a:lnTo>
                    <a:pt x="223" y="2946"/>
                  </a:lnTo>
                  <a:lnTo>
                    <a:pt x="221" y="2941"/>
                  </a:lnTo>
                  <a:lnTo>
                    <a:pt x="219" y="2937"/>
                  </a:lnTo>
                  <a:lnTo>
                    <a:pt x="216" y="2932"/>
                  </a:lnTo>
                  <a:lnTo>
                    <a:pt x="214" y="2928"/>
                  </a:lnTo>
                  <a:lnTo>
                    <a:pt x="211" y="2924"/>
                  </a:lnTo>
                  <a:lnTo>
                    <a:pt x="209" y="2920"/>
                  </a:lnTo>
                  <a:lnTo>
                    <a:pt x="206" y="2915"/>
                  </a:lnTo>
                  <a:lnTo>
                    <a:pt x="203" y="2911"/>
                  </a:lnTo>
                  <a:lnTo>
                    <a:pt x="200" y="2907"/>
                  </a:lnTo>
                  <a:lnTo>
                    <a:pt x="197" y="2903"/>
                  </a:lnTo>
                  <a:lnTo>
                    <a:pt x="194" y="2899"/>
                  </a:lnTo>
                  <a:lnTo>
                    <a:pt x="191" y="2896"/>
                  </a:lnTo>
                  <a:lnTo>
                    <a:pt x="187" y="2892"/>
                  </a:lnTo>
                  <a:lnTo>
                    <a:pt x="184" y="2888"/>
                  </a:lnTo>
                  <a:lnTo>
                    <a:pt x="181" y="2884"/>
                  </a:lnTo>
                  <a:lnTo>
                    <a:pt x="177" y="2881"/>
                  </a:lnTo>
                  <a:lnTo>
                    <a:pt x="174" y="2877"/>
                  </a:lnTo>
                  <a:lnTo>
                    <a:pt x="170" y="2874"/>
                  </a:lnTo>
                  <a:lnTo>
                    <a:pt x="166" y="2870"/>
                  </a:lnTo>
                  <a:lnTo>
                    <a:pt x="163" y="2867"/>
                  </a:lnTo>
                  <a:lnTo>
                    <a:pt x="159" y="2864"/>
                  </a:lnTo>
                  <a:lnTo>
                    <a:pt x="155" y="2861"/>
                  </a:lnTo>
                  <a:lnTo>
                    <a:pt x="151" y="2858"/>
                  </a:lnTo>
                  <a:lnTo>
                    <a:pt x="147" y="2855"/>
                  </a:lnTo>
                  <a:lnTo>
                    <a:pt x="143" y="2852"/>
                  </a:lnTo>
                  <a:lnTo>
                    <a:pt x="139" y="2849"/>
                  </a:lnTo>
                  <a:lnTo>
                    <a:pt x="135" y="2846"/>
                  </a:lnTo>
                  <a:lnTo>
                    <a:pt x="130" y="2844"/>
                  </a:lnTo>
                  <a:lnTo>
                    <a:pt x="126" y="2841"/>
                  </a:lnTo>
                  <a:lnTo>
                    <a:pt x="122" y="2839"/>
                  </a:lnTo>
                  <a:lnTo>
                    <a:pt x="117" y="2836"/>
                  </a:lnTo>
                  <a:lnTo>
                    <a:pt x="113" y="2834"/>
                  </a:lnTo>
                  <a:lnTo>
                    <a:pt x="108" y="2832"/>
                  </a:lnTo>
                  <a:lnTo>
                    <a:pt x="104" y="2829"/>
                  </a:lnTo>
                  <a:lnTo>
                    <a:pt x="99" y="2827"/>
                  </a:lnTo>
                  <a:lnTo>
                    <a:pt x="95" y="2825"/>
                  </a:lnTo>
                  <a:lnTo>
                    <a:pt x="90" y="2824"/>
                  </a:lnTo>
                  <a:lnTo>
                    <a:pt x="85" y="2822"/>
                  </a:lnTo>
                  <a:lnTo>
                    <a:pt x="81" y="2820"/>
                  </a:lnTo>
                  <a:lnTo>
                    <a:pt x="76" y="2819"/>
                  </a:lnTo>
                  <a:lnTo>
                    <a:pt x="71" y="2817"/>
                  </a:lnTo>
                  <a:lnTo>
                    <a:pt x="66" y="2816"/>
                  </a:lnTo>
                  <a:lnTo>
                    <a:pt x="62" y="2814"/>
                  </a:lnTo>
                  <a:lnTo>
                    <a:pt x="57" y="2813"/>
                  </a:lnTo>
                  <a:lnTo>
                    <a:pt x="52" y="2812"/>
                  </a:lnTo>
                  <a:lnTo>
                    <a:pt x="47" y="2811"/>
                  </a:lnTo>
                  <a:lnTo>
                    <a:pt x="42" y="2810"/>
                  </a:lnTo>
                  <a:lnTo>
                    <a:pt x="37" y="2809"/>
                  </a:lnTo>
                  <a:lnTo>
                    <a:pt x="32" y="2809"/>
                  </a:lnTo>
                  <a:lnTo>
                    <a:pt x="27" y="2808"/>
                  </a:lnTo>
                  <a:lnTo>
                    <a:pt x="22" y="2808"/>
                  </a:lnTo>
                  <a:lnTo>
                    <a:pt x="17" y="2807"/>
                  </a:lnTo>
                  <a:lnTo>
                    <a:pt x="12" y="2807"/>
                  </a:lnTo>
                  <a:lnTo>
                    <a:pt x="7" y="2807"/>
                  </a:lnTo>
                  <a:lnTo>
                    <a:pt x="2" y="2807"/>
                  </a:lnTo>
                  <a:lnTo>
                    <a:pt x="0" y="2807"/>
                  </a:lnTo>
                  <a:lnTo>
                    <a:pt x="0" y="249"/>
                  </a:lnTo>
                  <a:lnTo>
                    <a:pt x="4" y="249"/>
                  </a:lnTo>
                  <a:lnTo>
                    <a:pt x="9" y="249"/>
                  </a:lnTo>
                  <a:lnTo>
                    <a:pt x="14" y="249"/>
                  </a:lnTo>
                  <a:lnTo>
                    <a:pt x="19" y="249"/>
                  </a:lnTo>
                  <a:lnTo>
                    <a:pt x="24" y="248"/>
                  </a:lnTo>
                  <a:lnTo>
                    <a:pt x="29" y="248"/>
                  </a:lnTo>
                  <a:lnTo>
                    <a:pt x="34" y="247"/>
                  </a:lnTo>
                  <a:lnTo>
                    <a:pt x="39" y="246"/>
                  </a:lnTo>
                  <a:lnTo>
                    <a:pt x="44" y="245"/>
                  </a:lnTo>
                  <a:lnTo>
                    <a:pt x="49" y="244"/>
                  </a:lnTo>
                  <a:lnTo>
                    <a:pt x="54" y="243"/>
                  </a:lnTo>
                  <a:lnTo>
                    <a:pt x="59" y="242"/>
                  </a:lnTo>
                  <a:lnTo>
                    <a:pt x="64" y="241"/>
                  </a:lnTo>
                  <a:lnTo>
                    <a:pt x="69" y="240"/>
                  </a:lnTo>
                  <a:lnTo>
                    <a:pt x="73" y="238"/>
                  </a:lnTo>
                  <a:lnTo>
                    <a:pt x="78" y="237"/>
                  </a:lnTo>
                  <a:lnTo>
                    <a:pt x="83" y="235"/>
                  </a:lnTo>
                  <a:lnTo>
                    <a:pt x="88" y="233"/>
                  </a:lnTo>
                  <a:lnTo>
                    <a:pt x="92" y="232"/>
                  </a:lnTo>
                  <a:lnTo>
                    <a:pt x="97" y="230"/>
                  </a:lnTo>
                  <a:lnTo>
                    <a:pt x="101" y="228"/>
                  </a:lnTo>
                  <a:lnTo>
                    <a:pt x="106" y="226"/>
                  </a:lnTo>
                  <a:lnTo>
                    <a:pt x="110" y="223"/>
                  </a:lnTo>
                  <a:lnTo>
                    <a:pt x="115" y="221"/>
                  </a:lnTo>
                  <a:lnTo>
                    <a:pt x="119" y="219"/>
                  </a:lnTo>
                  <a:lnTo>
                    <a:pt x="124" y="216"/>
                  </a:lnTo>
                  <a:lnTo>
                    <a:pt x="128" y="214"/>
                  </a:lnTo>
                  <a:lnTo>
                    <a:pt x="132" y="211"/>
                  </a:lnTo>
                  <a:lnTo>
                    <a:pt x="136" y="209"/>
                  </a:lnTo>
                  <a:lnTo>
                    <a:pt x="141" y="206"/>
                  </a:lnTo>
                  <a:lnTo>
                    <a:pt x="145" y="203"/>
                  </a:lnTo>
                  <a:lnTo>
                    <a:pt x="149" y="200"/>
                  </a:lnTo>
                  <a:lnTo>
                    <a:pt x="153" y="197"/>
                  </a:lnTo>
                  <a:lnTo>
                    <a:pt x="157" y="194"/>
                  </a:lnTo>
                  <a:lnTo>
                    <a:pt x="160" y="191"/>
                  </a:lnTo>
                  <a:lnTo>
                    <a:pt x="164" y="187"/>
                  </a:lnTo>
                  <a:lnTo>
                    <a:pt x="168" y="184"/>
                  </a:lnTo>
                  <a:lnTo>
                    <a:pt x="172" y="181"/>
                  </a:lnTo>
                  <a:lnTo>
                    <a:pt x="175" y="177"/>
                  </a:lnTo>
                  <a:lnTo>
                    <a:pt x="179" y="174"/>
                  </a:lnTo>
                  <a:lnTo>
                    <a:pt x="182" y="170"/>
                  </a:lnTo>
                  <a:lnTo>
                    <a:pt x="186" y="166"/>
                  </a:lnTo>
                  <a:lnTo>
                    <a:pt x="189" y="163"/>
                  </a:lnTo>
                  <a:lnTo>
                    <a:pt x="192" y="159"/>
                  </a:lnTo>
                  <a:lnTo>
                    <a:pt x="195" y="155"/>
                  </a:lnTo>
                  <a:lnTo>
                    <a:pt x="198" y="151"/>
                  </a:lnTo>
                  <a:lnTo>
                    <a:pt x="201" y="147"/>
                  </a:lnTo>
                  <a:lnTo>
                    <a:pt x="204" y="143"/>
                  </a:lnTo>
                  <a:lnTo>
                    <a:pt x="207" y="139"/>
                  </a:lnTo>
                  <a:lnTo>
                    <a:pt x="210" y="135"/>
                  </a:lnTo>
                  <a:lnTo>
                    <a:pt x="212" y="130"/>
                  </a:lnTo>
                  <a:lnTo>
                    <a:pt x="215" y="126"/>
                  </a:lnTo>
                  <a:lnTo>
                    <a:pt x="217" y="122"/>
                  </a:lnTo>
                  <a:lnTo>
                    <a:pt x="220" y="117"/>
                  </a:lnTo>
                  <a:lnTo>
                    <a:pt x="222" y="113"/>
                  </a:lnTo>
                  <a:lnTo>
                    <a:pt x="224" y="108"/>
                  </a:lnTo>
                  <a:lnTo>
                    <a:pt x="227" y="104"/>
                  </a:lnTo>
                  <a:lnTo>
                    <a:pt x="229" y="99"/>
                  </a:lnTo>
                  <a:lnTo>
                    <a:pt x="231" y="95"/>
                  </a:lnTo>
                  <a:lnTo>
                    <a:pt x="232" y="90"/>
                  </a:lnTo>
                  <a:lnTo>
                    <a:pt x="234" y="85"/>
                  </a:lnTo>
                  <a:lnTo>
                    <a:pt x="236" y="81"/>
                  </a:lnTo>
                  <a:lnTo>
                    <a:pt x="237" y="76"/>
                  </a:lnTo>
                  <a:lnTo>
                    <a:pt x="239" y="71"/>
                  </a:lnTo>
                  <a:lnTo>
                    <a:pt x="240" y="66"/>
                  </a:lnTo>
                  <a:lnTo>
                    <a:pt x="242" y="62"/>
                  </a:lnTo>
                  <a:lnTo>
                    <a:pt x="243" y="57"/>
                  </a:lnTo>
                  <a:lnTo>
                    <a:pt x="244" y="52"/>
                  </a:lnTo>
                  <a:lnTo>
                    <a:pt x="245" y="47"/>
                  </a:lnTo>
                  <a:lnTo>
                    <a:pt x="246" y="42"/>
                  </a:lnTo>
                  <a:lnTo>
                    <a:pt x="247" y="37"/>
                  </a:lnTo>
                  <a:lnTo>
                    <a:pt x="247" y="32"/>
                  </a:lnTo>
                  <a:lnTo>
                    <a:pt x="248" y="27"/>
                  </a:lnTo>
                  <a:lnTo>
                    <a:pt x="248" y="22"/>
                  </a:lnTo>
                  <a:lnTo>
                    <a:pt x="249" y="17"/>
                  </a:lnTo>
                  <a:lnTo>
                    <a:pt x="249" y="12"/>
                  </a:lnTo>
                  <a:lnTo>
                    <a:pt x="249" y="7"/>
                  </a:lnTo>
                  <a:lnTo>
                    <a:pt x="249" y="2"/>
                  </a:lnTo>
                  <a:lnTo>
                    <a:pt x="249" y="0"/>
                  </a:lnTo>
                  <a:lnTo>
                    <a:pt x="4063" y="0"/>
                  </a:lnTo>
                  <a:lnTo>
                    <a:pt x="4063" y="3057"/>
                  </a:lnTo>
                  <a:lnTo>
                    <a:pt x="0" y="30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4"/>
          <p:cNvSpPr txBox="1"/>
          <p:nvPr/>
        </p:nvSpPr>
        <p:spPr>
          <a:xfrm>
            <a:off x="624428" y="697260"/>
            <a:ext cx="2003356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749936"/>
            <a:ext cx="366860" cy="456339"/>
          </a:xfrm>
          <a:prstGeom prst="rect">
            <a:avLst/>
          </a:prstGeom>
        </p:spPr>
      </p:pic>
      <p:sp>
        <p:nvSpPr>
          <p:cNvPr id="9" name="内容占位符 2"/>
          <p:cNvSpPr txBox="1">
            <a:spLocks noChangeArrowheads="1"/>
          </p:cNvSpPr>
          <p:nvPr/>
        </p:nvSpPr>
        <p:spPr bwMode="auto">
          <a:xfrm>
            <a:off x="119063" y="1276350"/>
            <a:ext cx="9024937" cy="3957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一、读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句子，看拼音，写词语。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charset="-122"/>
              </a:rPr>
              <a:t>  </a:t>
            </a:r>
            <a:r>
              <a:rPr lang="en-US" altLang="zh-CN" sz="2400" dirty="0" smtClean="0">
                <a:latin typeface="黑体" panose="02010609060101010101" charset="-122"/>
              </a:rPr>
              <a:t>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hénɡ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kuà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在洨河上的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jiān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ɡù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的赵州桥是隋朝的石匠李春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shè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jì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和参加建造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的。它的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lán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bǎn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    ）上雕刻着精美的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tú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àn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赵州桥是我国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bǎo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ɡuì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的历史遗产。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2650028" y="1847832"/>
            <a:ext cx="134461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横跨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6479622" y="1847831"/>
            <a:ext cx="1344613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坚固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4764729" y="2353444"/>
            <a:ext cx="134461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2489334" y="2894579"/>
            <a:ext cx="134461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栏板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827088"/>
            <a:ext cx="1987550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6432649" y="2910462"/>
            <a:ext cx="134461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图案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5"/>
          <p:cNvSpPr txBox="1">
            <a:spLocks noChangeArrowheads="1"/>
          </p:cNvSpPr>
          <p:nvPr/>
        </p:nvSpPr>
        <p:spPr bwMode="auto">
          <a:xfrm>
            <a:off x="2987824" y="3482571"/>
            <a:ext cx="134461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宝贵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6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3568" y="831984"/>
            <a:ext cx="194421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二、连线。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633364"/>
            <a:ext cx="4104456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雄伟的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智慧的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稳定的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968" y="1705372"/>
            <a:ext cx="4104456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赵州桥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771800" y="2209428"/>
            <a:ext cx="1440160" cy="8293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99792" y="3073524"/>
            <a:ext cx="1440160" cy="8293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699792" y="2353444"/>
            <a:ext cx="1656184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76238" y="913850"/>
            <a:ext cx="8713787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三、读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读写写。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壮丽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坚固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美观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磅礴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美轮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雕梁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画栋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富丽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堂皇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巧夺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天工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别具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匠心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卧波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金碧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辉煌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亭台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楼阁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固若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金汤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4290" y="883285"/>
            <a:ext cx="6905625" cy="3491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作业：</a:t>
            </a:r>
            <a:endParaRPr lang="zh-CN" altLang="en-US" sz="3200"/>
          </a:p>
          <a:p>
            <a:pPr algn="l"/>
            <a:endParaRPr lang="en-US" altLang="zh-CN"/>
          </a:p>
          <a:p>
            <a:pPr algn="l"/>
            <a:r>
              <a:rPr lang="en-US" altLang="zh-CN"/>
              <a:t>1.</a:t>
            </a:r>
            <a:r>
              <a:rPr lang="zh-CN" altLang="en-US"/>
              <a:t>抄写一遍本课会写的字</a:t>
            </a:r>
            <a:endParaRPr lang="en-US" altLang="zh-CN"/>
          </a:p>
          <a:p>
            <a:pPr algn="l"/>
            <a:endParaRPr lang="en-US" altLang="zh-CN"/>
          </a:p>
          <a:p>
            <a:pPr algn="l"/>
            <a:r>
              <a:rPr lang="en-US" altLang="zh-CN"/>
              <a:t>2.</a:t>
            </a:r>
            <a:r>
              <a:rPr lang="zh-CN" altLang="en-US"/>
              <a:t>抄写下面的词语。</a:t>
            </a:r>
            <a:endParaRPr lang="zh-CN" altLang="en-US"/>
          </a:p>
          <a:p>
            <a:pPr algn="l">
              <a:lnSpc>
                <a:spcPct val="150000"/>
              </a:lnSpc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雄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伟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壮丽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坚固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美观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气势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磅礴 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美轮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美奂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雕梁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画栋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富丽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堂皇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巧夺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天工 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别具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匠心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长虹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卧波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金碧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辉煌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亭台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楼阁   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固若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金汤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en-US" altLang="zh-CN"/>
              <a:t>3.</a:t>
            </a:r>
            <a:r>
              <a:rPr lang="zh-CN" altLang="en-US"/>
              <a:t>熟读课文。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7676_122310769177_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" y="285750"/>
            <a:ext cx="9374293" cy="5273040"/>
          </a:xfrm>
          <a:prstGeom prst="rect">
            <a:avLst/>
          </a:prstGeom>
        </p:spPr>
      </p:pic>
      <p:sp>
        <p:nvSpPr>
          <p:cNvPr id="10250" name="TextBox 1"/>
          <p:cNvSpPr txBox="1"/>
          <p:nvPr/>
        </p:nvSpPr>
        <p:spPr>
          <a:xfrm>
            <a:off x="828675" y="666750"/>
            <a:ext cx="54927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“初月出云，长虹饮涧。”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20900" y="1433513"/>
            <a:ext cx="5924550" cy="614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你知道这形容的是哪座桥吗？</a:t>
            </a:r>
            <a:endParaRPr lang="zh-CN" altLang="en-US" sz="3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1982788" y="2205038"/>
            <a:ext cx="5172075" cy="2841625"/>
            <a:chOff x="3122" y="3022"/>
            <a:chExt cx="8146" cy="44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22" y="3022"/>
              <a:ext cx="8002" cy="4475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1030" name="TextBox 1"/>
            <p:cNvSpPr txBox="1"/>
            <p:nvPr/>
          </p:nvSpPr>
          <p:spPr>
            <a:xfrm>
              <a:off x="8746" y="3132"/>
              <a:ext cx="2522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赵州桥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1 赵州桥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-18097" y="47407"/>
            <a:ext cx="9180512" cy="5256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52442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7275010" y="4513684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5" action="ppaction://hlinksldjump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96" y="177006"/>
            <a:ext cx="21050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AutoShape 2" descr="data:image/jpeg;base64,/9j/4AAQSkZJRgABAQEAAQABAAD/2wBDAAMCAgMCAgMDAwMEAwMEBQgFBQQEBQoHBwYIDAoMDAsKCwsNDhIQDQ4RDgsLEBYQERMUFRUVDA8XGBYUGBIUFRT/2wBDAQMEBAUEBQkFBQkUDQsNFBQUFBQUFBQUFBQUFBQUFBQUFBQUFBQUFBQUFBQUFBQUFBQUFBQUFBQUFBQUFBQUFBT/wAARCADcAJIDASIAAhEBAxEB/8QAHQAAAQQDAQEAAAAAAAAAAAAAAAEDBAUCBwgGCf/EAFEQAAECBAIECQYJCAoCAgMAAAECAwAEBREGEgcTFCEiMUFRU1SRk9IIFTJSYdEjQkNxcpKUotMXGCQzYoGhsQkWGTVEVmNzs+ElNEZVZHSD/8QAGwEBAAMBAQEBAAAAAAAAAAAAAAIDBAEFBgf/xAA2EQACAQICBwYEBQUBAAAAAAAAAQIDEQQhExQxUZGh0QUGEkFSgRUiYXEWMlNU8AcXJLHhM//aAAwDAQACEQMRAD8A5f0a1Wl4krMwupzb1PwnRJZVSrU3LZErYk0KSnK1m4OtcWtphoHg6x5vNwcxGwPKXkJPA2KqnOyLMhT0SlRXRq3SqO649LUqpoRmyNqcSlYZfbBdaKgLlMwgXDBMaSwlTsQaPNvlsNaVsSYX28IRUUURqblkPgXsHCy6A4EhxZAVxBR3DMRHpdI1dxHpQdqLFc0s4lVQ52ccnlUBMrUHKe04VFZUlh2YWAStSlXNzdRJNzaMWu0N74PoehqOI3LiupsmYnKLhfRhiSm4kdojz0k7KVOnV6iPIemJx2aklqYlQ8o3XLpUlesDbZyutKSVjcQmiXC1O01YEmEUqppksWSE2GgiZcOpdYVcgWFyDdROYX3JO4xpU4cLmj9vB6sbzRw83VDV0SqsKDXpmVNapSw/fWBJQlPwefISAopzC8Lgaiv6Nq2mq4fx1Oy0yBlc1lDcDTiL8S8zgFt17m1r7jxx5faNbT0f8ao4zi7p2dvs8tjKqnZ+JkvkSv8AddTaGi6VkJrS25hjGrM3KMSjbi5tpKiy4AkApUkkcRuCDaxBBEbewrQNFdexOukzlIqdOYVmDE03XddrFB8tWU2WUKTcDOCLggjeDcDUGkbG9Z0jy0pLO4hkKZUGF511OnUbJMOhSUhSc6pjcniuOM5U77CPFHCdcllNuJ0oTwWFAoKKfaxuADm1thx3vfjsOMx89XhXx84Vp13Tkkk0nK1073ysnf63yM8uzO0ptSgkl55rqRsV4ulsNYqrVHRPCcTT55+TEyhNg6G3FIzgXNr5b8Z4+OKz8pEv0qoqWtBsmtAK8YOpUSAU+brkbh/rcl7fujJzQVKBKlN4vWoJCTZVNym59mtPFbk99vsljqFvzcn0N3w/E+nmupaflIl+lVB+UiX6VUVP5C5UldsXL4ISd9NO+/GL6y24dsZJ0HU611YzeAsokCmXO7iH67eTv/cL89u69Q9XJ9Dvw/E+nmupaflIl+lVHQHk+jR9juiOJnSxU68kuGZlKkiZXqkJuoKZalZyWcKNXwlOEugZHdYmWbaS8/zU1oOknEZji18DLc5aYCRvI6a1t3Hfl5N8XmENH9RwBWTU8O6Savh6qFlyWM5TpRUu6G1jKtOdL4NiCRx8YvbcDHNfw/q5PoPh+J9PNdT1Wl/HGEKDjSclMNTrpkWEhMwHFpWy0/c5m2nAtWZCRlHpLCVZ0pdmEJTMO2WN8H4l0b4UotcxNLqpKauJky8hMJcRNtBhUsFF1tSRkChNsqRYqukk7t19fYY0ZzmBq7K1mhY/nKTVGA6hqcl5AIU2lbam1EHXcSkrUk+wn5otcYYZxBjdplmv6T5yrtstqQgPyBUEghoZQdZyiXaBv0aePjhr+H9XJ9Dvw7E+nmupuLRHhfBOkGjVyZqtdqVFdpSVenNMJE1lbZOZCVI4KVKeOThKKkpSQCtaWzWy1GwfM6eMA4LFcqzdExJMSkqudZQ3MPh16bcl0hIOrSlJUlAKiFFN1KsuwQdQyOBazT5dqXldKOIJWVbbGqal2nkpRuFkpSJgAC5I5Lc190RZvRtOTNVlarMaSKpM1KTWky087LLW8xkXmQpLin8yQFHMMu8G5sDGOGKjGq5zq3g9i8Ly97FK7MxkZty2bsupvGr4GoY0L03G9LxHMzb6nVszjSJcvJDoZnnlNBtsFxstJkkBS1jIRMoXmQhJKvU1XQ5QmaHiKdl6jXpabp1NXMO06bYQp6lTDUhUZ9TU9lFgVsyDacqSC25MLbUSuXWlXLAwY+w3LMflCrQEi06zLJap7ykMIczFxCCHbJSsqVmA48xuN5h+tUKpVwTLlT0l4kqin2ky723SMwvWNJczpSsresUpXddibA7+ON+u0N74PoT1HEblxXUc/rTSHvhHJZtTi+EolpJJJ4+SCPPq0OTKlEtYlSponglcosEjkuADY/vPzmCGu0PVyfQjqNf080TqlUnFT7pC1BPBOUniOUcUbn8kfCuGMd6QqtL4yprVXo8jR3ZzZn6k5IN6zXsNpUXkEEfrFc4JsPbHgKjoH0oqmS8cB1xltdhmcp8wkbkgm/wduKJ+FMCabdHNamJzD9GxNhqqoQqXdekUzUs+EnItSCUpCgLFtR9hSeWPKpulGzbXI9SdRyi0nmbT8uHyfm/J+xXhqaplOZo1DxLKvuykgmpvTjrK2NSXkr1jSC2BtDaQM7hUULUSi4QnmpU87kVw1cRBt80bNxjhjygdKc5JNYppONsTTdPCxLs1hE6+5La2xUEpcQSgqDSSQBvCAeK0USfJ50sqdyfk7xCeK4FMmFEA/O37D2ROcqTleLVvYhSqOMLTldkNqaUF71gi/HbcN1+Xm478+/ih1c6MoBUd6e0c54+W5/feLKS0J6TZpyYbZwFiB5xlQS6yinPKU0Tv4Vk7jY8v8YkTOh7SNJLQmawPXWFKKlZV095KiAATYFN917n2W4hGJqN9qN6rxttKVudeHE6Qoq5CSTv9nt3/AD/x3joHwZIYyw3XQuQYq829My9NdEuku1KSceOeSWy09qZZKFOS7wdUXytSMqRqRmL+pRoU0ntkA4DxIlKVFBtS3rBWXMRuTYcHfv5Lc8eow1hvTJo2S4aXg+oSBempedUqpYaYnFIdlyvVOoE0w5qygvq4SMputNzxWtpOnCacmrFVWrpINQlZ/c2NPYUw/QtIbbExhWmO0Cdoa59husCqOv01tC3Jdl6b2B25Ls1lbVq0qSAU2SjMFKrsby9Jl6vKbRTNH8ks1CQbm5/DEvXmUyyHmlPsKKp7NJFt9ppRBKHApK1LCVJC1Dxz9J02z9Wpizg+rszlNZRsstK4YblWEoQ866gKlES6WVDPMu3CmyFaw3BzXh1WH/KEUiWZlMN4so+yuLW0ig0VVLCHF6tSl2lWmwVkssHOoFV2mt/ATa91KPlbkZ1KSteXM2nj6h0em6La9PPUvZnZuUCafPOeadXLzTc40coUxIyylLdYamNXkcWFtla0oWhta2uZ11bhWLm4gC1iPm3fyj3r1E05V+an5d3DuJnVmTXTJyWk6UtguMuOOPlEwlptOdZceU9ncCl5lJUDdKCPOzWh7SFJpG04KrkuTcDWU95AUbAm1034iD81oorSpzaatyL6FTwKzlzKJuqLUkAKCUEWJAtyDf8APu/lxwjtUdYVmJUnjJsLXPGP3/ytyxeDQvpJQN2BMQoSFBu5pj9ibFWUnJyjfv8An9sYTOh3SJLoSX8DV1gOIzI1tOdSCDyi6d449/8AO8U2hvRdp4+o80qrqUTYBINgD6o5hf8A75P3uv1FRaVddyq6gDy8RJI/dx/NxRd/kb0hvzgZTgXESHnEhxKFUp8KUklKc3o7wVLSAeW4sTcxIVoC0pFJbGj7EpWQSbUt4cVv2OS47RxXid4b0c069R5ahyTWIauuUm8SU3DLRQpfnCriYVLtkDcm0uy6u5PFwLcfFHvvKZwDRtFmlCtUrD9fpc9JInHW26bTnJxb1PSnLlQ8p9pKSTmNsi3PRNyN1/KPaBdKE3PPyrWBK488hI1zAkHs6NwPCSEEjj7Lc8ZVvQtpen5x6crGEsSTU7NuZ1zVQl5p16YcPKVrQVLUfaSY0xlS8Nm1cxuo/FdSILkw9rFfDcp5IIsndFGkFbq1f1Lrouom2xr90EZvCvUi3WYn3UlKdLJbbcDCS9kA15UpTo9gWTmA3niPKecxCo9Jk5OfrKZdnUJW+2shp1aN+pbHId3EOL285j0EqkbO3uHoJ5PZEKnoSqpVgFKSNai4I/0kR83faeUkyGmdpE81OJJlJtEqoszAUNbkJtmSq9/jJ3j1km+8GG5OTodXlUPycrJOy53pXLoCUrCkg8abXSQRu3gi0RWMCS1Kem3qS1IyTymm5aUC5TWIl0AIBFswUQQhAsFJTZpsW4NzZYVw8vDVMRTtp2uVlwlqWU42kPIaSkAIcUncsi1goJSbWBuQVKjck1FLJjrtKkZgp1sm04EngpUCUp9qRxA+0ARm3IMMizSC2fXC1ZuPlN7kew8u+LPKOYdkGUcw7IXIWKtumyra84YSp0ei6tSlrTx8SibjjVxHlPPAzTZaXQUttqbCjc6t1abH2WVu5eK3GecxaZRzDsgyjmHZHLixXGSl1jK5LtvDfveGc7xY71E8hPaeeIyqDTClATTpZoIFk6psN2G/dwbbt53cW885i6yjmHZBlHMOyFxYqX6RIzWQPSbLiEXyoULpSSLXCTuBtuvzbuLdDDxp8g4ywt5Eu/MqIbSqZWlxw3uQDmud6uLkKucxe5RzDsjzmKsKvYldlGjNtNU5OsE1KOMKXr8wABCkuJyqSCu2YLF1BWW6EkduSSV83ZGDNQw+4UvidkZlwMuTKXnJkLUlpCrLcSpSjlSkqsVAgAnfDzb9HZlpZ9EyyyxUFpEu6iaUkTC1i4yHNvUoC+7eQL77QtKw05KVBqoTUyiYncrwdU0wW0LLha3hJUopsllItc3uTeEkcJNSGH6dTEzC1GTblG9aq5CwwUEWSTZObJyc/LaFzrUd4GrUNMhMTbk1IrkpZRD8y+8laGjk+OpRNjlc5T6KxyERg5L4fTtLamadLGSQlx3IEtFhICiFKIIKAAVG+7cVc5ivpOjdumYTnqEmdWtl2WMmw5lI1LIYQw2CnNZaghtJKja6iogJByi4kKJNy+IqnUX55uaYmUoQxLlgpVLpT8UKzlJBUVqJyBRKrFRCUBK51xitj/mQwyqh1VEtLtbHMtOtJeZZb4TSmyLhaUg5SMpFiOQ24jaMZSpUJxcuzLT0qtyZKtUG5q7jmUBSgDmuQAsEjisoHiIiNSsBN02UozC3mZzzXIy0lLqmJYGwbW2pxds3GvUskeopsKF94hmk4Hn5RTK56qS066p3WzjjUkppc0UqStskl1WUpWn6OSyAlISLLjwwzzJEzLpMw6VFSlFZubq37/ngiXMhO0u/TPJ7YIvzKC5lWEbM1cfEHL7IgSbaUz1YUG1OKS4ghCTvV8EjcLkDtMWMslwyzXDHoD4vs+eINODhqdWssX1qPi/6SPbFe8sRoeS8pSrzVNpK14cl5SYqlTpCZdbqngkSM9UWpdOZJSkF5LTigVIWtsrCVAqSSkJhnyg67ivE1GkWmKXJ06aqk6wuoNoan0vMS83Iy4QgMTx1SlqnSnWKKrasOaopXZO1WNDmGZaSYk25JzZWHZB5thUw6pCVSTiXJWwKzYpU21dQ4S0tNpWVpQEjOiaHsK4cYaap1KZlW2VtraS2VhLWR4PICE5rJAWlG4AXS22k3CEgbNJS8olXhZqLCnlS1TEOmV/BCsGFlSNm1jGac2yTaW9NJcm3kGVHwRQ3JqSmySnbGi4UhS9Sy35VsyjGj8g5R6IunLxO3hVqVRVnhPodFXXTnJlXwGRaSktOBkZSnIsFxecZNu07QnhKkTLEzLUsImmNlU3NGYeVMBxhcwtLxeKy4p1ZnJoOuKUVPJfcS4Vhagqp/Nwwcax5xK68XfPPn7ZTiWpmS2vbNszbJtOoy6/h5dXlvyRaquHvnH+cR4ZFZVdNQpekiSw8tiquSr7E5MrcbwZV1rQJd6XbyIKUEOhQmCdckZBkTuOsTFPOaeKnRZ2uU6ZkBUqqxi1qgMS7dP2NLaFPSatUta5taHXVys4h5tSFJzJzKU0jVOpTuh7D0vMYila25w6hKyj0kwo3yttOraW6AkGxzFhneb2ybrXVeoXoyoK2nkJkkIcenmag/MAqU+861NKmms7qlFakJdWopQTlSFFKQE7ozqdJbUdtIrZ3S5h2m1CZkn6dixx+XdUytcvhCsPtKUlViUOolVIWnduUlRSRvBIN483jDS3PyGKX6FISM5IIQXA3UV4UrNUS4UZM3wbLDSCm6lALbeWCAk/GtG37OAWzJt9H/uIr9LTMVCWnVq+GlkrS3YbrLy35f2RFUZQTvbn/AMOtM0TVPKTMtjnEdLScNUWmUSpt0pasU1RdMmZha0ySw402tJUUZZl8ElASAlpaVLC1BOrtN/lg420faQanTaC1h2eoDBQpiaXSZiZDyDJofUpD6JxDawFFSMxCAMpJsBc9ayuC6fKTVbmGm8rtZqLNVnVZlHPMNNS7SFDfuARKsCw3HKbjeb+ZxToDwVjjFCq5iDD9Kq7y2FNOMTdMlnEOqUnJrFrKNYtQb4ACllAFjlzAKGqNWgmrx8iDUjzuK9K1Xwul87XhxbMpLy8yahUddLSU62uTmVlxLjS3yw3rWAsOLCyG0PJKfQeV5bGGmnF1LrODZemT1MQcQMtuzNKcwjOTk9Rx5senFB5DU+Ct1RlnQiXQjWEZgnWFHD2vi3Q1hfHVRmZ6tSC5t+YkF0xY2l5DYZU0+0craXAhC9XNTCNYkBeVyxPBTluHMFU+Zdw+6+lx+Yoc3t0m+86tbgf2V2VLi1FV3CWX3E8O/GDxgWiqlJeR3wsl4Zm2qzhuk1BFRkaymalGXxUqZulZsKQFB1kZ12bXfMnhr4JHCVxmz2dvm/iYRLS0CyVJA9if+4XK564+r/3GJlgbO3zfxMIZdu3F/EwuVz1x9X/uApct6Y+r/wBxEHn5mXRtDu4emf5wRnMpXtDvDT6Z5PbBGggXEq4rZmhql+gPV5vniFTnCKnVrNLvrker0SPbE2WmGhLtXeb9AfHHNEGnTDIqdWu63veRbhjokRVvyLEWetPRL+774NaeiX933xjtLPTN94PfC7Sx07f1x74gc9xdaeiX933wa09Ev7vvjHaWemb7we+DaWemb7we+A9zLWnol/d98GtPRL+774x2lnpm+8Hvg2lnpm+8HvgPcy1p6Jf3ffBrT0S/u++MdpZ6ZvvB74NpZ6ZvvB74D3MtaeiX933wa09Ev7vvjHaWemb7we+DaWemb7we+A9zLWnol/d98GtPRL+774x2lnpm+8HvhdpY6dv6498B7i609Ev7vvg1p6Jf3ffGO0s9M33g98LtLHTt/XHvgPcXWnol/d98GsUfkl/d98Y7Sz0zfeD3wGaYt+ub+uPfAe5RzCztDvwa/SPq8/zwQkzMNbS78Kj0z8Yc8EaMyBeyv/rNfQEQqaP/AClW/wB5H/EiJMswky7XDd9AcTqub54h05hJqdWGZ3c6j5VXRI9sU7yxFtYQWEM7Mj1ne9V74NmR6zveq98RJD1hBYQzsyPWd71Xvg2ZHrO96r3wA9YQWEM7Mj1ne9V74NmR6zveq98APWEFhDOzI9Z3vVe+DZkes73qvfAD1hBYQzsyPWd71Xvg2ZHrO96r3wA9YQWEM7Mj1ne9V74NmR6zveq98APWEFhDOzp9d3vle+DZkes73qvfA4PWEBAtDOzp9d3vle+F2ZNvTd71XvgCkmv/AGXfpn+cEYzLI2l3hL9M/HPP88EaLIqLeWTMbO1Z1n0B8keb6UQqcl/znVrOs31qPkz0SP2omSsw4JdobK8eAOVHN9KIVOmFip1YiVdJ1qN10dEj9qKd5YizyzPSM90fFBlmekZ7o+KE2l3qj3ajxQm1O9Ue7UeKInMjLLM9Iz3R8UGWZ6Rnuj4ox2p3qj3ajxQbU71R7tR4oDIyyzPSM90fFBlmekZ7o+KMdqd6o92o8ULtLvVHu1HigMhcsz0jPdHxQZZnpGe6PihNpd6o92o8UG0u9Ue7UeKB3IXLM9Iz3R8UGWZ6Rnuj4ox2p3qj3ajxQu0u9Ue7UeKAyFyzPSM90fFBlmekZ7o+KMdqd6o92o8UG1O9Ue7UeKAyMssz0jPdHxQZZnpGe6PijHaneqPdqPFBtTvVHu1HigMjLLM9Iz3R8UIUTB+VZ7o+KDaXeqPdqPFBtLh45R7tR4oHMikmEzG0O8Nv0j8mef54IxmHnNod/R3PSPKjn+eCNBAt5epSgl2gZpi+UD9YOaIVOqEoKlViZlkAuosdYN/wSItZUnZWt/xB/KIVNJ86Vfef1zf/ABIineWIkec5PrTHeCF86SnWmO8ESbnnMEROkXznJ9aY7wQvnSU60x3giTBAEXznJ9aY7wQec5PrTHeCJUEARfOcp1tjvBB5zlOtsd4Il7+cwb+cwBE85yfWmO8EHnOU62x3giXv5zBv5zAETznJ9aY7wQec5PrTHeCJUEARPOsn1tnvBB51k+ts94IlwQBF85ynW2O8EHnOU62x3giVC3POY6DzMxPSu0O/pLXpH4454IkTCf0h36R/nBF5TYny8g0Zdre96A+Xc5vpRCp0k0qpVYXe3Oo+XX0SPbE6Wbmtmas+z6A42TzfSiFTkTPnKrWeavrUX+BPRI/aineWrYWPm5r1nu/c8UHm5r1pjv3PFBq5vpme4Pig1c30zPcHxRE4Hm5r1nu/c8UHm5r1nu/c8UGrm+mZ7g+KDVzfTM9wfFAB5ua9Z7v3PFB5ua9aY79zxQaub6ZnuD4oNXN9Mz3B8UAHm5r1nu/c8UHm5r1nu/c8UGrm+mY7g+ODVzfTMdwfHAB5ua9Z7v3PFB5ua9aY79zxQaub6ZnuD4oNXN9Mx3B8cAHm5r1nu/c8UHm5r1nu/c8UGrm+mZ7g+KDVzfTM9wfFAB5ua9Z7v3PFB5ua9Z7v3PFBq5vpme4Pig1c30zPcHxQAebmvWmO/c8UHm9ob8z3fueKDVzfTM9wfFBq5rp2R/8AwV44Ao5iRZ2h3hO+kflV8/zwQTCZnaHfhW/SPyJ5/pQRoIFzKzDmzNforvoDlTzfSiDTphwVOrfozpu62eNO74JHtiwlZpkSzXwqL5R8Yc0QadMsip1b4VAu6i3CHRIineWIsdpc6q72o8UG0udVd7UeKMtqZ6dH1hBtTPTI+sIiSMdpc6q72o8UG0udVd7UeKF2tnpkfWEG1M9Mj6wgBNpc6q72o8UG0udVd7UeKMtqZ6ZH1hCbWz0yPrCAE2lzqrvajxQbS51V3tR4oy2tjpkfWEG1sdMj6wgDHaXOqu9qPFBtLnVXe1HihdqZ6ZH1hBtTHTI+sIATaXOqu9qPFBtLnVXe1HihdrZ6ZH1hBtbPTI+sIATaXOqu9qPFBtLnVXe1HijLamemR9YQm1M9Mj6wgBNpc6q72o8UBmXLf+q72o8UZbWx0yPrCE2ti295v6wgcKGYeXtDv6Ov0jyp5/ngjKYmWtod+FR6R+MOeCNFkVF5LAbM39AfyiFTP7zq/wDvN/8AEiHpVhzZmv0l0DIN2VHN9GIdNZcNSq36S4Phm9+VHRI/ZineWIubDmgsOaGdnc6072I8MGzudad7EeGInR6w5oLDmhnZ3OtO9iPDBs7nWnexHhgB6w5oLDmhnZ3OtO9iPDBs7nWnexHhgB6w5oLDmhnZ3OtO9iPDBs7nWnexHhgB6w5oLDmhnZ3OtO9iPDBs7nWnexHhgB6w5oLDmhnZ3OtO9iPDBs7nWnexHhgB6w5oLDmhnZ3OtO9iPDBs7nWnexHhgB6w5oCBbihnZ3OtO9iPDCGXdsf0p36qPDAFPMp/SHfpn+cEMTTK9pd+Hd9M+rz/ADQRqKi4lFzWzNWZZtkHyyub6EQ6cuaFSq1mWSdci/wx3fBI/ZiXL1BtMs0Mj/oC9pdzm+jEOnT7QqVWOV/e8gj9Hc6JH7MZ95NbCz1k30LHfK8EGsm+hY75XgjDzk36j/2dzwwecmujf+zueGIg1Xpn8oNnQ7UKVT3qMapPVBCnENMzRRlSN3qEniPJxAmNf/nrH/JL/wBuP4UaJ/pGcauYf01YDUyHbKpTpyqQUXOZ0co/ajnH8sM30Tn1o9ac6GHhBTpqTkr3be+3kz9P7rdzY94sJLFSqOPhk42VvJJ7vqfQT89Y/wCSX/tx/Cg/PWP+SX/tx/Cj59flhmuic+tEumaVJioVKUlVJW2l95DZWpYASCQCTcgcvKR8444pWLwzf/kuL6n2Mv6Y04pydaWX26HfQ8tckXGCXyOcTx/Cg/PWV/kp/wC3H8KOW3cU0CTo8o64kuzL03KoImnTJoQy8hzhletcTlSocO29OSxF+N+UxjhiRmajN1Cla1hthgmmtzqlrbcUw86tIOdK23Eql1NKbcSorcWi2qDtk7E6DdtHHiz5yfczDQu1Ko7fSOeaWV7bzp389c2v/Up+w/8Azj+FCDy1SP8A4S/9uP4UcsVHElIkqNPp850xyoy81MylkMzCkl1tTmqu7tIQyhwalIKguxIJUcrmSDpBxTTMNYSlpiQmpSZqy3GnHmWpwKdaaJeRYJ1i0LSvIheZsrCbD4i0LVFyopN6KOX1ZbDuThKk4wU5/M7bEvf7fzzOtvz1j/kl/wC3H8KD89Y/5Jf+3H8KPn1+WGa6Jz60H5YZronPrRk1vDfpLi+p9B/a+n+s+XQ+ga/LYyJUs4JfsBc2nlfgxujRVpMb0rYNlMQ06STLtPKW2th18koWhRSRcIsRcbjzc3FHyUXpgmiggNOcXKqO/f6OzEIqfk3U6YcQ8VKnpviaWrieWOMA80WydGvQlUhDwuLSyb8097Z+c97O7C7tzoRjNy8ae22VrdTp/WTfQsd8rwQinJu36hnvleCMfOTXRv8A2dzwwecmjxofA/8A13PDHlnwZQzLkztLt22b5z8oef6MEJMzqTMunI76Z+QXz/NBGmxA9LLb5ZnnyC3ZEKm386Ve/So/4kRlLUyTLDeaUlySkcbSeb5oh06nSaqlVgZVggOo42x0SPZGe+0sRdcHn/jC2Tz/AMYhKp0ikX2OX7pPuiDQpii4lpMpVKYiUmpCbbDrL6GhZST7CLg8hBsQbgi4hdHbO1zlPy7fJQxfp3xFhbEmDZmQVOUqWdlH5SfWptJSpWZKklKVXPCUCCByG+7fy9/Z9adOqYf+1u/hR9XTTJI/4OX3f6SfdCmnSnJKS/dp90bVi/ljGcVK2Sus7bT18D2z2j2bTdPB15Qi3dpOyvZK/I+UH9n1p06rh/7W9+FAP6PrToP8Lh/7W9+FH1g83SfVJfuk+6DzdJ9Ul+6T7o5rUf01wPR/FPbn7qXE+UH9n3p0H+Gw/wDvmnfwo0fpe0fY30GYpFBxfTW5Obca1zDzYKmJhHKptZtexNiCARuuLEX+5xpsmf8ACS/dJ90an8obRxo0x5hWWpWOqa242uZS5JqlZRx2ZQ4kZroDKSvLlSQo2tY2PHGnD4ugprTUk4/RZkH3m7dl8sMVK58tdDnk5aUNOlHdqeG6dJiQbVlS/PrW0l3juUWSq4B+b2XsY2H/AGfOnS99lw/9re/Cj6gYHwnhigYYkJPD8nIGlIbSGVy6EKQsAWuCOPiiLibFdPw/Uk06Vw89X58NJfelqcZNC5dtZUltaw+81uWW3ALX/Vq4rRVWxlFOUo04qP18vu2PxR23FZ4qXE+ZP9n1p06rh/7W9+FB/Z9adOq4f+1u/hR9G5bSrTalJsvUzBlUqjmZ1uZYYTIoVKONvOMqbWpyYQhSszS9zal2GUmwUkmRMaSKcHEKkcH1iqSWrbcdnGJNhtLWZAWU6p5xDy1JSoZg22vhXQLrSpAza/QV7qCtt+nMl+K+2v3cuJ821f0fWnVQUBLUAEi1xNu/hR355H2hqq6CdCdNwvWnWnKg288+5qjwUla1Lyg8ts1r8vHYcUeiY0p0h9117+q06mhNPOtrr2aQVJhDa1IU9wZgu6u6Sc2rvbeQBEKU03YWnqZIVBFCnBLPqmEPqUzLXk1sl0LQsa3hqsy4ohnWFKAFryJUkmTxca0NFTslfO1tqyszx8d2pjO0pRljKzm43td3te17cDbNk8/8YN3Id/zxrdrSbQn25RxvDNUcbm8ol1pp6Cl66cwyHNZV0793Jv4oae0qYfZUUuYaqqFhKFlJp6LhKioIPpcSi2sDnyKtxGJ6niPQ+B5njjvPXzKv0l3hfHP84I1hMacMGB9zMw4hWY3SZdFxv4vSgi7Vq3ofAj4kbnlt0u19AfyiFTjaqVb/AHUf8SI5ZpflZYwcpEm6qn0UrUylROod47f7sDPlSYrl5qZcRIUfM+pK1AsO2vYJ3fCcyRGTQvPMtTN+Y5wvPY2qwpa8jVIRJKdK5iX17S5gqIQlTauCoJsFHelYsnIoZlFPoML4eXhyXfQ5Puz7sw4HllbbbTaFZEpIbQhICU8C9iSbk3Jjmn87HF+b+76L3Dv4sZI8rDFyib0+i9w7+LDQveSdR2UPI6vzQZo5P/OvxcD/AHdRe4d/FhR5V+Lt/wD46i9w7+LENA95y51fmgzRycPKxxfcDzfRbX6B38WFX5WGLr2830W1+gd/Fjuge8XOryrdGj/KFw1NVfEmEZiXo7dQlkomm5x5VHVPltN2cgASy4UkXWpNwBwFb7mx19+dhi6/930XuHfxYyPlXYtIH/jqL3Dv4sdVJ7ydGtoainFb/wDR0Vo4piaNgulyrckmnNhtS0yqWdTkC1qXvbsCknNcggEEm4vHNHlNVmk0TTm2MSMsGjTVCp60GaCAl1xp+ohSUKW62bp2htRyKzAKSDwVmJn52GLv/r6L3Dv4sRp/ymcR1FwGZpNDfDY4IXLukC/H8rFc6DqQcU7Xt/tFNS9RNp2bNZr0kYRdw023VKbS5hqcoVfZpTTjsutLK3pltiXcQX3AcoMk4nOm5ugx6lnEuHcWz9axbMUmlzbuGpehVVc+9NPJUW5qdffl1JCFhCQ2fhgVA5wsA8ECLt/ykK8qVZC6LQlpQCEJVLukJBXvsNbuh8+U3iVtD6fNdFUHkhLmZl45gngi/wALzbozPsx1Ixpym8tjTaee/eZFCTybKTyf9HtP0v4Nr1TlZemyc3SqhOUOYqJU69MEmVSlwpSHA2lWqmVNgEEAjMQTuhnRzpHo2kLCWJ8PI2TD9dxrRKlSsK1qYdSiVCyHZd1CMl8gcmmnHlOgFTihkX+rlg56SX8qTFNObcDNNoo1ii6oll4kqNrn9bDTflKYilnJTJSaL8CVau7L3AuRe3wu70v4Dmi6GAVGqqsW7q+1t/f/AJYt0bTTuc90rRrpnoNRw3s+kDAry8CaicmKkKpUnF1CXStKVMOq2Ut5C46MhabQQF5lqdVZ2LerSmnnDFQfq8xpIwRLy+IUSSXG2apUVnZWHJlJaZUiVsyXHZnNnRwgpsD0VuIXuweUviEFwijUEFxrKq0s7vTu4P63i4I3Q4PKVxEUpQmkUNCEDgpQw6kDjVyO8++Pa+I42/5lwOaNHPlP8hHTVimQlq01pMw6tupNJnEqlpid1RDgCwUZpe+XfuvvtxwRtWe8rvGUrOzDLdOoYbbcUhI2d3cAbD5WCNGt4r1Lgd8KP//Z"/>
          <p:cNvSpPr>
            <a:spLocks noChangeAspect="1" noChangeArrowheads="1"/>
          </p:cNvSpPr>
          <p:nvPr/>
        </p:nvSpPr>
        <p:spPr bwMode="auto">
          <a:xfrm>
            <a:off x="1251347" y="177403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" name="矩形 1"/>
          <p:cNvSpPr/>
          <p:nvPr/>
        </p:nvSpPr>
        <p:spPr>
          <a:xfrm>
            <a:off x="227171" y="728027"/>
            <a:ext cx="8424863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赵州桥：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河北省赵县城南的洨河上，有一座世界闻名的石拱桥，叫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安济桥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，又叫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赵州桥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。它是由隋开皇大业年间（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581—618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）的石匠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李春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设计和参加建造的，到现在已经有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1400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多年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了。 赵州桥是全国重点文物保护单位，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它是我国也是世界上现存最早、保存最完整的石拱桥，对世界的桥梁建筑有着十分深远的影响。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7965" y="4142740"/>
            <a:ext cx="8461375" cy="1421765"/>
            <a:chOff x="280274" y="2920270"/>
            <a:chExt cx="8863726" cy="2158935"/>
          </a:xfrm>
        </p:grpSpPr>
        <p:pic>
          <p:nvPicPr>
            <p:cNvPr id="1026" name="Picture 2" descr="http://pic18.nipic.com/20111227/4165570_162127102000_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656"/>
            <a:stretch>
              <a:fillRect/>
            </a:stretch>
          </p:blipFill>
          <p:spPr bwMode="auto">
            <a:xfrm>
              <a:off x="280274" y="2920270"/>
              <a:ext cx="3240360" cy="21336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pic.baike.soso.com/p/20140519/20140519125319-1028504479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0162" y="2959870"/>
              <a:ext cx="3169098" cy="211933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http://pic13.nipic.com/20110324/6894260_215037443191_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3539" y="2941753"/>
              <a:ext cx="2520461" cy="21121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549116" y="830104"/>
            <a:ext cx="1813322" cy="36790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9" name="文本框 12"/>
          <p:cNvSpPr txBox="1"/>
          <p:nvPr/>
        </p:nvSpPr>
        <p:spPr>
          <a:xfrm>
            <a:off x="683419" y="760334"/>
            <a:ext cx="15382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李春介绍</a:t>
            </a:r>
            <a:endParaRPr lang="zh-CN" altLang="zh-CN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1" name="内容占位符 1"/>
          <p:cNvSpPr>
            <a:spLocks noGrp="1"/>
          </p:cNvSpPr>
          <p:nvPr>
            <p:ph idx="1"/>
          </p:nvPr>
        </p:nvSpPr>
        <p:spPr>
          <a:xfrm>
            <a:off x="549116" y="1353503"/>
            <a:ext cx="5613083" cy="2707543"/>
          </a:xfrm>
        </p:spPr>
        <p:txBody>
          <a:bodyPr vert="horz" wrap="square" lIns="68580" tIns="34290" rIns="68580" bIns="34290" anchor="t">
            <a:norm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2250" dirty="0" smtClean="0">
                <a:solidFill>
                  <a:srgbClr val="C00000"/>
                </a:solidFill>
              </a:rPr>
              <a:t>    </a:t>
            </a:r>
            <a:r>
              <a:rPr lang="zh-CN" altLang="en-US" sz="2250" b="1" dirty="0" smtClean="0">
                <a:cs typeface="楷体" panose="02010609060101010101" pitchFamily="49" charset="-122"/>
                <a:sym typeface="+mn-ea"/>
              </a:rPr>
              <a:t>李</a:t>
            </a:r>
            <a:r>
              <a:rPr lang="zh-CN" altLang="en-US" sz="2250" b="1" dirty="0">
                <a:cs typeface="楷体" panose="02010609060101010101" pitchFamily="49" charset="-122"/>
                <a:sym typeface="+mn-ea"/>
              </a:rPr>
              <a:t>春，隋代造桥匠师。现今河北邢台临城人士。他是我国隋代著名的桥梁工匠，他建造了举世闻名的赵州桥，开创了我国桥梁建造的崭新局面，为我国桥梁技术的发展作出了巨大贡献。 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5603" name="Picture 3" descr="李春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31769" y="962501"/>
            <a:ext cx="2320290" cy="303609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771775" y="3176588"/>
            <a:ext cx="14366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拱桥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41550" y="3930650"/>
            <a:ext cx="26225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拱手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8225" y="2566988"/>
            <a:ext cx="13106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gǒng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42138" y="3173413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救济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75413" y="3948113"/>
            <a:ext cx="25669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无济于事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75275" y="2584450"/>
            <a:ext cx="7467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jì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grpSp>
        <p:nvGrpSpPr>
          <p:cNvPr id="13321" name="组合 4"/>
          <p:cNvGrpSpPr/>
          <p:nvPr/>
        </p:nvGrpSpPr>
        <p:grpSpPr>
          <a:xfrm>
            <a:off x="579438" y="1057276"/>
            <a:ext cx="1331912" cy="527544"/>
            <a:chOff x="579880" y="770997"/>
            <a:chExt cx="1331484" cy="528523"/>
          </a:xfrm>
        </p:grpSpPr>
        <p:sp>
          <p:nvSpPr>
            <p:cNvPr id="28" name="圆角矩形 27"/>
            <p:cNvSpPr/>
            <p:nvPr/>
          </p:nvSpPr>
          <p:spPr>
            <a:xfrm>
              <a:off x="590550" y="770997"/>
              <a:ext cx="1304365" cy="52852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我会认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9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30" name="Group 47"/>
          <p:cNvGraphicFramePr>
            <a:graphicFrameLocks noGrp="1"/>
          </p:cNvGraphicFramePr>
          <p:nvPr/>
        </p:nvGraphicFramePr>
        <p:xfrm>
          <a:off x="912813" y="34004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TextBox 26"/>
          <p:cNvSpPr txBox="1"/>
          <p:nvPr/>
        </p:nvSpPr>
        <p:spPr>
          <a:xfrm>
            <a:off x="947738" y="34051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拱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2" name="Group 47"/>
          <p:cNvGraphicFramePr>
            <a:graphicFrameLocks noGrp="1"/>
          </p:cNvGraphicFramePr>
          <p:nvPr/>
        </p:nvGraphicFramePr>
        <p:xfrm>
          <a:off x="5148263" y="34131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TextBox 26"/>
          <p:cNvSpPr txBox="1"/>
          <p:nvPr/>
        </p:nvSpPr>
        <p:spPr>
          <a:xfrm>
            <a:off x="5183188" y="34178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济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229100" y="2776538"/>
          <a:ext cx="6858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743200" imgH="5181600" progId="Equations">
                  <p:embed/>
                </p:oleObj>
              </mc:Choice>
              <mc:Fallback>
                <p:oleObj name="" r:id="rId1" imgW="2743200" imgH="5181600" progId="Equations">
                  <p:embed/>
                  <p:pic>
                    <p:nvPicPr>
                      <p:cNvPr id="0" name="图片 1024" descr="image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29100" y="2776538"/>
                        <a:ext cx="685800" cy="161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2" name="Picture 4" descr="http://img.hb.aicdn.com/b44766fd0c58b8036c303369eccd829fba97d87f1d662-ydEYrE_fw5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580" y="681990"/>
            <a:ext cx="2877979" cy="1798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24" grpId="0"/>
      <p:bldP spid="25" grpId="0"/>
      <p:bldP spid="26" grpId="0"/>
      <p:bldP spid="31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770188" y="3176588"/>
            <a:ext cx="14366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横线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22500" y="3935413"/>
            <a:ext cx="25447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横幅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7739" y="2482215"/>
            <a:ext cx="13106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héng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50075" y="3227388"/>
            <a:ext cx="14366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鹰爪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61125" y="3949700"/>
            <a:ext cx="26828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前爪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82553" y="2598420"/>
            <a:ext cx="1486376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FZShuTi" panose="02010601030101010101" pitchFamily="2" charset="-122"/>
                <a:ea typeface="FZShuTi" panose="02010601030101010101" pitchFamily="2" charset="-122"/>
              </a:rPr>
              <a:t>zhǎo</a:t>
            </a:r>
            <a:endParaRPr lang="en-US" altLang="zh-CN" sz="4400" b="1" dirty="0">
              <a:solidFill>
                <a:srgbClr val="FF0000"/>
              </a:solidFill>
              <a:latin typeface="FZShuTi" panose="02010601030101010101" pitchFamily="2" charset="-122"/>
              <a:ea typeface="FZShuTi" panose="02010601030101010101" pitchFamily="2" charset="-122"/>
            </a:endParaRPr>
          </a:p>
        </p:txBody>
      </p:sp>
      <p:grpSp>
        <p:nvGrpSpPr>
          <p:cNvPr id="14345" name="组合 4"/>
          <p:cNvGrpSpPr/>
          <p:nvPr/>
        </p:nvGrpSpPr>
        <p:grpSpPr>
          <a:xfrm>
            <a:off x="579438" y="1057276"/>
            <a:ext cx="1331912" cy="527544"/>
            <a:chOff x="579880" y="770997"/>
            <a:chExt cx="1331484" cy="528523"/>
          </a:xfrm>
        </p:grpSpPr>
        <p:sp>
          <p:nvSpPr>
            <p:cNvPr id="30" name="圆角矩形 29"/>
            <p:cNvSpPr/>
            <p:nvPr/>
          </p:nvSpPr>
          <p:spPr>
            <a:xfrm>
              <a:off x="590550" y="770997"/>
              <a:ext cx="1304365" cy="52852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我会认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1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32" name="Group 47"/>
          <p:cNvGraphicFramePr>
            <a:graphicFrameLocks noGrp="1"/>
          </p:cNvGraphicFramePr>
          <p:nvPr/>
        </p:nvGraphicFramePr>
        <p:xfrm>
          <a:off x="912813" y="34004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TextBox 26"/>
          <p:cNvSpPr txBox="1"/>
          <p:nvPr/>
        </p:nvSpPr>
        <p:spPr>
          <a:xfrm>
            <a:off x="947738" y="34051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endParaRPr lang="zh-CN" altLang="zh-CN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4" name="Group 47"/>
          <p:cNvGraphicFramePr>
            <a:graphicFrameLocks noGrp="1"/>
          </p:cNvGraphicFramePr>
          <p:nvPr/>
        </p:nvGraphicFramePr>
        <p:xfrm>
          <a:off x="5148263" y="3413125"/>
          <a:ext cx="1225550" cy="1224280"/>
        </p:xfrm>
        <a:graphic>
          <a:graphicData uri="http://schemas.openxmlformats.org/drawingml/2006/table">
            <a:tbl>
              <a:tblPr/>
              <a:tblGrid>
                <a:gridCol w="612775"/>
                <a:gridCol w="612775"/>
              </a:tblGrid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623" marR="91623" marT="34320" marB="3432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TextBox 26"/>
          <p:cNvSpPr txBox="1"/>
          <p:nvPr/>
        </p:nvSpPr>
        <p:spPr>
          <a:xfrm>
            <a:off x="5183188" y="3417888"/>
            <a:ext cx="11509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爪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 descr="http://img.hb.aicdn.com/b44766fd0c58b8036c303369eccd829fba97d87f1d662-ydEYrE_fw58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580" y="681990"/>
            <a:ext cx="2877979" cy="1798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4" grpId="0"/>
      <p:bldP spid="25" grpId="0"/>
      <p:bldP spid="26" grpId="0"/>
      <p:bldP spid="33" grpId="0"/>
      <p:bldP spid="35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160484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160484"/>
</p:tagLst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1547</Words>
  <Application>WPS 演示</Application>
  <PresentationFormat>全屏显示(16:10)</PresentationFormat>
  <Paragraphs>347</Paragraphs>
  <Slides>33</Slides>
  <Notes>4</Notes>
  <HiddenSlides>0</HiddenSlides>
  <MMClips>1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8" baseType="lpstr">
      <vt:lpstr>Arial</vt:lpstr>
      <vt:lpstr>宋体</vt:lpstr>
      <vt:lpstr>Wingdings</vt:lpstr>
      <vt:lpstr>楷体</vt:lpstr>
      <vt:lpstr>Calibri Light</vt:lpstr>
      <vt:lpstr>Calibri</vt:lpstr>
      <vt:lpstr>黑体</vt:lpstr>
      <vt:lpstr>方正黑体简体</vt:lpstr>
      <vt:lpstr>微软雅黑</vt:lpstr>
      <vt:lpstr>楷体_GB2312</vt:lpstr>
      <vt:lpstr>新宋体</vt:lpstr>
      <vt:lpstr>FZShuTi</vt:lpstr>
      <vt:lpstr>Arial Unicode MS</vt:lpstr>
      <vt:lpstr>华文新魏</vt:lpstr>
      <vt:lpstr>Times New Roman</vt:lpstr>
      <vt:lpstr>迷你简毡笔黑</vt:lpstr>
      <vt:lpstr>YouYuan</vt:lpstr>
      <vt:lpstr>华文楷体</vt:lpstr>
      <vt:lpstr>汉语拼音</vt:lpstr>
      <vt:lpstr>楷体_GB2312</vt:lpstr>
      <vt:lpstr>语文</vt:lpstr>
      <vt:lpstr>1_Office 主题​​</vt:lpstr>
      <vt:lpstr>1_Office 主题</vt:lpstr>
      <vt:lpstr>主题1</vt:lpstr>
      <vt:lpstr>Equations</vt:lpstr>
      <vt:lpstr>中国石拱桥-颐和园玉带桥</vt:lpstr>
      <vt:lpstr>中国石拱桥-北京卢沟桥</vt:lpstr>
      <vt:lpstr>中国石拱桥-北京五孔桥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它的特点是雄伟坚固、图案美观。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中国石拱桥-颐和园玉带桥</dc:title>
  <dc:creator>Administrator</dc:creator>
  <cp:lastModifiedBy>风中玫瑰</cp:lastModifiedBy>
  <cp:revision>8</cp:revision>
  <dcterms:created xsi:type="dcterms:W3CDTF">2020-02-14T02:48:00Z</dcterms:created>
  <dcterms:modified xsi:type="dcterms:W3CDTF">2020-02-18T02:22:44Z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2052-11.3.0.8742</vt:lpwstr>
  </property>
</Properties>
</file>