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306" r:id="rId4"/>
    <p:sldId id="319" r:id="rId5"/>
    <p:sldId id="311" r:id="rId6"/>
    <p:sldId id="284" r:id="rId7"/>
    <p:sldId id="260" r:id="rId8"/>
    <p:sldId id="287" r:id="rId9"/>
    <p:sldId id="312" r:id="rId10"/>
    <p:sldId id="290" r:id="rId11"/>
    <p:sldId id="289" r:id="rId12"/>
    <p:sldId id="310" r:id="rId13"/>
    <p:sldId id="323" r:id="rId14"/>
    <p:sldId id="326" r:id="rId15"/>
    <p:sldId id="313" r:id="rId16"/>
    <p:sldId id="307" r:id="rId17"/>
    <p:sldId id="324" r:id="rId18"/>
    <p:sldId id="314" r:id="rId19"/>
    <p:sldId id="293" r:id="rId20"/>
    <p:sldId id="264" r:id="rId21"/>
    <p:sldId id="292" r:id="rId22"/>
    <p:sldId id="329" r:id="rId23"/>
    <p:sldId id="327" r:id="rId24"/>
    <p:sldId id="315" r:id="rId25"/>
    <p:sldId id="265" r:id="rId26"/>
    <p:sldId id="270" r:id="rId27"/>
    <p:sldId id="325" r:id="rId28"/>
    <p:sldId id="316" r:id="rId29"/>
    <p:sldId id="269" r:id="rId30"/>
    <p:sldId id="297" r:id="rId31"/>
    <p:sldId id="268" r:id="rId32"/>
    <p:sldId id="298" r:id="rId33"/>
    <p:sldId id="328" r:id="rId34"/>
    <p:sldId id="331" r:id="rId35"/>
    <p:sldId id="332" r:id="rId36"/>
    <p:sldId id="304" r:id="rId37"/>
    <p:sldId id="309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00"/>
    <a:srgbClr val="FFFF00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7" autoAdjust="0"/>
    <p:restoredTop sz="94634" autoAdjust="0"/>
  </p:normalViewPr>
  <p:slideViewPr>
    <p:cSldViewPr>
      <p:cViewPr varScale="1">
        <p:scale>
          <a:sx n="76" d="100"/>
          <a:sy n="76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3F8FA-E8CC-44CC-91B7-7D2E159B5447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CF738-8A49-4C0C-B3A7-3120482591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E927-6B4A-466E-9BC6-BE7DB9851003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60C1C-7007-453C-B5ED-7BC4E46367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AE79E-AEA1-41B6-9E7B-A986F68BE4FA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020C7-0649-4C9D-AAE1-5B961295A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E6E1C-1168-47C9-9752-686ED558DABA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F66FF-0079-4072-B499-AAE8C8B241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F9CE5-39DB-4162-B00A-4D8C92DBC41C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D2331-2B34-420F-B1F6-33C1511D7E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DEBA6-C239-499F-9B42-243AF15ABF5A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52AB9-55BA-4AF7-B697-2526DC8AFC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E9444-8C0E-4EDC-A72C-0FEA7743E08E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4C561-5767-415E-9F73-3F370A97CE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EFC6F-D787-4D54-9E70-472AB009E1CF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16097-CF00-49F6-A871-26C00B81A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40669-D576-45D6-9623-51D207922276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2780D-C829-42A8-A1D6-924084CAB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5549A-0C9C-4F1B-8785-C823C07460AD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BFB04-1368-4D07-87BB-9985A55F89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E1AC3-3531-4B7C-A7F9-899301B57007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C6F9-F796-4B3B-B38D-9DFA51F870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611898-0B2C-4C4B-A44E-DB8473BDDEDF}" type="datetimeFigureOut">
              <a:rPr lang="zh-CN" altLang="en-US"/>
              <a:pPr>
                <a:defRPr/>
              </a:pPr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2221B3-FD24-4CA5-952D-694F62DBB6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6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WordArt 3"/>
          <p:cNvSpPr>
            <a:spLocks noChangeArrowheads="1" noChangeShapeType="1" noTextEdit="1"/>
          </p:cNvSpPr>
          <p:nvPr/>
        </p:nvSpPr>
        <p:spPr bwMode="auto">
          <a:xfrm>
            <a:off x="3086100" y="2752725"/>
            <a:ext cx="2552700" cy="1057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8000" kern="10">
                <a:ln w="635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识字</a:t>
            </a:r>
            <a:r>
              <a:rPr lang="en-US" altLang="zh-CN" sz="8000" kern="10">
                <a:ln w="635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3</a:t>
            </a:r>
            <a:endParaRPr lang="zh-CN" altLang="en-US" sz="8000" kern="10">
              <a:ln w="635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916238" y="5013325"/>
            <a:ext cx="5237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6600FF"/>
                </a:solidFill>
                <a:latin typeface="Times New Roman" pitchFamily="18" charset="0"/>
                <a:ea typeface="华文彩云" pitchFamily="2" charset="-122"/>
              </a:rPr>
              <a:t>执教者：高山小学   李晨</a:t>
            </a:r>
            <a:endParaRPr kumimoji="1" lang="en-US" altLang="zh-CN" sz="3200">
              <a:solidFill>
                <a:srgbClr val="6600FF"/>
              </a:solidFill>
              <a:latin typeface="Times New Roman" pitchFamily="18" charset="0"/>
              <a:ea typeface="华文彩云" pitchFamily="2" charset="-122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762000" y="1143000"/>
            <a:ext cx="320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</a:rPr>
              <a:t>语文一年级下册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ChangeArrowheads="1"/>
          </p:cNvSpPr>
          <p:nvPr/>
        </p:nvSpPr>
        <p:spPr bwMode="auto">
          <a:xfrm>
            <a:off x="3962400" y="506413"/>
            <a:ext cx="15859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朝 阳</a:t>
            </a:r>
          </a:p>
        </p:txBody>
      </p:sp>
      <p:pic>
        <p:nvPicPr>
          <p:cNvPr id="47106" name="Picture 4" descr="u=739975305,447764885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916238" y="549275"/>
            <a:ext cx="33131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latin typeface="Times New Roman" pitchFamily="18" charset="0"/>
              </a:rPr>
              <a:t>朝</a:t>
            </a:r>
            <a:r>
              <a:rPr kumimoji="1" lang="zh-CN" altLang="en-US" sz="5400" b="1">
                <a:solidFill>
                  <a:srgbClr val="00B0F0"/>
                </a:solidFill>
                <a:latin typeface="Times New Roman" pitchFamily="18" charset="0"/>
              </a:rPr>
              <a:t>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47800" y="0"/>
            <a:ext cx="10591800" cy="702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4419600" y="376238"/>
            <a:ext cx="17176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夕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 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50179" name="Picture 2" descr="http://img5.imgtn.bdimg.com/it/u=757977098,59786397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Box 5"/>
          <p:cNvSpPr txBox="1">
            <a:spLocks noChangeArrowheads="1"/>
          </p:cNvSpPr>
          <p:nvPr/>
        </p:nvSpPr>
        <p:spPr bwMode="auto">
          <a:xfrm>
            <a:off x="2571750" y="357188"/>
            <a:ext cx="21431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</a:rPr>
              <a:t>朝</a:t>
            </a:r>
            <a:r>
              <a:rPr lang="zh-CN" altLang="en-US" sz="6600" b="1"/>
              <a:t>阳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4" name="Picture 2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8003" name="Object 3"/>
          <p:cNvGraphicFramePr>
            <a:graphicFrameLocks noChangeAspect="1"/>
          </p:cNvGraphicFramePr>
          <p:nvPr/>
        </p:nvGraphicFramePr>
        <p:xfrm>
          <a:off x="3886200" y="3886200"/>
          <a:ext cx="1524000" cy="844550"/>
        </p:xfrm>
        <a:graphic>
          <a:graphicData uri="http://schemas.openxmlformats.org/presentationml/2006/ole">
            <p:oleObj spid="_x0000_s128003" name="位图图像" r:id="rId4" imgW="923810" imgH="466543" progId="PBrush">
              <p:embed/>
            </p:oleObj>
          </a:graphicData>
        </a:graphic>
      </p:graphicFrame>
      <p:sp>
        <p:nvSpPr>
          <p:cNvPr id="128005" name="Rectangle 4"/>
          <p:cNvSpPr>
            <a:spLocks noChangeArrowheads="1"/>
          </p:cNvSpPr>
          <p:nvPr/>
        </p:nvSpPr>
        <p:spPr bwMode="auto">
          <a:xfrm>
            <a:off x="2286000" y="18288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雾</a:t>
            </a:r>
          </a:p>
        </p:txBody>
      </p:sp>
      <p:sp>
        <p:nvSpPr>
          <p:cNvPr id="128006" name="Rectangle 5"/>
          <p:cNvSpPr>
            <a:spLocks noChangeArrowheads="1"/>
          </p:cNvSpPr>
          <p:nvPr/>
        </p:nvSpPr>
        <p:spPr bwMode="auto">
          <a:xfrm>
            <a:off x="6019800" y="17526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霞</a:t>
            </a:r>
          </a:p>
        </p:txBody>
      </p:sp>
      <p:sp>
        <p:nvSpPr>
          <p:cNvPr id="128007" name="Rectangle 6"/>
          <p:cNvSpPr>
            <a:spLocks noChangeArrowheads="1"/>
          </p:cNvSpPr>
          <p:nvPr/>
        </p:nvSpPr>
        <p:spPr bwMode="auto">
          <a:xfrm>
            <a:off x="4191000" y="17526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191000" y="4495800"/>
          <a:ext cx="4953000" cy="2362200"/>
        </p:xfrm>
        <a:graphic>
          <a:graphicData uri="http://schemas.openxmlformats.org/presentationml/2006/ole">
            <p:oleObj spid="_x0000_s131074" name="位图图像" r:id="rId3" imgW="4361905" imgH="2514286" progId="PBrush">
              <p:embed/>
            </p:oleObj>
          </a:graphicData>
        </a:graphic>
      </p:graphicFrame>
      <p:graphicFrame>
        <p:nvGraphicFramePr>
          <p:cNvPr id="131075" name="Object 3"/>
          <p:cNvGraphicFramePr>
            <a:graphicFrameLocks noChangeAspect="1"/>
          </p:cNvGraphicFramePr>
          <p:nvPr/>
        </p:nvGraphicFramePr>
        <p:xfrm>
          <a:off x="0" y="0"/>
          <a:ext cx="4648200" cy="3692525"/>
        </p:xfrm>
        <a:graphic>
          <a:graphicData uri="http://schemas.openxmlformats.org/presentationml/2006/ole">
            <p:oleObj spid="_x0000_s131075" name="位图图像" r:id="rId4" imgW="4371429" imgH="2048161" progId="PBrush">
              <p:embed/>
            </p:oleObj>
          </a:graphicData>
        </a:graphic>
      </p:graphicFrame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468313" y="3644900"/>
            <a:ext cx="3024187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云对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雾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雪对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霜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和风对细雨，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朝霞</a:t>
            </a:r>
            <a:r>
              <a:rPr kumimoji="1" lang="zh-CN" altLang="en-US" sz="3200" b="1">
                <a:latin typeface="Times New Roman" pitchFamily="18" charset="0"/>
              </a:rPr>
              <a:t>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夕</a:t>
            </a:r>
            <a:r>
              <a:rPr kumimoji="1" lang="zh-CN" altLang="en-US" sz="3200" b="1">
                <a:latin typeface="Times New Roman" pitchFamily="18" charset="0"/>
              </a:rPr>
              <a:t>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2098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132099" name="Picture 2" descr="http://img2.imgtn.bdimg.com/it/u=963945515,4236562141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0916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0" name="矩形 6"/>
          <p:cNvSpPr>
            <a:spLocks noChangeArrowheads="1"/>
          </p:cNvSpPr>
          <p:nvPr/>
        </p:nvSpPr>
        <p:spPr bwMode="auto">
          <a:xfrm>
            <a:off x="857250" y="1000125"/>
            <a:ext cx="721518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花对草，</a:t>
            </a:r>
            <a:endParaRPr lang="en-US" altLang="zh-CN" sz="8800" b="1"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蝶</a:t>
            </a:r>
            <a:r>
              <a:rPr lang="zh-CN" altLang="en-US" sz="8800" b="1">
                <a:ea typeface="楷体_GB2312" pitchFamily="49" charset="-122"/>
              </a:rPr>
              <a:t>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蜂</a:t>
            </a:r>
            <a:r>
              <a:rPr lang="zh-CN" altLang="en-US" sz="8800" b="1"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2" descr="hd19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4500563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4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/>
              <a:t>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51555" name="Rectangle 5"/>
          <p:cNvSpPr>
            <a:spLocks noChangeArrowheads="1"/>
          </p:cNvSpPr>
          <p:nvPr/>
        </p:nvSpPr>
        <p:spPr bwMode="auto">
          <a:xfrm>
            <a:off x="395288" y="5589588"/>
            <a:ext cx="2098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000" b="1">
                <a:latin typeface="楷体_GB2312" pitchFamily="49" charset="-122"/>
                <a:ea typeface="楷体_GB2312" pitchFamily="49" charset="-122"/>
              </a:rPr>
              <a:t>蝴 </a:t>
            </a:r>
            <a:r>
              <a:rPr kumimoji="1"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蝶</a:t>
            </a:r>
          </a:p>
        </p:txBody>
      </p:sp>
      <p:sp>
        <p:nvSpPr>
          <p:cNvPr id="151556" name="Rectangle 6"/>
          <p:cNvSpPr>
            <a:spLocks noChangeArrowheads="1"/>
          </p:cNvSpPr>
          <p:nvPr/>
        </p:nvSpPr>
        <p:spPr bwMode="auto">
          <a:xfrm>
            <a:off x="5940425" y="5516563"/>
            <a:ext cx="2098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000" b="1">
                <a:latin typeface="楷体_GB2312" pitchFamily="49" charset="-122"/>
                <a:ea typeface="楷体_GB2312" pitchFamily="49" charset="-122"/>
              </a:rPr>
              <a:t>蜜 </a:t>
            </a:r>
            <a:r>
              <a:rPr kumimoji="1" lang="zh-CN" altLang="en-US" sz="6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蜂</a:t>
            </a:r>
          </a:p>
        </p:txBody>
      </p:sp>
      <p:pic>
        <p:nvPicPr>
          <p:cNvPr id="2" name="图片 1" descr="122603554_11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0"/>
            <a:ext cx="4643437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2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9027" name="Object 3"/>
          <p:cNvGraphicFramePr>
            <a:graphicFrameLocks noChangeAspect="1"/>
          </p:cNvGraphicFramePr>
          <p:nvPr/>
        </p:nvGraphicFramePr>
        <p:xfrm>
          <a:off x="4114800" y="3733800"/>
          <a:ext cx="1060450" cy="1628775"/>
        </p:xfrm>
        <a:graphic>
          <a:graphicData uri="http://schemas.openxmlformats.org/presentationml/2006/ole">
            <p:oleObj spid="_x0000_s129027" name="位图图像" r:id="rId4" imgW="533474" imgH="819048" progId="PBrush">
              <p:embed/>
            </p:oleObj>
          </a:graphicData>
        </a:graphic>
      </p:graphicFrame>
      <p:sp>
        <p:nvSpPr>
          <p:cNvPr id="129029" name="Rectangle 4"/>
          <p:cNvSpPr>
            <a:spLocks noChangeArrowheads="1"/>
          </p:cNvSpPr>
          <p:nvPr/>
        </p:nvSpPr>
        <p:spPr bwMode="auto">
          <a:xfrm>
            <a:off x="2819400" y="21336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蝶</a:t>
            </a:r>
          </a:p>
        </p:txBody>
      </p:sp>
      <p:sp>
        <p:nvSpPr>
          <p:cNvPr id="129030" name="Rectangle 5"/>
          <p:cNvSpPr>
            <a:spLocks noChangeArrowheads="1"/>
          </p:cNvSpPr>
          <p:nvPr/>
        </p:nvSpPr>
        <p:spPr bwMode="auto">
          <a:xfrm>
            <a:off x="5334000" y="21336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170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135171" name="Picture 2" descr="http://img2.imgtn.bdimg.com/it/u=963945515,4236562141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0916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2" name="矩形 6"/>
          <p:cNvSpPr>
            <a:spLocks noChangeArrowheads="1"/>
          </p:cNvSpPr>
          <p:nvPr/>
        </p:nvSpPr>
        <p:spPr bwMode="auto">
          <a:xfrm>
            <a:off x="857250" y="1000125"/>
            <a:ext cx="7215188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蓝天对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碧</a:t>
            </a:r>
            <a:r>
              <a:rPr lang="zh-CN" altLang="en-US" sz="8800" b="1">
                <a:ea typeface="楷体_GB2312" pitchFamily="49" charset="-122"/>
              </a:rPr>
              <a:t>野，万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紫</a:t>
            </a:r>
            <a:r>
              <a:rPr lang="zh-CN" altLang="en-US" sz="8800" b="1">
                <a:ea typeface="楷体_GB2312" pitchFamily="49" charset="-122"/>
              </a:rPr>
              <a:t>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千</a:t>
            </a:r>
            <a:r>
              <a:rPr lang="zh-CN" altLang="en-US" sz="8800" b="1">
                <a:ea typeface="楷体_GB2312" pitchFamily="49" charset="-122"/>
              </a:rPr>
              <a:t>红。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3" name="Picture 2" descr="蓝天碧铽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194" name="Text Box 3"/>
          <p:cNvSpPr txBox="1">
            <a:spLocks noChangeArrowheads="1"/>
          </p:cNvSpPr>
          <p:nvPr/>
        </p:nvSpPr>
        <p:spPr bwMode="auto">
          <a:xfrm>
            <a:off x="2643188" y="457200"/>
            <a:ext cx="50244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蓝天对</a:t>
            </a:r>
            <a:r>
              <a:rPr kumimoji="1" lang="zh-CN" altLang="en-US" sz="8000" b="1">
                <a:solidFill>
                  <a:srgbClr val="008000"/>
                </a:solidFill>
                <a:latin typeface="Times New Roman" pitchFamily="18" charset="0"/>
                <a:ea typeface="楷体_GB2312" pitchFamily="49" charset="-122"/>
              </a:rPr>
              <a:t>碧</a:t>
            </a:r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4191000" y="4495800"/>
          <a:ext cx="4953000" cy="2362200"/>
        </p:xfrm>
        <a:graphic>
          <a:graphicData uri="http://schemas.openxmlformats.org/presentationml/2006/ole">
            <p:oleObj spid="_x0000_s38914" name="位图图像" r:id="rId3" imgW="4361905" imgH="2514286" progId="PBrush">
              <p:embed/>
            </p:oleObj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0" y="0"/>
          <a:ext cx="4648200" cy="3692525"/>
        </p:xfrm>
        <a:graphic>
          <a:graphicData uri="http://schemas.openxmlformats.org/presentationml/2006/ole">
            <p:oleObj spid="_x0000_s38915" name="位图图像" r:id="rId4" imgW="4371429" imgH="2048161" progId="Paint.Picture">
              <p:embed/>
            </p:oleObj>
          </a:graphicData>
        </a:graphic>
      </p:graphicFrame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68313" y="3644900"/>
            <a:ext cx="3024187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云对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雾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雪对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霜</a:t>
            </a:r>
            <a:r>
              <a:rPr kumimoji="1" lang="zh-CN" altLang="en-US" sz="32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和风对细雨，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朝霞</a:t>
            </a:r>
            <a:r>
              <a:rPr kumimoji="1" lang="zh-CN" altLang="en-US" sz="3200" b="1">
                <a:latin typeface="Times New Roman" pitchFamily="18" charset="0"/>
              </a:rPr>
              <a:t>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夕</a:t>
            </a:r>
            <a:r>
              <a:rPr kumimoji="1" lang="zh-CN" altLang="en-US" sz="3200" b="1">
                <a:latin typeface="Times New Roman" pitchFamily="18" charset="0"/>
              </a:rPr>
              <a:t>阳。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716463" y="0"/>
            <a:ext cx="316865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花对草，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蝶</a:t>
            </a:r>
            <a:r>
              <a:rPr kumimoji="1" lang="zh-CN" altLang="en-US" sz="2400" b="1">
                <a:latin typeface="Times New Roman" pitchFamily="18" charset="0"/>
              </a:rPr>
              <a:t>对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蜂</a:t>
            </a:r>
            <a:r>
              <a:rPr kumimoji="1" lang="zh-CN" altLang="en-US" sz="24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蓝天对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碧</a:t>
            </a:r>
            <a:r>
              <a:rPr kumimoji="1" lang="zh-CN" altLang="en-US" sz="2400" b="1">
                <a:latin typeface="Times New Roman" pitchFamily="18" charset="0"/>
              </a:rPr>
              <a:t>野，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万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紫</a:t>
            </a:r>
            <a:r>
              <a:rPr kumimoji="1" lang="zh-CN" altLang="en-US" sz="2400" b="1">
                <a:latin typeface="Times New Roman" pitchFamily="18" charset="0"/>
              </a:rPr>
              <a:t>对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千</a:t>
            </a:r>
            <a:r>
              <a:rPr kumimoji="1" lang="zh-CN" altLang="en-US" sz="2400" b="1">
                <a:latin typeface="Times New Roman" pitchFamily="18" charset="0"/>
              </a:rPr>
              <a:t>红。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786313" y="2500313"/>
            <a:ext cx="302418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桃对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李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柳对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杨</a:t>
            </a:r>
            <a:r>
              <a:rPr kumimoji="1" lang="zh-CN" altLang="en-US" sz="24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山清对水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秀</a:t>
            </a:r>
            <a:r>
              <a:rPr kumimoji="1" lang="zh-CN" altLang="en-US" sz="24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鸟语对花香。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Text Box 6"/>
          <p:cNvSpPr txBox="1">
            <a:spLocks noChangeArrowheads="1"/>
          </p:cNvSpPr>
          <p:nvPr/>
        </p:nvSpPr>
        <p:spPr bwMode="auto">
          <a:xfrm>
            <a:off x="1692275" y="6237288"/>
            <a:ext cx="4175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50825" y="5661025"/>
            <a:ext cx="3241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/>
              <a:t>碧绿的草</a:t>
            </a:r>
          </a:p>
        </p:txBody>
      </p:sp>
      <p:pic>
        <p:nvPicPr>
          <p:cNvPr id="21513" name="Picture 9" descr="u=3124948248,2168670405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11638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11" descr="u=4146641563,979279144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0"/>
            <a:ext cx="4932362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4500563" y="5516563"/>
            <a:ext cx="42846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/>
              <a:t>碧绿的荷叶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1" name="Picture 2" descr="万紫千红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2" name="Text Box 3"/>
          <p:cNvSpPr txBox="1">
            <a:spLocks noChangeArrowheads="1"/>
          </p:cNvSpPr>
          <p:nvPr/>
        </p:nvSpPr>
        <p:spPr bwMode="auto">
          <a:xfrm>
            <a:off x="3352800" y="6019800"/>
            <a:ext cx="3019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latin typeface="Times New Roman" pitchFamily="18" charset="0"/>
              </a:rPr>
              <a:t>万</a:t>
            </a:r>
            <a:r>
              <a:rPr kumimoji="1" lang="zh-CN" altLang="en-US" sz="4400" b="1">
                <a:solidFill>
                  <a:srgbClr val="9933FF"/>
                </a:solidFill>
                <a:latin typeface="Times New Roman" pitchFamily="18" charset="0"/>
              </a:rPr>
              <a:t>紫</a:t>
            </a:r>
            <a:r>
              <a:rPr kumimoji="1" lang="zh-CN" altLang="en-US" sz="4400" b="1">
                <a:latin typeface="Times New Roman" pitchFamily="18" charset="0"/>
              </a:rPr>
              <a:t>对千</a:t>
            </a: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</a:rPr>
              <a:t>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Text Box 3"/>
          <p:cNvSpPr txBox="1">
            <a:spLocks noChangeArrowheads="1"/>
          </p:cNvSpPr>
          <p:nvPr/>
        </p:nvSpPr>
        <p:spPr bwMode="auto">
          <a:xfrm>
            <a:off x="2700338" y="5851525"/>
            <a:ext cx="42433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b="1">
                <a:latin typeface="Times New Roman" pitchFamily="18" charset="0"/>
              </a:rPr>
              <a:t>万</a:t>
            </a:r>
            <a:r>
              <a:rPr kumimoji="1" lang="zh-CN" altLang="en-US" sz="6000" b="1">
                <a:solidFill>
                  <a:srgbClr val="9933FF"/>
                </a:solidFill>
                <a:latin typeface="Times New Roman" pitchFamily="18" charset="0"/>
              </a:rPr>
              <a:t>紫</a:t>
            </a:r>
            <a:r>
              <a:rPr kumimoji="1" lang="zh-CN" altLang="en-US" sz="6000" b="1">
                <a:latin typeface="Times New Roman" pitchFamily="18" charset="0"/>
              </a:rPr>
              <a:t>千</a:t>
            </a: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红</a:t>
            </a:r>
          </a:p>
        </p:txBody>
      </p:sp>
      <p:pic>
        <p:nvPicPr>
          <p:cNvPr id="139266" name="Picture 5" descr="u=2507218978,2674308665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Text Box 5"/>
          <p:cNvSpPr txBox="1">
            <a:spLocks noChangeArrowheads="1"/>
          </p:cNvSpPr>
          <p:nvPr/>
        </p:nvSpPr>
        <p:spPr bwMode="auto">
          <a:xfrm>
            <a:off x="2484438" y="3429000"/>
            <a:ext cx="3168650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花对草，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蝶</a:t>
            </a:r>
            <a:r>
              <a:rPr kumimoji="1" lang="zh-CN" altLang="en-US" sz="3600" b="1">
                <a:latin typeface="Times New Roman" pitchFamily="18" charset="0"/>
              </a:rPr>
              <a:t>对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蜂</a:t>
            </a:r>
            <a:r>
              <a:rPr kumimoji="1" lang="zh-CN" altLang="en-US" sz="36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蓝天对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碧</a:t>
            </a:r>
            <a:r>
              <a:rPr kumimoji="1" lang="zh-CN" altLang="en-US" sz="3600" b="1">
                <a:latin typeface="Times New Roman" pitchFamily="18" charset="0"/>
              </a:rPr>
              <a:t>野，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万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紫</a:t>
            </a:r>
            <a:r>
              <a:rPr kumimoji="1" lang="zh-CN" altLang="en-US" sz="3600" b="1">
                <a:latin typeface="Times New Roman" pitchFamily="18" charset="0"/>
              </a:rPr>
              <a:t>对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千</a:t>
            </a:r>
            <a:r>
              <a:rPr kumimoji="1" lang="zh-CN" altLang="en-US" sz="3600" b="1">
                <a:latin typeface="Times New Roman" pitchFamily="18" charset="0"/>
              </a:rPr>
              <a:t>红。</a:t>
            </a:r>
          </a:p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itchFamily="18" charset="0"/>
            </a:endParaRPr>
          </a:p>
        </p:txBody>
      </p:sp>
      <p:pic>
        <p:nvPicPr>
          <p:cNvPr id="140290" name="Picture 10" descr="u=2811512129,1983202140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1314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141315" name="Picture 2" descr="http://img2.imgtn.bdimg.com/it/u=963945515,4236562141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0916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6" name="矩形 6"/>
          <p:cNvSpPr>
            <a:spLocks noChangeArrowheads="1"/>
          </p:cNvSpPr>
          <p:nvPr/>
        </p:nvSpPr>
        <p:spPr bwMode="auto">
          <a:xfrm>
            <a:off x="857250" y="1000125"/>
            <a:ext cx="7215188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桃对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李</a:t>
            </a:r>
            <a:r>
              <a:rPr lang="zh-CN" altLang="en-US" sz="8800" b="1">
                <a:ea typeface="楷体_GB2312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柳对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杨</a:t>
            </a:r>
            <a:r>
              <a:rPr lang="zh-CN" altLang="en-US" sz="8800" b="1"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u=1808574535,633336466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7538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u=726454925,2557669727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0"/>
            <a:ext cx="4716462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0" name="Text Box 8"/>
          <p:cNvSpPr txBox="1">
            <a:spLocks noChangeArrowheads="1"/>
          </p:cNvSpPr>
          <p:nvPr/>
        </p:nvSpPr>
        <p:spPr bwMode="auto">
          <a:xfrm>
            <a:off x="468313" y="5734050"/>
            <a:ext cx="77041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00"/>
              <a:t>  </a:t>
            </a:r>
            <a:r>
              <a:rPr lang="zh-CN" altLang="en-US" sz="5600" b="1"/>
              <a:t>桃                         </a:t>
            </a:r>
            <a:r>
              <a:rPr lang="zh-CN" altLang="en-US" sz="5600" b="1">
                <a:solidFill>
                  <a:srgbClr val="FF0000"/>
                </a:solidFill>
              </a:rPr>
              <a:t>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9" descr="u=2174971273,2173461841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11863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3" name="Picture 11" descr="u=2247520357,289237256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601186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4" name="Text Box 12"/>
          <p:cNvSpPr txBox="1">
            <a:spLocks noChangeArrowheads="1"/>
          </p:cNvSpPr>
          <p:nvPr/>
        </p:nvSpPr>
        <p:spPr bwMode="auto">
          <a:xfrm>
            <a:off x="6621463" y="0"/>
            <a:ext cx="1190625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600"/>
              <a:t>    </a:t>
            </a:r>
            <a:r>
              <a:rPr lang="zh-CN" altLang="en-US" sz="6600" b="1"/>
              <a:t>柳</a:t>
            </a:r>
            <a:r>
              <a:rPr lang="zh-CN" altLang="en-US" sz="5600" b="1"/>
              <a:t>                 </a:t>
            </a:r>
            <a:r>
              <a:rPr lang="zh-CN" altLang="en-US" sz="6600" b="1">
                <a:solidFill>
                  <a:srgbClr val="FF0000"/>
                </a:solidFill>
              </a:rPr>
              <a:t>杨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2" name="Picture 2" descr="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0051" name="Object 3"/>
          <p:cNvGraphicFramePr>
            <a:graphicFrameLocks noChangeAspect="1"/>
          </p:cNvGraphicFramePr>
          <p:nvPr/>
        </p:nvGraphicFramePr>
        <p:xfrm>
          <a:off x="3886200" y="3733800"/>
          <a:ext cx="914400" cy="1066800"/>
        </p:xfrm>
        <a:graphic>
          <a:graphicData uri="http://schemas.openxmlformats.org/presentationml/2006/ole">
            <p:oleObj spid="_x0000_s130051" name="Image" r:id="rId4" imgW="2082540" imgH="2666667" progId="">
              <p:embed/>
            </p:oleObj>
          </a:graphicData>
        </a:graphic>
      </p:graphicFrame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2590800" y="21336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杨</a:t>
            </a:r>
          </a:p>
        </p:txBody>
      </p:sp>
      <p:sp>
        <p:nvSpPr>
          <p:cNvPr id="130054" name="Rectangle 5"/>
          <p:cNvSpPr>
            <a:spLocks noChangeArrowheads="1"/>
          </p:cNvSpPr>
          <p:nvPr/>
        </p:nvSpPr>
        <p:spPr bwMode="auto">
          <a:xfrm>
            <a:off x="5257800" y="2070100"/>
            <a:ext cx="10255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6600" b="1">
                <a:latin typeface="Times New Roman" pitchFamily="18" charset="0"/>
                <a:ea typeface="楷体_GB2312" pitchFamily="49" charset="-122"/>
              </a:rPr>
              <a:t>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5410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145411" name="Picture 2" descr="http://img2.imgtn.bdimg.com/it/u=963945515,4236562141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0916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5412" name="矩形 6"/>
          <p:cNvSpPr>
            <a:spLocks noChangeArrowheads="1"/>
          </p:cNvSpPr>
          <p:nvPr/>
        </p:nvSpPr>
        <p:spPr bwMode="auto">
          <a:xfrm>
            <a:off x="857250" y="1000125"/>
            <a:ext cx="721518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山清对水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秀</a:t>
            </a:r>
            <a:r>
              <a:rPr lang="zh-CN" altLang="en-US" sz="8800" b="1">
                <a:ea typeface="楷体_GB2312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鸟语对花香。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ext Box 3"/>
          <p:cNvSpPr txBox="1">
            <a:spLocks noChangeArrowheads="1"/>
          </p:cNvSpPr>
          <p:nvPr/>
        </p:nvSpPr>
        <p:spPr bwMode="auto">
          <a:xfrm>
            <a:off x="1835150" y="1052513"/>
            <a:ext cx="55435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600">
              <a:ea typeface="楷体_GB2312" pitchFamily="49" charset="-122"/>
            </a:endParaRPr>
          </a:p>
        </p:txBody>
      </p:sp>
      <p:sp>
        <p:nvSpPr>
          <p:cNvPr id="146435" name="Text Box 4"/>
          <p:cNvSpPr txBox="1">
            <a:spLocks noChangeArrowheads="1"/>
          </p:cNvSpPr>
          <p:nvPr/>
        </p:nvSpPr>
        <p:spPr bwMode="auto">
          <a:xfrm>
            <a:off x="857250" y="1143000"/>
            <a:ext cx="46799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FF0000"/>
                </a:solidFill>
                <a:ea typeface="楷体_GB2312" pitchFamily="49" charset="-122"/>
              </a:rPr>
              <a:t>山清水秀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shan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762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1752600" y="19050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6588125" y="5013325"/>
            <a:ext cx="1143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</a:rPr>
              <a:t>  </a:t>
            </a:r>
            <a:r>
              <a:rPr kumimoji="1" lang="zh-CN" altLang="en-US" sz="4800" b="1">
                <a:latin typeface="Times New Roman" pitchFamily="18" charset="0"/>
              </a:rPr>
              <a:t> 雾</a:t>
            </a:r>
            <a:endParaRPr kumimoji="1" lang="zh-CN" altLang="en-US" sz="4800" b="1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5181600" y="5562600"/>
            <a:ext cx="885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霜</a:t>
            </a:r>
          </a:p>
        </p:txBody>
      </p:sp>
      <p:sp>
        <p:nvSpPr>
          <p:cNvPr id="39941" name="Rectangle 6"/>
          <p:cNvSpPr>
            <a:spLocks noChangeArrowheads="1"/>
          </p:cNvSpPr>
          <p:nvPr/>
        </p:nvSpPr>
        <p:spPr bwMode="auto">
          <a:xfrm>
            <a:off x="2514600" y="4495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霞</a:t>
            </a:r>
          </a:p>
        </p:txBody>
      </p:sp>
      <p:sp>
        <p:nvSpPr>
          <p:cNvPr id="39942" name="Rectangle 7"/>
          <p:cNvSpPr>
            <a:spLocks noChangeArrowheads="1"/>
          </p:cNvSpPr>
          <p:nvPr/>
        </p:nvSpPr>
        <p:spPr bwMode="auto">
          <a:xfrm>
            <a:off x="1219200" y="35052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夕</a:t>
            </a:r>
          </a:p>
        </p:txBody>
      </p:sp>
      <p:sp>
        <p:nvSpPr>
          <p:cNvPr id="39943" name="Rectangle 8"/>
          <p:cNvSpPr>
            <a:spLocks noChangeArrowheads="1"/>
          </p:cNvSpPr>
          <p:nvPr/>
        </p:nvSpPr>
        <p:spPr bwMode="auto">
          <a:xfrm>
            <a:off x="2438400" y="3429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蝶</a:t>
            </a:r>
          </a:p>
        </p:txBody>
      </p:sp>
      <p:sp>
        <p:nvSpPr>
          <p:cNvPr id="39944" name="Rectangle 9"/>
          <p:cNvSpPr>
            <a:spLocks noChangeArrowheads="1"/>
          </p:cNvSpPr>
          <p:nvPr/>
        </p:nvSpPr>
        <p:spPr bwMode="auto">
          <a:xfrm>
            <a:off x="4038600" y="3276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蜂</a:t>
            </a:r>
          </a:p>
        </p:txBody>
      </p:sp>
      <p:sp>
        <p:nvSpPr>
          <p:cNvPr id="39945" name="Rectangle 10"/>
          <p:cNvSpPr>
            <a:spLocks noChangeArrowheads="1"/>
          </p:cNvSpPr>
          <p:nvPr/>
        </p:nvSpPr>
        <p:spPr bwMode="auto">
          <a:xfrm>
            <a:off x="3886200" y="19812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李</a:t>
            </a:r>
          </a:p>
        </p:txBody>
      </p:sp>
      <p:sp>
        <p:nvSpPr>
          <p:cNvPr id="39946" name="Rectangle 11"/>
          <p:cNvSpPr>
            <a:spLocks noChangeArrowheads="1"/>
          </p:cNvSpPr>
          <p:nvPr/>
        </p:nvSpPr>
        <p:spPr bwMode="auto">
          <a:xfrm>
            <a:off x="5410200" y="16002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杨</a:t>
            </a:r>
          </a:p>
        </p:txBody>
      </p:sp>
      <p:sp>
        <p:nvSpPr>
          <p:cNvPr id="39947" name="Rectangle 12"/>
          <p:cNvSpPr>
            <a:spLocks noChangeArrowheads="1"/>
          </p:cNvSpPr>
          <p:nvPr/>
        </p:nvSpPr>
        <p:spPr bwMode="auto">
          <a:xfrm>
            <a:off x="5257800" y="32004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碧</a:t>
            </a:r>
          </a:p>
        </p:txBody>
      </p:sp>
      <p:sp>
        <p:nvSpPr>
          <p:cNvPr id="39948" name="Rectangle 13"/>
          <p:cNvSpPr>
            <a:spLocks noChangeArrowheads="1"/>
          </p:cNvSpPr>
          <p:nvPr/>
        </p:nvSpPr>
        <p:spPr bwMode="auto">
          <a:xfrm>
            <a:off x="6629400" y="3048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紫</a:t>
            </a:r>
          </a:p>
        </p:txBody>
      </p:sp>
      <p:sp>
        <p:nvSpPr>
          <p:cNvPr id="39949" name="Rectangle 14"/>
          <p:cNvSpPr>
            <a:spLocks noChangeArrowheads="1"/>
          </p:cNvSpPr>
          <p:nvPr/>
        </p:nvSpPr>
        <p:spPr bwMode="auto">
          <a:xfrm>
            <a:off x="2286000" y="23622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千</a:t>
            </a:r>
          </a:p>
        </p:txBody>
      </p:sp>
      <p:sp>
        <p:nvSpPr>
          <p:cNvPr id="39950" name="Rectangle 15"/>
          <p:cNvSpPr>
            <a:spLocks noChangeArrowheads="1"/>
          </p:cNvSpPr>
          <p:nvPr/>
        </p:nvSpPr>
        <p:spPr bwMode="auto">
          <a:xfrm>
            <a:off x="4191000" y="38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秀</a:t>
            </a:r>
          </a:p>
        </p:txBody>
      </p:sp>
      <p:sp>
        <p:nvSpPr>
          <p:cNvPr id="39951" name="Rectangle 16"/>
          <p:cNvSpPr>
            <a:spLocks noChangeArrowheads="1"/>
          </p:cNvSpPr>
          <p:nvPr/>
        </p:nvSpPr>
        <p:spPr bwMode="auto">
          <a:xfrm>
            <a:off x="3810000" y="5181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朝</a:t>
            </a:r>
          </a:p>
        </p:txBody>
      </p:sp>
      <p:sp>
        <p:nvSpPr>
          <p:cNvPr id="39952" name="Rectangle 17"/>
          <p:cNvSpPr>
            <a:spLocks noChangeArrowheads="1"/>
          </p:cNvSpPr>
          <p:nvPr/>
        </p:nvSpPr>
        <p:spPr bwMode="auto">
          <a:xfrm>
            <a:off x="6705600" y="5424488"/>
            <a:ext cx="639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wù</a:t>
            </a:r>
            <a:endParaRPr kumimoji="1" lang="en-US" altLang="zh-CN" sz="2800" b="1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39953" name="Rectangle 18"/>
          <p:cNvSpPr>
            <a:spLocks noChangeArrowheads="1"/>
          </p:cNvSpPr>
          <p:nvPr/>
        </p:nvSpPr>
        <p:spPr bwMode="auto">
          <a:xfrm>
            <a:off x="5105400" y="5195888"/>
            <a:ext cx="1273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shu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ā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n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ɡ</a:t>
            </a:r>
          </a:p>
        </p:txBody>
      </p:sp>
      <p:sp>
        <p:nvSpPr>
          <p:cNvPr id="39954" name="Rectangle 19"/>
          <p:cNvSpPr>
            <a:spLocks noChangeArrowheads="1"/>
          </p:cNvSpPr>
          <p:nvPr/>
        </p:nvSpPr>
        <p:spPr bwMode="auto">
          <a:xfrm>
            <a:off x="3657600" y="4814888"/>
            <a:ext cx="11414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Zh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ā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o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9955" name="Rectangle 20"/>
          <p:cNvSpPr>
            <a:spLocks noChangeArrowheads="1"/>
          </p:cNvSpPr>
          <p:nvPr/>
        </p:nvSpPr>
        <p:spPr bwMode="auto">
          <a:xfrm>
            <a:off x="2514600" y="4205288"/>
            <a:ext cx="638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xiá</a:t>
            </a:r>
            <a:endParaRPr kumimoji="1" lang="en-US" altLang="zh-CN" sz="2800" b="1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39956" name="Rectangle 21"/>
          <p:cNvSpPr>
            <a:spLocks noChangeArrowheads="1"/>
          </p:cNvSpPr>
          <p:nvPr/>
        </p:nvSpPr>
        <p:spPr bwMode="auto">
          <a:xfrm>
            <a:off x="1363663" y="3200400"/>
            <a:ext cx="541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x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ī</a:t>
            </a:r>
          </a:p>
        </p:txBody>
      </p:sp>
      <p:sp>
        <p:nvSpPr>
          <p:cNvPr id="39957" name="Rectangle 22"/>
          <p:cNvSpPr>
            <a:spLocks noChangeArrowheads="1"/>
          </p:cNvSpPr>
          <p:nvPr/>
        </p:nvSpPr>
        <p:spPr bwMode="auto">
          <a:xfrm>
            <a:off x="2514600" y="3073400"/>
            <a:ext cx="69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di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é</a:t>
            </a:r>
            <a:endParaRPr kumimoji="1" lang="en-US" altLang="zh-CN" sz="2800" b="1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39958" name="Rectangle 23"/>
          <p:cNvSpPr>
            <a:spLocks noChangeArrowheads="1"/>
          </p:cNvSpPr>
          <p:nvPr/>
        </p:nvSpPr>
        <p:spPr bwMode="auto">
          <a:xfrm>
            <a:off x="3962400" y="2921000"/>
            <a:ext cx="860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f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ē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n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ɡ</a:t>
            </a:r>
          </a:p>
        </p:txBody>
      </p:sp>
      <p:sp>
        <p:nvSpPr>
          <p:cNvPr id="39959" name="Rectangle 24"/>
          <p:cNvSpPr>
            <a:spLocks noChangeArrowheads="1"/>
          </p:cNvSpPr>
          <p:nvPr/>
        </p:nvSpPr>
        <p:spPr bwMode="auto">
          <a:xfrm>
            <a:off x="4033838" y="1625600"/>
            <a:ext cx="461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l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ǐ</a:t>
            </a:r>
          </a:p>
        </p:txBody>
      </p:sp>
      <p:sp>
        <p:nvSpPr>
          <p:cNvPr id="39960" name="Rectangle 25"/>
          <p:cNvSpPr>
            <a:spLocks noChangeArrowheads="1"/>
          </p:cNvSpPr>
          <p:nvPr/>
        </p:nvSpPr>
        <p:spPr bwMode="auto">
          <a:xfrm>
            <a:off x="5410200" y="1244600"/>
            <a:ext cx="917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yán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ɡ</a:t>
            </a:r>
          </a:p>
        </p:txBody>
      </p:sp>
      <p:sp>
        <p:nvSpPr>
          <p:cNvPr id="39961" name="Rectangle 26"/>
          <p:cNvSpPr>
            <a:spLocks noChangeArrowheads="1"/>
          </p:cNvSpPr>
          <p:nvPr/>
        </p:nvSpPr>
        <p:spPr bwMode="auto">
          <a:xfrm>
            <a:off x="5486400" y="2768600"/>
            <a:ext cx="481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bì</a:t>
            </a:r>
          </a:p>
        </p:txBody>
      </p:sp>
      <p:sp>
        <p:nvSpPr>
          <p:cNvPr id="39962" name="Rectangle 27"/>
          <p:cNvSpPr>
            <a:spLocks noChangeArrowheads="1"/>
          </p:cNvSpPr>
          <p:nvPr/>
        </p:nvSpPr>
        <p:spPr bwMode="auto">
          <a:xfrm>
            <a:off x="6705600" y="2692400"/>
            <a:ext cx="520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z</a:t>
            </a:r>
            <a:r>
              <a:rPr kumimoji="1" lang="en-US" altLang="zh-CN" sz="2800" b="1">
                <a:solidFill>
                  <a:srgbClr val="0000FF"/>
                </a:solidFill>
                <a:latin typeface="宋体" charset="-122"/>
              </a:rPr>
              <a:t>ǐ</a:t>
            </a:r>
          </a:p>
        </p:txBody>
      </p:sp>
      <p:sp>
        <p:nvSpPr>
          <p:cNvPr id="39963" name="Rectangle 28"/>
          <p:cNvSpPr>
            <a:spLocks noChangeArrowheads="1"/>
          </p:cNvSpPr>
          <p:nvPr/>
        </p:nvSpPr>
        <p:spPr bwMode="auto">
          <a:xfrm>
            <a:off x="2265363" y="2006600"/>
            <a:ext cx="8588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qiān</a:t>
            </a:r>
          </a:p>
        </p:txBody>
      </p:sp>
      <p:sp>
        <p:nvSpPr>
          <p:cNvPr id="39964" name="Rectangle 29"/>
          <p:cNvSpPr>
            <a:spLocks noChangeArrowheads="1"/>
          </p:cNvSpPr>
          <p:nvPr/>
        </p:nvSpPr>
        <p:spPr bwMode="auto">
          <a:xfrm>
            <a:off x="4267200" y="90488"/>
            <a:ext cx="658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xiù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7" name="Picture 2" descr="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40875" cy="720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8" name="Text Box 3"/>
          <p:cNvSpPr txBox="1">
            <a:spLocks noChangeArrowheads="1"/>
          </p:cNvSpPr>
          <p:nvPr/>
        </p:nvSpPr>
        <p:spPr bwMode="auto">
          <a:xfrm>
            <a:off x="357188" y="0"/>
            <a:ext cx="16764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b="1">
                <a:solidFill>
                  <a:srgbClr val="FF0000"/>
                </a:solidFill>
                <a:latin typeface="Times New Roman" pitchFamily="18" charset="0"/>
              </a:rPr>
              <a:t>山清水秀</a:t>
            </a:r>
          </a:p>
        </p:txBody>
      </p:sp>
      <p:sp>
        <p:nvSpPr>
          <p:cNvPr id="147459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914400" cy="8382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ext Box 3"/>
          <p:cNvSpPr txBox="1">
            <a:spLocks noChangeArrowheads="1"/>
          </p:cNvSpPr>
          <p:nvPr/>
        </p:nvSpPr>
        <p:spPr bwMode="auto">
          <a:xfrm>
            <a:off x="4500563" y="5157788"/>
            <a:ext cx="43195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FFFF00"/>
                </a:solidFill>
                <a:ea typeface="楷体_GB2312" pitchFamily="49" charset="-122"/>
              </a:rPr>
              <a:t>鸟语花香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5" name="Picture 2" descr="u=2132161379,111389067&amp;fm=23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6" name="Rectangle 4"/>
          <p:cNvSpPr>
            <a:spLocks noChangeArrowheads="1"/>
          </p:cNvSpPr>
          <p:nvPr/>
        </p:nvSpPr>
        <p:spPr bwMode="auto">
          <a:xfrm>
            <a:off x="0" y="5214938"/>
            <a:ext cx="4267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FFFF00"/>
                </a:solidFill>
                <a:ea typeface="楷体_GB2312" pitchFamily="49" charset="-122"/>
              </a:rPr>
              <a:t>鸟语花香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1258888" y="3544888"/>
          <a:ext cx="6948487" cy="3313112"/>
        </p:xfrm>
        <a:graphic>
          <a:graphicData uri="http://schemas.openxmlformats.org/presentationml/2006/ole">
            <p:oleObj spid="_x0000_s133122" name="位图图像" r:id="rId3" imgW="4361905" imgH="2514286" progId="PBrush">
              <p:embed/>
            </p:oleObj>
          </a:graphicData>
        </a:graphic>
      </p:graphicFrame>
      <p:sp>
        <p:nvSpPr>
          <p:cNvPr id="133123" name="Text Box 6"/>
          <p:cNvSpPr txBox="1">
            <a:spLocks noChangeArrowheads="1"/>
          </p:cNvSpPr>
          <p:nvPr/>
        </p:nvSpPr>
        <p:spPr bwMode="auto">
          <a:xfrm>
            <a:off x="3276600" y="188913"/>
            <a:ext cx="3024188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桃对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李</a:t>
            </a:r>
            <a:r>
              <a:rPr kumimoji="1" lang="zh-CN" altLang="en-US" sz="36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柳对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杨</a:t>
            </a:r>
            <a:r>
              <a:rPr kumimoji="1" lang="zh-CN" altLang="en-US" sz="3600" b="1"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山清对水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秀</a:t>
            </a:r>
            <a:r>
              <a:rPr kumimoji="1" lang="zh-CN" altLang="en-US" sz="36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鸟语对花香。</a:t>
            </a:r>
          </a:p>
          <a:p>
            <a:pPr>
              <a:spcBef>
                <a:spcPct val="50000"/>
              </a:spcBef>
            </a:pPr>
            <a:endParaRPr kumimoji="1" lang="zh-CN" altLang="en-US" sz="36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3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1331913" y="1268413"/>
            <a:ext cx="705802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chemeClr val="hlink"/>
                </a:solidFill>
              </a:rPr>
              <a:t>请你猜一猜</a:t>
            </a:r>
          </a:p>
          <a:p>
            <a:endParaRPr lang="zh-CN" altLang="en-US" sz="4400">
              <a:solidFill>
                <a:schemeClr val="hlink"/>
              </a:solidFill>
            </a:endParaRPr>
          </a:p>
          <a:p>
            <a:r>
              <a:rPr lang="zh-CN" altLang="en-US" sz="4400"/>
              <a:t>十月十日</a:t>
            </a:r>
          </a:p>
          <a:p>
            <a:endParaRPr lang="zh-CN" altLang="en-US" sz="4400"/>
          </a:p>
          <a:p>
            <a:r>
              <a:rPr lang="zh-CN" altLang="en-US" sz="4400"/>
              <a:t>多字少一半</a:t>
            </a:r>
          </a:p>
          <a:p>
            <a:endParaRPr lang="zh-CN" altLang="en-US" sz="4400"/>
          </a:p>
          <a:p>
            <a:r>
              <a:rPr lang="zh-CN" altLang="en-US" sz="4400"/>
              <a:t>王先生白先生坐在石头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4419600" y="1752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雾</a:t>
            </a:r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3124200" y="1752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霜</a:t>
            </a:r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4724400" y="419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朝</a:t>
            </a:r>
          </a:p>
        </p:txBody>
      </p:sp>
      <p:sp>
        <p:nvSpPr>
          <p:cNvPr id="157702" name="Rectangle 6"/>
          <p:cNvSpPr>
            <a:spLocks noChangeArrowheads="1"/>
          </p:cNvSpPr>
          <p:nvPr/>
        </p:nvSpPr>
        <p:spPr bwMode="auto">
          <a:xfrm>
            <a:off x="1676400" y="1752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霞</a:t>
            </a:r>
          </a:p>
        </p:txBody>
      </p:sp>
      <p:sp>
        <p:nvSpPr>
          <p:cNvPr id="157703" name="Rectangle 7"/>
          <p:cNvSpPr>
            <a:spLocks noChangeArrowheads="1"/>
          </p:cNvSpPr>
          <p:nvPr/>
        </p:nvSpPr>
        <p:spPr bwMode="auto">
          <a:xfrm>
            <a:off x="3124200" y="5257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夕</a:t>
            </a:r>
          </a:p>
        </p:txBody>
      </p:sp>
      <p:sp>
        <p:nvSpPr>
          <p:cNvPr id="157704" name="Rectangle 8"/>
          <p:cNvSpPr>
            <a:spLocks noChangeArrowheads="1"/>
          </p:cNvSpPr>
          <p:nvPr/>
        </p:nvSpPr>
        <p:spPr bwMode="auto">
          <a:xfrm>
            <a:off x="1828800" y="2971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蝶</a:t>
            </a:r>
          </a:p>
        </p:txBody>
      </p:sp>
      <p:sp>
        <p:nvSpPr>
          <p:cNvPr id="157705" name="Rectangle 9"/>
          <p:cNvSpPr>
            <a:spLocks noChangeArrowheads="1"/>
          </p:cNvSpPr>
          <p:nvPr/>
        </p:nvSpPr>
        <p:spPr bwMode="auto">
          <a:xfrm>
            <a:off x="3124200" y="2971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蜂</a:t>
            </a:r>
          </a:p>
        </p:txBody>
      </p:sp>
      <p:sp>
        <p:nvSpPr>
          <p:cNvPr id="157706" name="Rectangle 10"/>
          <p:cNvSpPr>
            <a:spLocks noChangeArrowheads="1"/>
          </p:cNvSpPr>
          <p:nvPr/>
        </p:nvSpPr>
        <p:spPr bwMode="auto">
          <a:xfrm>
            <a:off x="5791200" y="419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碧</a:t>
            </a:r>
          </a:p>
        </p:txBody>
      </p:sp>
      <p:sp>
        <p:nvSpPr>
          <p:cNvPr id="157707" name="Rectangle 11"/>
          <p:cNvSpPr>
            <a:spLocks noChangeArrowheads="1"/>
          </p:cNvSpPr>
          <p:nvPr/>
        </p:nvSpPr>
        <p:spPr bwMode="auto">
          <a:xfrm>
            <a:off x="4419600" y="5181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紫</a:t>
            </a:r>
          </a:p>
        </p:txBody>
      </p:sp>
      <p:sp>
        <p:nvSpPr>
          <p:cNvPr id="157708" name="Rectangle 12"/>
          <p:cNvSpPr>
            <a:spLocks noChangeArrowheads="1"/>
          </p:cNvSpPr>
          <p:nvPr/>
        </p:nvSpPr>
        <p:spPr bwMode="auto">
          <a:xfrm>
            <a:off x="6781800" y="4114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千</a:t>
            </a:r>
          </a:p>
        </p:txBody>
      </p:sp>
      <p:sp>
        <p:nvSpPr>
          <p:cNvPr id="157709" name="Rectangle 13"/>
          <p:cNvSpPr>
            <a:spLocks noChangeArrowheads="1"/>
          </p:cNvSpPr>
          <p:nvPr/>
        </p:nvSpPr>
        <p:spPr bwMode="auto">
          <a:xfrm>
            <a:off x="1676400" y="419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李</a:t>
            </a:r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3124200" y="4114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杨</a:t>
            </a:r>
          </a:p>
        </p:txBody>
      </p:sp>
      <p:sp>
        <p:nvSpPr>
          <p:cNvPr id="157711" name="Rectangle 15"/>
          <p:cNvSpPr>
            <a:spLocks noChangeArrowheads="1"/>
          </p:cNvSpPr>
          <p:nvPr/>
        </p:nvSpPr>
        <p:spPr bwMode="auto">
          <a:xfrm>
            <a:off x="1676400" y="5181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1" name="Picture 2" descr="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7788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02" name="Group 3"/>
          <p:cNvGrpSpPr>
            <a:grpSpLocks/>
          </p:cNvGrpSpPr>
          <p:nvPr/>
        </p:nvGrpSpPr>
        <p:grpSpPr bwMode="auto">
          <a:xfrm>
            <a:off x="1789113" y="2389188"/>
            <a:ext cx="1716087" cy="1649412"/>
            <a:chOff x="720" y="1008"/>
            <a:chExt cx="864" cy="864"/>
          </a:xfrm>
        </p:grpSpPr>
        <p:sp>
          <p:nvSpPr>
            <p:cNvPr id="153611" name="Rectangle 4"/>
            <p:cNvSpPr>
              <a:spLocks noChangeArrowheads="1"/>
            </p:cNvSpPr>
            <p:nvPr/>
          </p:nvSpPr>
          <p:spPr bwMode="auto">
            <a:xfrm>
              <a:off x="720" y="1008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12" name="Line 5"/>
            <p:cNvSpPr>
              <a:spLocks noChangeShapeType="1"/>
            </p:cNvSpPr>
            <p:nvPr/>
          </p:nvSpPr>
          <p:spPr bwMode="auto">
            <a:xfrm>
              <a:off x="720" y="1440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13" name="Line 6"/>
            <p:cNvSpPr>
              <a:spLocks noChangeShapeType="1"/>
            </p:cNvSpPr>
            <p:nvPr/>
          </p:nvSpPr>
          <p:spPr bwMode="auto">
            <a:xfrm rot="-5400000">
              <a:off x="720" y="1439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03" name="Group 7"/>
          <p:cNvGrpSpPr>
            <a:grpSpLocks/>
          </p:cNvGrpSpPr>
          <p:nvPr/>
        </p:nvGrpSpPr>
        <p:grpSpPr bwMode="auto">
          <a:xfrm>
            <a:off x="5257800" y="2438400"/>
            <a:ext cx="1716088" cy="1649413"/>
            <a:chOff x="720" y="1008"/>
            <a:chExt cx="864" cy="864"/>
          </a:xfrm>
        </p:grpSpPr>
        <p:sp>
          <p:nvSpPr>
            <p:cNvPr id="153608" name="Rectangle 8"/>
            <p:cNvSpPr>
              <a:spLocks noChangeArrowheads="1"/>
            </p:cNvSpPr>
            <p:nvPr/>
          </p:nvSpPr>
          <p:spPr bwMode="auto">
            <a:xfrm>
              <a:off x="720" y="1008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609" name="Line 9"/>
            <p:cNvSpPr>
              <a:spLocks noChangeShapeType="1"/>
            </p:cNvSpPr>
            <p:nvPr/>
          </p:nvSpPr>
          <p:spPr bwMode="auto">
            <a:xfrm>
              <a:off x="720" y="1440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10" name="Line 10"/>
            <p:cNvSpPr>
              <a:spLocks noChangeShapeType="1"/>
            </p:cNvSpPr>
            <p:nvPr/>
          </p:nvSpPr>
          <p:spPr bwMode="auto">
            <a:xfrm rot="-5400000">
              <a:off x="720" y="1439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04" name="Rectangle 11"/>
          <p:cNvSpPr>
            <a:spLocks noChangeArrowheads="1"/>
          </p:cNvSpPr>
          <p:nvPr/>
        </p:nvSpPr>
        <p:spPr bwMode="auto">
          <a:xfrm>
            <a:off x="2070100" y="2489200"/>
            <a:ext cx="12049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8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秀</a:t>
            </a:r>
          </a:p>
        </p:txBody>
      </p:sp>
      <p:sp>
        <p:nvSpPr>
          <p:cNvPr id="153605" name="Text Box 12"/>
          <p:cNvSpPr txBox="1">
            <a:spLocks noChangeArrowheads="1"/>
          </p:cNvSpPr>
          <p:nvPr/>
        </p:nvSpPr>
        <p:spPr bwMode="auto">
          <a:xfrm>
            <a:off x="5508625" y="2492375"/>
            <a:ext cx="1295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和</a:t>
            </a:r>
          </a:p>
        </p:txBody>
      </p:sp>
      <p:sp>
        <p:nvSpPr>
          <p:cNvPr id="153606" name="Text Box 13"/>
          <p:cNvSpPr txBox="1">
            <a:spLocks noChangeArrowheads="1"/>
          </p:cNvSpPr>
          <p:nvPr/>
        </p:nvSpPr>
        <p:spPr bwMode="auto">
          <a:xfrm>
            <a:off x="1752600" y="10668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我会写： </a:t>
            </a:r>
          </a:p>
        </p:txBody>
      </p:sp>
      <p:pic>
        <p:nvPicPr>
          <p:cNvPr id="153607" name="Picture 14" descr="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838200"/>
            <a:ext cx="649288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5" name="Picture 2" descr="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6" name="Picture 10" descr="u=2356802944,3036436674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Text Box 11"/>
          <p:cNvSpPr txBox="1">
            <a:spLocks noChangeArrowheads="1"/>
          </p:cNvSpPr>
          <p:nvPr/>
        </p:nvSpPr>
        <p:spPr bwMode="auto">
          <a:xfrm>
            <a:off x="2339975" y="1341438"/>
            <a:ext cx="424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ea typeface="楷体_GB2312" pitchFamily="49" charset="-122"/>
              </a:rPr>
              <a:t>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4419600" y="1752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雾</a:t>
            </a:r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3124200" y="1752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霜</a:t>
            </a: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4724400" y="419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朝</a:t>
            </a:r>
          </a:p>
        </p:txBody>
      </p:sp>
      <p:sp>
        <p:nvSpPr>
          <p:cNvPr id="40965" name="Rectangle 6"/>
          <p:cNvSpPr>
            <a:spLocks noChangeArrowheads="1"/>
          </p:cNvSpPr>
          <p:nvPr/>
        </p:nvSpPr>
        <p:spPr bwMode="auto">
          <a:xfrm>
            <a:off x="1676400" y="1752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霞</a:t>
            </a:r>
          </a:p>
        </p:txBody>
      </p:sp>
      <p:sp>
        <p:nvSpPr>
          <p:cNvPr id="40966" name="Rectangle 7"/>
          <p:cNvSpPr>
            <a:spLocks noChangeArrowheads="1"/>
          </p:cNvSpPr>
          <p:nvPr/>
        </p:nvSpPr>
        <p:spPr bwMode="auto">
          <a:xfrm>
            <a:off x="3124200" y="5257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夕</a:t>
            </a:r>
          </a:p>
        </p:txBody>
      </p:sp>
      <p:sp>
        <p:nvSpPr>
          <p:cNvPr id="40967" name="Rectangle 8"/>
          <p:cNvSpPr>
            <a:spLocks noChangeArrowheads="1"/>
          </p:cNvSpPr>
          <p:nvPr/>
        </p:nvSpPr>
        <p:spPr bwMode="auto">
          <a:xfrm>
            <a:off x="1828800" y="2971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蝶</a:t>
            </a:r>
          </a:p>
        </p:txBody>
      </p:sp>
      <p:sp>
        <p:nvSpPr>
          <p:cNvPr id="40968" name="Rectangle 9"/>
          <p:cNvSpPr>
            <a:spLocks noChangeArrowheads="1"/>
          </p:cNvSpPr>
          <p:nvPr/>
        </p:nvSpPr>
        <p:spPr bwMode="auto">
          <a:xfrm>
            <a:off x="3124200" y="2971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蜂</a:t>
            </a:r>
          </a:p>
        </p:txBody>
      </p:sp>
      <p:sp>
        <p:nvSpPr>
          <p:cNvPr id="40969" name="Rectangle 10"/>
          <p:cNvSpPr>
            <a:spLocks noChangeArrowheads="1"/>
          </p:cNvSpPr>
          <p:nvPr/>
        </p:nvSpPr>
        <p:spPr bwMode="auto">
          <a:xfrm>
            <a:off x="5791200" y="419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碧</a:t>
            </a:r>
          </a:p>
        </p:txBody>
      </p:sp>
      <p:sp>
        <p:nvSpPr>
          <p:cNvPr id="40970" name="Rectangle 11"/>
          <p:cNvSpPr>
            <a:spLocks noChangeArrowheads="1"/>
          </p:cNvSpPr>
          <p:nvPr/>
        </p:nvSpPr>
        <p:spPr bwMode="auto">
          <a:xfrm>
            <a:off x="4419600" y="5181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紫</a:t>
            </a:r>
          </a:p>
        </p:txBody>
      </p:sp>
      <p:sp>
        <p:nvSpPr>
          <p:cNvPr id="40971" name="Rectangle 12"/>
          <p:cNvSpPr>
            <a:spLocks noChangeArrowheads="1"/>
          </p:cNvSpPr>
          <p:nvPr/>
        </p:nvSpPr>
        <p:spPr bwMode="auto">
          <a:xfrm>
            <a:off x="6781800" y="4114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千</a:t>
            </a:r>
          </a:p>
        </p:txBody>
      </p:sp>
      <p:sp>
        <p:nvSpPr>
          <p:cNvPr id="40972" name="Rectangle 13"/>
          <p:cNvSpPr>
            <a:spLocks noChangeArrowheads="1"/>
          </p:cNvSpPr>
          <p:nvPr/>
        </p:nvSpPr>
        <p:spPr bwMode="auto">
          <a:xfrm>
            <a:off x="1676400" y="41910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李</a:t>
            </a:r>
          </a:p>
        </p:txBody>
      </p:sp>
      <p:sp>
        <p:nvSpPr>
          <p:cNvPr id="40973" name="Rectangle 14"/>
          <p:cNvSpPr>
            <a:spLocks noChangeArrowheads="1"/>
          </p:cNvSpPr>
          <p:nvPr/>
        </p:nvSpPr>
        <p:spPr bwMode="auto">
          <a:xfrm>
            <a:off x="3124200" y="41148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杨</a:t>
            </a:r>
          </a:p>
        </p:txBody>
      </p:sp>
      <p:sp>
        <p:nvSpPr>
          <p:cNvPr id="40974" name="Rectangle 15"/>
          <p:cNvSpPr>
            <a:spLocks noChangeArrowheads="1"/>
          </p:cNvSpPr>
          <p:nvPr/>
        </p:nvSpPr>
        <p:spPr bwMode="auto">
          <a:xfrm>
            <a:off x="1676400" y="5181600"/>
            <a:ext cx="796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Times New Roman" pitchFamily="18" charset="0"/>
                <a:ea typeface="楷体_GB2312" pitchFamily="49" charset="-122"/>
              </a:rPr>
              <a:t>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41988" name="Picture 2" descr="http://img2.imgtn.bdimg.com/it/u=963945515,4236562141&amp;fm=23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36525"/>
            <a:ext cx="90916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矩形 5"/>
          <p:cNvSpPr>
            <a:spLocks noChangeArrowheads="1"/>
          </p:cNvSpPr>
          <p:nvPr/>
        </p:nvSpPr>
        <p:spPr bwMode="auto">
          <a:xfrm>
            <a:off x="1547813" y="857250"/>
            <a:ext cx="509587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云对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雾</a:t>
            </a:r>
            <a:r>
              <a:rPr lang="zh-CN" altLang="en-US" sz="8800" b="1">
                <a:ea typeface="楷体_GB2312" pitchFamily="49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雪对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霜</a:t>
            </a:r>
            <a:r>
              <a:rPr lang="zh-CN" altLang="en-US" sz="8800" b="1"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w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43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3" descr="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3563938" y="404813"/>
            <a:ext cx="16891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12900" b="1">
                <a:latin typeface="Times New Roman" pitchFamily="18" charset="0"/>
                <a:ea typeface="楷体_GB2312" pitchFamily="49" charset="-122"/>
              </a:rPr>
              <a:t>雾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2124075" y="765175"/>
            <a:ext cx="13668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ea typeface="楷体_GB2312" pitchFamily="49" charset="-122"/>
              </a:rPr>
              <a:t>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b9d6dccf7af8dd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85750"/>
            <a:ext cx="56165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4"/>
          <p:cNvSpPr txBox="1">
            <a:spLocks noChangeArrowheads="1"/>
          </p:cNvSpPr>
          <p:nvPr/>
        </p:nvSpPr>
        <p:spPr bwMode="auto">
          <a:xfrm>
            <a:off x="6732588" y="3860800"/>
            <a:ext cx="1987550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200">
                <a:ea typeface="楷体_GB2312" pitchFamily="49" charset="-122"/>
              </a:rPr>
              <a:t>霜</a:t>
            </a:r>
          </a:p>
        </p:txBody>
      </p:sp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6588125" y="1052513"/>
            <a:ext cx="15843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>
                <a:ea typeface="楷体_GB2312" pitchFamily="49" charset="-122"/>
              </a:rPr>
              <a:t>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u=1310845278,522444084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 descr="u=3444780346,3669055194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2843213" y="5661025"/>
            <a:ext cx="41036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和风细雨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530475" y="3200400"/>
            <a:ext cx="1812925" cy="304800"/>
          </a:xfrm>
          <a:custGeom>
            <a:avLst/>
            <a:gdLst>
              <a:gd name="connsiteX0" fmla="*/ 0 w 1813560"/>
              <a:gd name="connsiteY0" fmla="*/ 0 h 304800"/>
              <a:gd name="connsiteX1" fmla="*/ 1813560 w 1813560"/>
              <a:gd name="connsiteY1" fmla="*/ 304800 h 304800"/>
              <a:gd name="connsiteX2" fmla="*/ 1813560 w 1813560"/>
              <a:gd name="connsiteY2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3560" h="304800">
                <a:moveTo>
                  <a:pt x="0" y="0"/>
                </a:moveTo>
                <a:lnTo>
                  <a:pt x="1813560" y="304800"/>
                </a:lnTo>
                <a:lnTo>
                  <a:pt x="1813560" y="3048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2268538" y="1412875"/>
            <a:ext cx="5040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46083" name="Picture 2" descr="http://img2.imgtn.bdimg.com/it/u=963945515,4236562141&amp;fm=23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091613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矩形 6"/>
          <p:cNvSpPr>
            <a:spLocks noChangeArrowheads="1"/>
          </p:cNvSpPr>
          <p:nvPr/>
        </p:nvSpPr>
        <p:spPr bwMode="auto">
          <a:xfrm>
            <a:off x="857250" y="1000125"/>
            <a:ext cx="7215188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ea typeface="楷体_GB2312" pitchFamily="49" charset="-122"/>
              </a:rPr>
              <a:t>和风对细雨，</a:t>
            </a:r>
          </a:p>
          <a:p>
            <a:pPr>
              <a:spcBef>
                <a:spcPct val="50000"/>
              </a:spcBef>
            </a:pP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朝霞</a:t>
            </a:r>
            <a:r>
              <a:rPr lang="zh-CN" altLang="en-US" sz="8800" b="1">
                <a:ea typeface="楷体_GB2312" pitchFamily="49" charset="-122"/>
              </a:rPr>
              <a:t>对</a:t>
            </a:r>
            <a:r>
              <a:rPr lang="zh-CN" altLang="en-US" sz="8800" b="1">
                <a:solidFill>
                  <a:srgbClr val="FF0000"/>
                </a:solidFill>
                <a:ea typeface="楷体_GB2312" pitchFamily="49" charset="-122"/>
              </a:rPr>
              <a:t>夕</a:t>
            </a:r>
            <a:r>
              <a:rPr lang="zh-CN" altLang="en-US" sz="8800" b="1">
                <a:ea typeface="楷体_GB2312" pitchFamily="49" charset="-122"/>
              </a:rPr>
              <a:t>阳。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315</Words>
  <Application>Microsoft Office PowerPoint</Application>
  <PresentationFormat>全屏显示(4:3)</PresentationFormat>
  <Paragraphs>131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Calibri</vt:lpstr>
      <vt:lpstr>Times New Roman</vt:lpstr>
      <vt:lpstr>华文彩云</vt:lpstr>
      <vt:lpstr>楷体_GB2312</vt:lpstr>
      <vt:lpstr>Office 主题</vt:lpstr>
      <vt:lpstr>位图图像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                                                                                                                                                                                            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语文一年级下册</dc:title>
  <dc:creator>Administrator</dc:creator>
  <cp:lastModifiedBy>USER</cp:lastModifiedBy>
  <cp:revision>57</cp:revision>
  <dcterms:created xsi:type="dcterms:W3CDTF">2014-03-10T13:58:41Z</dcterms:created>
  <dcterms:modified xsi:type="dcterms:W3CDTF">2016-03-14T05:39:14Z</dcterms:modified>
</cp:coreProperties>
</file>