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handoutMasterIdLst>
    <p:handoutMasterId r:id="rId28"/>
  </p:handoutMasterIdLst>
  <p:sldIdLst>
    <p:sldId id="256" r:id="rId4"/>
    <p:sldId id="354" r:id="rId6"/>
    <p:sldId id="355" r:id="rId7"/>
    <p:sldId id="356" r:id="rId8"/>
    <p:sldId id="357" r:id="rId9"/>
    <p:sldId id="358" r:id="rId10"/>
    <p:sldId id="359" r:id="rId11"/>
    <p:sldId id="360" r:id="rId12"/>
    <p:sldId id="361" r:id="rId13"/>
    <p:sldId id="363" r:id="rId14"/>
    <p:sldId id="362" r:id="rId15"/>
    <p:sldId id="285" r:id="rId16"/>
    <p:sldId id="296" r:id="rId17"/>
    <p:sldId id="364" r:id="rId18"/>
    <p:sldId id="295" r:id="rId19"/>
    <p:sldId id="315" r:id="rId20"/>
    <p:sldId id="319" r:id="rId21"/>
    <p:sldId id="316" r:id="rId22"/>
    <p:sldId id="320" r:id="rId23"/>
    <p:sldId id="321" r:id="rId24"/>
    <p:sldId id="287" r:id="rId25"/>
    <p:sldId id="365" r:id="rId26"/>
    <p:sldId id="322" r:id="rId2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9063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77"/>
    <p:restoredTop sz="94585"/>
  </p:normalViewPr>
  <p:slideViewPr>
    <p:cSldViewPr showGuides="1">
      <p:cViewPr varScale="1">
        <p:scale>
          <a:sx n="79" d="100"/>
          <a:sy n="79" d="100"/>
        </p:scale>
        <p:origin x="-258" y="-204"/>
      </p:cViewPr>
      <p:guideLst>
        <p:guide orient="horz" pos="2160"/>
        <p:guide pos="28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5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Clr>
                <a:srgbClr val="000000"/>
              </a:buClr>
              <a:buSzPct val="100000"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Clr>
                <a:srgbClr val="000000"/>
              </a:buClr>
              <a:buSzPct val="100000"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fld id="{9F8956E3-0249-4D0C-AE98-667F71E9B3C6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Clr>
                <a:srgbClr val="000000"/>
              </a:buClr>
              <a:buSzPct val="100000"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fontAlgn="base">
              <a:buClr>
                <a:srgbClr val="000000"/>
              </a:buClr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Clr>
                <a:srgbClr val="000000"/>
              </a:buClr>
              <a:buSzPct val="100000"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Clr>
                <a:srgbClr val="000000"/>
              </a:buClr>
              <a:buSzPct val="100000"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fld id="{5E853E18-CF6C-4584-A5CA-FE91F181F3D4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2" name="Rectangle 4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33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Clr>
                <a:srgbClr val="000000"/>
              </a:buClr>
              <a:buSzPct val="100000"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fontAlgn="base">
              <a:buClr>
                <a:srgbClr val="000000"/>
              </a:buClr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0">
              <a:buClr>
                <a:srgbClr val="000000"/>
              </a:buClr>
            </a:pPr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8" name="Rectangle 6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>
              <a:buClr>
                <a:srgbClr val="000000"/>
              </a:buClr>
            </a:pPr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19459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 bwMode="white"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11765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1042988" y="6308725"/>
            <a:ext cx="8101013" cy="549275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12700" y="6308725"/>
            <a:ext cx="7956550" cy="54927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1733550" y="12700"/>
            <a:ext cx="2952750" cy="1484313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4763" y="12700"/>
            <a:ext cx="1658938" cy="14843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4932363" y="3175"/>
            <a:ext cx="4211638" cy="1482725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4762500" y="3175"/>
            <a:ext cx="2447925" cy="1484313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bg2"/>
              </a:gs>
            </a:gsLst>
            <a:lin ang="18900000" scaled="1"/>
          </a:gradFill>
          <a:ln>
            <a:noFill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4344" name="Group 8"/>
          <p:cNvGrpSpPr/>
          <p:nvPr/>
        </p:nvGrpSpPr>
        <p:grpSpPr>
          <a:xfrm>
            <a:off x="4829175" y="12700"/>
            <a:ext cx="2376488" cy="1465263"/>
            <a:chOff x="3042" y="8"/>
            <a:chExt cx="1497" cy="923"/>
          </a:xfrm>
        </p:grpSpPr>
        <p:sp>
          <p:nvSpPr>
            <p:cNvPr id="25" name="Freeform 9"/>
            <p:cNvSpPr>
              <a:spLocks noChangeArrowheads="1"/>
            </p:cNvSpPr>
            <p:nvPr/>
          </p:nvSpPr>
          <p:spPr bwMode="auto">
            <a:xfrm>
              <a:off x="3042" y="8"/>
              <a:ext cx="1047" cy="923"/>
            </a:xfrm>
            <a:custGeom>
              <a:avLst/>
              <a:gdLst>
                <a:gd name="T0" fmla="*/ 22 w 2617"/>
                <a:gd name="T1" fmla="*/ 191 h 2307"/>
                <a:gd name="T2" fmla="*/ 34 w 2617"/>
                <a:gd name="T3" fmla="*/ 142 h 2307"/>
                <a:gd name="T4" fmla="*/ 17 w 2617"/>
                <a:gd name="T5" fmla="*/ 154 h 2307"/>
                <a:gd name="T6" fmla="*/ 19 w 2617"/>
                <a:gd name="T7" fmla="*/ 128 h 2307"/>
                <a:gd name="T8" fmla="*/ 29 w 2617"/>
                <a:gd name="T9" fmla="*/ 68 h 2307"/>
                <a:gd name="T10" fmla="*/ 34 w 2617"/>
                <a:gd name="T11" fmla="*/ 26 h 2307"/>
                <a:gd name="T12" fmla="*/ 58 w 2617"/>
                <a:gd name="T13" fmla="*/ 2 h 2307"/>
                <a:gd name="T14" fmla="*/ 118 w 2617"/>
                <a:gd name="T15" fmla="*/ 5 h 2307"/>
                <a:gd name="T16" fmla="*/ 140 w 2617"/>
                <a:gd name="T17" fmla="*/ 31 h 2307"/>
                <a:gd name="T18" fmla="*/ 135 w 2617"/>
                <a:gd name="T19" fmla="*/ 50 h 2307"/>
                <a:gd name="T20" fmla="*/ 156 w 2617"/>
                <a:gd name="T21" fmla="*/ 92 h 2307"/>
                <a:gd name="T22" fmla="*/ 192 w 2617"/>
                <a:gd name="T23" fmla="*/ 128 h 2307"/>
                <a:gd name="T24" fmla="*/ 204 w 2617"/>
                <a:gd name="T25" fmla="*/ 150 h 2307"/>
                <a:gd name="T26" fmla="*/ 229 w 2617"/>
                <a:gd name="T27" fmla="*/ 159 h 2307"/>
                <a:gd name="T28" fmla="*/ 262 w 2617"/>
                <a:gd name="T29" fmla="*/ 166 h 2307"/>
                <a:gd name="T30" fmla="*/ 289 w 2617"/>
                <a:gd name="T31" fmla="*/ 162 h 2307"/>
                <a:gd name="T32" fmla="*/ 308 w 2617"/>
                <a:gd name="T33" fmla="*/ 138 h 2307"/>
                <a:gd name="T34" fmla="*/ 301 w 2617"/>
                <a:gd name="T35" fmla="*/ 126 h 2307"/>
                <a:gd name="T36" fmla="*/ 301 w 2617"/>
                <a:gd name="T37" fmla="*/ 108 h 2307"/>
                <a:gd name="T38" fmla="*/ 313 w 2617"/>
                <a:gd name="T39" fmla="*/ 94 h 2307"/>
                <a:gd name="T40" fmla="*/ 327 w 2617"/>
                <a:gd name="T41" fmla="*/ 84 h 2307"/>
                <a:gd name="T42" fmla="*/ 340 w 2617"/>
                <a:gd name="T43" fmla="*/ 80 h 2307"/>
                <a:gd name="T44" fmla="*/ 388 w 2617"/>
                <a:gd name="T45" fmla="*/ 104 h 2307"/>
                <a:gd name="T46" fmla="*/ 402 w 2617"/>
                <a:gd name="T47" fmla="*/ 145 h 2307"/>
                <a:gd name="T48" fmla="*/ 395 w 2617"/>
                <a:gd name="T49" fmla="*/ 166 h 2307"/>
                <a:gd name="T50" fmla="*/ 380 w 2617"/>
                <a:gd name="T51" fmla="*/ 188 h 2307"/>
                <a:gd name="T52" fmla="*/ 366 w 2617"/>
                <a:gd name="T53" fmla="*/ 203 h 2307"/>
                <a:gd name="T54" fmla="*/ 368 w 2617"/>
                <a:gd name="T55" fmla="*/ 210 h 2307"/>
                <a:gd name="T56" fmla="*/ 388 w 2617"/>
                <a:gd name="T57" fmla="*/ 183 h 2307"/>
                <a:gd name="T58" fmla="*/ 416 w 2617"/>
                <a:gd name="T59" fmla="*/ 220 h 2307"/>
                <a:gd name="T60" fmla="*/ 385 w 2617"/>
                <a:gd name="T61" fmla="*/ 248 h 2307"/>
                <a:gd name="T62" fmla="*/ 419 w 2617"/>
                <a:gd name="T63" fmla="*/ 316 h 2307"/>
                <a:gd name="T64" fmla="*/ 359 w 2617"/>
                <a:gd name="T65" fmla="*/ 280 h 2307"/>
                <a:gd name="T66" fmla="*/ 340 w 2617"/>
                <a:gd name="T67" fmla="*/ 304 h 2307"/>
                <a:gd name="T68" fmla="*/ 327 w 2617"/>
                <a:gd name="T69" fmla="*/ 369 h 2307"/>
                <a:gd name="T70" fmla="*/ 313 w 2617"/>
                <a:gd name="T71" fmla="*/ 302 h 2307"/>
                <a:gd name="T72" fmla="*/ 318 w 2617"/>
                <a:gd name="T73" fmla="*/ 246 h 2307"/>
                <a:gd name="T74" fmla="*/ 289 w 2617"/>
                <a:gd name="T75" fmla="*/ 239 h 2307"/>
                <a:gd name="T76" fmla="*/ 313 w 2617"/>
                <a:gd name="T77" fmla="*/ 215 h 2307"/>
                <a:gd name="T78" fmla="*/ 298 w 2617"/>
                <a:gd name="T79" fmla="*/ 191 h 2307"/>
                <a:gd name="T80" fmla="*/ 250 w 2617"/>
                <a:gd name="T81" fmla="*/ 186 h 2307"/>
                <a:gd name="T82" fmla="*/ 214 w 2617"/>
                <a:gd name="T83" fmla="*/ 169 h 2307"/>
                <a:gd name="T84" fmla="*/ 190 w 2617"/>
                <a:gd name="T85" fmla="*/ 154 h 2307"/>
                <a:gd name="T86" fmla="*/ 159 w 2617"/>
                <a:gd name="T87" fmla="*/ 133 h 2307"/>
                <a:gd name="T88" fmla="*/ 118 w 2617"/>
                <a:gd name="T89" fmla="*/ 101 h 2307"/>
                <a:gd name="T90" fmla="*/ 116 w 2617"/>
                <a:gd name="T91" fmla="*/ 133 h 2307"/>
                <a:gd name="T92" fmla="*/ 120 w 2617"/>
                <a:gd name="T93" fmla="*/ 145 h 2307"/>
                <a:gd name="T94" fmla="*/ 132 w 2617"/>
                <a:gd name="T95" fmla="*/ 176 h 2307"/>
                <a:gd name="T96" fmla="*/ 135 w 2617"/>
                <a:gd name="T97" fmla="*/ 208 h 2307"/>
                <a:gd name="T98" fmla="*/ 147 w 2617"/>
                <a:gd name="T99" fmla="*/ 282 h 2307"/>
                <a:gd name="T100" fmla="*/ 161 w 2617"/>
                <a:gd name="T101" fmla="*/ 306 h 2307"/>
                <a:gd name="T102" fmla="*/ 132 w 2617"/>
                <a:gd name="T103" fmla="*/ 287 h 2307"/>
                <a:gd name="T104" fmla="*/ 125 w 2617"/>
                <a:gd name="T105" fmla="*/ 256 h 2307"/>
                <a:gd name="T106" fmla="*/ 116 w 2617"/>
                <a:gd name="T107" fmla="*/ 215 h 2307"/>
                <a:gd name="T108" fmla="*/ 82 w 2617"/>
                <a:gd name="T109" fmla="*/ 176 h 2307"/>
                <a:gd name="T110" fmla="*/ 62 w 2617"/>
                <a:gd name="T111" fmla="*/ 176 h 2307"/>
                <a:gd name="T112" fmla="*/ 50 w 2617"/>
                <a:gd name="T113" fmla="*/ 186 h 2307"/>
                <a:gd name="T114" fmla="*/ 31 w 2617"/>
                <a:gd name="T115" fmla="*/ 227 h 2307"/>
                <a:gd name="T116" fmla="*/ 0 w 2617"/>
                <a:gd name="T117" fmla="*/ 290 h 230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617" h="2307">
                  <a:moveTo>
                    <a:pt x="0" y="1809"/>
                  </a:moveTo>
                  <a:cubicBezTo>
                    <a:pt x="0" y="1809"/>
                    <a:pt x="0" y="1809"/>
                    <a:pt x="45" y="1478"/>
                  </a:cubicBezTo>
                  <a:cubicBezTo>
                    <a:pt x="45" y="1478"/>
                    <a:pt x="45" y="1478"/>
                    <a:pt x="90" y="1266"/>
                  </a:cubicBezTo>
                  <a:cubicBezTo>
                    <a:pt x="90" y="1266"/>
                    <a:pt x="90" y="1266"/>
                    <a:pt x="135" y="1191"/>
                  </a:cubicBezTo>
                  <a:cubicBezTo>
                    <a:pt x="135" y="1191"/>
                    <a:pt x="135" y="1191"/>
                    <a:pt x="150" y="1116"/>
                  </a:cubicBezTo>
                  <a:cubicBezTo>
                    <a:pt x="150" y="1116"/>
                    <a:pt x="150" y="1116"/>
                    <a:pt x="165" y="1010"/>
                  </a:cubicBezTo>
                  <a:cubicBezTo>
                    <a:pt x="165" y="1010"/>
                    <a:pt x="165" y="1010"/>
                    <a:pt x="210" y="904"/>
                  </a:cubicBezTo>
                  <a:cubicBezTo>
                    <a:pt x="210" y="904"/>
                    <a:pt x="210" y="904"/>
                    <a:pt x="210" y="889"/>
                  </a:cubicBezTo>
                  <a:cubicBezTo>
                    <a:pt x="210" y="889"/>
                    <a:pt x="210" y="889"/>
                    <a:pt x="180" y="904"/>
                  </a:cubicBezTo>
                  <a:cubicBezTo>
                    <a:pt x="180" y="904"/>
                    <a:pt x="180" y="904"/>
                    <a:pt x="165" y="874"/>
                  </a:cubicBezTo>
                  <a:cubicBezTo>
                    <a:pt x="165" y="874"/>
                    <a:pt x="165" y="874"/>
                    <a:pt x="150" y="874"/>
                  </a:cubicBezTo>
                  <a:cubicBezTo>
                    <a:pt x="150" y="874"/>
                    <a:pt x="150" y="874"/>
                    <a:pt x="105" y="965"/>
                  </a:cubicBezTo>
                  <a:cubicBezTo>
                    <a:pt x="105" y="965"/>
                    <a:pt x="105" y="965"/>
                    <a:pt x="75" y="965"/>
                  </a:cubicBezTo>
                  <a:cubicBezTo>
                    <a:pt x="75" y="965"/>
                    <a:pt x="75" y="965"/>
                    <a:pt x="135" y="844"/>
                  </a:cubicBezTo>
                  <a:cubicBezTo>
                    <a:pt x="135" y="844"/>
                    <a:pt x="135" y="844"/>
                    <a:pt x="150" y="829"/>
                  </a:cubicBezTo>
                  <a:cubicBezTo>
                    <a:pt x="150" y="829"/>
                    <a:pt x="150" y="829"/>
                    <a:pt x="120" y="799"/>
                  </a:cubicBezTo>
                  <a:cubicBezTo>
                    <a:pt x="120" y="799"/>
                    <a:pt x="120" y="799"/>
                    <a:pt x="105" y="708"/>
                  </a:cubicBezTo>
                  <a:cubicBezTo>
                    <a:pt x="105" y="708"/>
                    <a:pt x="105" y="708"/>
                    <a:pt x="75" y="648"/>
                  </a:cubicBezTo>
                  <a:cubicBezTo>
                    <a:pt x="75" y="648"/>
                    <a:pt x="75" y="648"/>
                    <a:pt x="90" y="558"/>
                  </a:cubicBezTo>
                  <a:cubicBezTo>
                    <a:pt x="90" y="558"/>
                    <a:pt x="90" y="558"/>
                    <a:pt x="180" y="422"/>
                  </a:cubicBezTo>
                  <a:cubicBezTo>
                    <a:pt x="180" y="422"/>
                    <a:pt x="180" y="422"/>
                    <a:pt x="135" y="392"/>
                  </a:cubicBezTo>
                  <a:cubicBezTo>
                    <a:pt x="135" y="392"/>
                    <a:pt x="135" y="392"/>
                    <a:pt x="135" y="346"/>
                  </a:cubicBezTo>
                  <a:cubicBezTo>
                    <a:pt x="135" y="346"/>
                    <a:pt x="135" y="346"/>
                    <a:pt x="165" y="196"/>
                  </a:cubicBezTo>
                  <a:cubicBezTo>
                    <a:pt x="165" y="196"/>
                    <a:pt x="165" y="196"/>
                    <a:pt x="210" y="165"/>
                  </a:cubicBezTo>
                  <a:cubicBezTo>
                    <a:pt x="210" y="165"/>
                    <a:pt x="210" y="165"/>
                    <a:pt x="255" y="150"/>
                  </a:cubicBezTo>
                  <a:cubicBezTo>
                    <a:pt x="255" y="150"/>
                    <a:pt x="255" y="150"/>
                    <a:pt x="255" y="105"/>
                  </a:cubicBezTo>
                  <a:cubicBezTo>
                    <a:pt x="255" y="105"/>
                    <a:pt x="255" y="105"/>
                    <a:pt x="300" y="60"/>
                  </a:cubicBezTo>
                  <a:cubicBezTo>
                    <a:pt x="300" y="60"/>
                    <a:pt x="300" y="60"/>
                    <a:pt x="361" y="15"/>
                  </a:cubicBezTo>
                  <a:cubicBezTo>
                    <a:pt x="361" y="15"/>
                    <a:pt x="361" y="15"/>
                    <a:pt x="451" y="0"/>
                  </a:cubicBezTo>
                  <a:cubicBezTo>
                    <a:pt x="451" y="0"/>
                    <a:pt x="451" y="0"/>
                    <a:pt x="556" y="0"/>
                  </a:cubicBezTo>
                  <a:cubicBezTo>
                    <a:pt x="556" y="0"/>
                    <a:pt x="556" y="0"/>
                    <a:pt x="707" y="15"/>
                  </a:cubicBezTo>
                  <a:cubicBezTo>
                    <a:pt x="707" y="15"/>
                    <a:pt x="707" y="15"/>
                    <a:pt x="737" y="30"/>
                  </a:cubicBezTo>
                  <a:cubicBezTo>
                    <a:pt x="737" y="30"/>
                    <a:pt x="737" y="30"/>
                    <a:pt x="767" y="15"/>
                  </a:cubicBezTo>
                  <a:cubicBezTo>
                    <a:pt x="767" y="15"/>
                    <a:pt x="767" y="15"/>
                    <a:pt x="842" y="60"/>
                  </a:cubicBezTo>
                  <a:cubicBezTo>
                    <a:pt x="842" y="60"/>
                    <a:pt x="842" y="60"/>
                    <a:pt x="902" y="120"/>
                  </a:cubicBezTo>
                  <a:cubicBezTo>
                    <a:pt x="902" y="120"/>
                    <a:pt x="902" y="120"/>
                    <a:pt x="872" y="196"/>
                  </a:cubicBezTo>
                  <a:cubicBezTo>
                    <a:pt x="872" y="196"/>
                    <a:pt x="872" y="196"/>
                    <a:pt x="872" y="241"/>
                  </a:cubicBezTo>
                  <a:cubicBezTo>
                    <a:pt x="872" y="241"/>
                    <a:pt x="872" y="241"/>
                    <a:pt x="842" y="256"/>
                  </a:cubicBezTo>
                  <a:cubicBezTo>
                    <a:pt x="842" y="256"/>
                    <a:pt x="842" y="256"/>
                    <a:pt x="827" y="301"/>
                  </a:cubicBezTo>
                  <a:cubicBezTo>
                    <a:pt x="827" y="301"/>
                    <a:pt x="827" y="301"/>
                    <a:pt x="842" y="316"/>
                  </a:cubicBezTo>
                  <a:cubicBezTo>
                    <a:pt x="842" y="316"/>
                    <a:pt x="842" y="316"/>
                    <a:pt x="842" y="346"/>
                  </a:cubicBezTo>
                  <a:cubicBezTo>
                    <a:pt x="842" y="346"/>
                    <a:pt x="842" y="346"/>
                    <a:pt x="812" y="377"/>
                  </a:cubicBezTo>
                  <a:cubicBezTo>
                    <a:pt x="812" y="377"/>
                    <a:pt x="812" y="377"/>
                    <a:pt x="932" y="497"/>
                  </a:cubicBezTo>
                  <a:cubicBezTo>
                    <a:pt x="932" y="497"/>
                    <a:pt x="932" y="497"/>
                    <a:pt x="977" y="573"/>
                  </a:cubicBezTo>
                  <a:cubicBezTo>
                    <a:pt x="977" y="573"/>
                    <a:pt x="977" y="573"/>
                    <a:pt x="1113" y="678"/>
                  </a:cubicBezTo>
                  <a:cubicBezTo>
                    <a:pt x="1113" y="678"/>
                    <a:pt x="1113" y="678"/>
                    <a:pt x="1173" y="769"/>
                  </a:cubicBezTo>
                  <a:cubicBezTo>
                    <a:pt x="1173" y="769"/>
                    <a:pt x="1173" y="769"/>
                    <a:pt x="1173" y="799"/>
                  </a:cubicBezTo>
                  <a:cubicBezTo>
                    <a:pt x="1173" y="799"/>
                    <a:pt x="1173" y="799"/>
                    <a:pt x="1203" y="799"/>
                  </a:cubicBezTo>
                  <a:cubicBezTo>
                    <a:pt x="1203" y="799"/>
                    <a:pt x="1203" y="799"/>
                    <a:pt x="1248" y="859"/>
                  </a:cubicBezTo>
                  <a:cubicBezTo>
                    <a:pt x="1248" y="859"/>
                    <a:pt x="1248" y="859"/>
                    <a:pt x="1233" y="904"/>
                  </a:cubicBezTo>
                  <a:cubicBezTo>
                    <a:pt x="1233" y="904"/>
                    <a:pt x="1233" y="904"/>
                    <a:pt x="1248" y="889"/>
                  </a:cubicBezTo>
                  <a:cubicBezTo>
                    <a:pt x="1248" y="889"/>
                    <a:pt x="1248" y="889"/>
                    <a:pt x="1278" y="935"/>
                  </a:cubicBezTo>
                  <a:cubicBezTo>
                    <a:pt x="1278" y="935"/>
                    <a:pt x="1278" y="935"/>
                    <a:pt x="1323" y="919"/>
                  </a:cubicBezTo>
                  <a:cubicBezTo>
                    <a:pt x="1323" y="919"/>
                    <a:pt x="1323" y="919"/>
                    <a:pt x="1368" y="950"/>
                  </a:cubicBezTo>
                  <a:cubicBezTo>
                    <a:pt x="1368" y="950"/>
                    <a:pt x="1368" y="950"/>
                    <a:pt x="1383" y="980"/>
                  </a:cubicBezTo>
                  <a:cubicBezTo>
                    <a:pt x="1383" y="980"/>
                    <a:pt x="1383" y="980"/>
                    <a:pt x="1429" y="995"/>
                  </a:cubicBezTo>
                  <a:cubicBezTo>
                    <a:pt x="1429" y="995"/>
                    <a:pt x="1429" y="995"/>
                    <a:pt x="1504" y="980"/>
                  </a:cubicBezTo>
                  <a:cubicBezTo>
                    <a:pt x="1504" y="980"/>
                    <a:pt x="1504" y="980"/>
                    <a:pt x="1534" y="995"/>
                  </a:cubicBezTo>
                  <a:cubicBezTo>
                    <a:pt x="1534" y="995"/>
                    <a:pt x="1534" y="995"/>
                    <a:pt x="1564" y="1025"/>
                  </a:cubicBezTo>
                  <a:cubicBezTo>
                    <a:pt x="1564" y="1025"/>
                    <a:pt x="1564" y="1025"/>
                    <a:pt x="1639" y="1040"/>
                  </a:cubicBezTo>
                  <a:cubicBezTo>
                    <a:pt x="1639" y="1040"/>
                    <a:pt x="1639" y="1040"/>
                    <a:pt x="1714" y="1010"/>
                  </a:cubicBezTo>
                  <a:cubicBezTo>
                    <a:pt x="1714" y="1010"/>
                    <a:pt x="1714" y="1010"/>
                    <a:pt x="1745" y="1025"/>
                  </a:cubicBezTo>
                  <a:cubicBezTo>
                    <a:pt x="1745" y="1025"/>
                    <a:pt x="1745" y="1025"/>
                    <a:pt x="1790" y="995"/>
                  </a:cubicBezTo>
                  <a:cubicBezTo>
                    <a:pt x="1790" y="995"/>
                    <a:pt x="1790" y="995"/>
                    <a:pt x="1805" y="1010"/>
                  </a:cubicBezTo>
                  <a:cubicBezTo>
                    <a:pt x="1805" y="1010"/>
                    <a:pt x="1805" y="1010"/>
                    <a:pt x="1865" y="980"/>
                  </a:cubicBezTo>
                  <a:cubicBezTo>
                    <a:pt x="1865" y="980"/>
                    <a:pt x="1865" y="980"/>
                    <a:pt x="1880" y="950"/>
                  </a:cubicBezTo>
                  <a:cubicBezTo>
                    <a:pt x="1880" y="950"/>
                    <a:pt x="1880" y="950"/>
                    <a:pt x="1880" y="935"/>
                  </a:cubicBezTo>
                  <a:cubicBezTo>
                    <a:pt x="1880" y="935"/>
                    <a:pt x="1880" y="935"/>
                    <a:pt x="1925" y="859"/>
                  </a:cubicBezTo>
                  <a:cubicBezTo>
                    <a:pt x="1925" y="859"/>
                    <a:pt x="1925" y="859"/>
                    <a:pt x="1940" y="844"/>
                  </a:cubicBezTo>
                  <a:cubicBezTo>
                    <a:pt x="1940" y="844"/>
                    <a:pt x="1940" y="844"/>
                    <a:pt x="1940" y="814"/>
                  </a:cubicBezTo>
                  <a:cubicBezTo>
                    <a:pt x="1940" y="814"/>
                    <a:pt x="1940" y="814"/>
                    <a:pt x="1895" y="799"/>
                  </a:cubicBezTo>
                  <a:cubicBezTo>
                    <a:pt x="1895" y="799"/>
                    <a:pt x="1895" y="799"/>
                    <a:pt x="1880" y="784"/>
                  </a:cubicBezTo>
                  <a:cubicBezTo>
                    <a:pt x="1880" y="784"/>
                    <a:pt x="1880" y="784"/>
                    <a:pt x="1895" y="769"/>
                  </a:cubicBezTo>
                  <a:cubicBezTo>
                    <a:pt x="1895" y="769"/>
                    <a:pt x="1895" y="769"/>
                    <a:pt x="1880" y="754"/>
                  </a:cubicBezTo>
                  <a:cubicBezTo>
                    <a:pt x="1880" y="754"/>
                    <a:pt x="1880" y="754"/>
                    <a:pt x="1880" y="708"/>
                  </a:cubicBezTo>
                  <a:cubicBezTo>
                    <a:pt x="1880" y="708"/>
                    <a:pt x="1880" y="708"/>
                    <a:pt x="1880" y="678"/>
                  </a:cubicBezTo>
                  <a:cubicBezTo>
                    <a:pt x="1880" y="678"/>
                    <a:pt x="1880" y="678"/>
                    <a:pt x="1925" y="648"/>
                  </a:cubicBezTo>
                  <a:cubicBezTo>
                    <a:pt x="1925" y="648"/>
                    <a:pt x="1925" y="648"/>
                    <a:pt x="1910" y="618"/>
                  </a:cubicBezTo>
                  <a:cubicBezTo>
                    <a:pt x="1910" y="618"/>
                    <a:pt x="1910" y="618"/>
                    <a:pt x="1940" y="603"/>
                  </a:cubicBezTo>
                  <a:cubicBezTo>
                    <a:pt x="1940" y="603"/>
                    <a:pt x="1940" y="603"/>
                    <a:pt x="1955" y="588"/>
                  </a:cubicBezTo>
                  <a:cubicBezTo>
                    <a:pt x="1955" y="588"/>
                    <a:pt x="1955" y="588"/>
                    <a:pt x="1940" y="573"/>
                  </a:cubicBezTo>
                  <a:cubicBezTo>
                    <a:pt x="1940" y="573"/>
                    <a:pt x="1940" y="573"/>
                    <a:pt x="1955" y="542"/>
                  </a:cubicBezTo>
                  <a:cubicBezTo>
                    <a:pt x="1955" y="542"/>
                    <a:pt x="1955" y="542"/>
                    <a:pt x="1985" y="542"/>
                  </a:cubicBezTo>
                  <a:cubicBezTo>
                    <a:pt x="1985" y="542"/>
                    <a:pt x="1985" y="542"/>
                    <a:pt x="2045" y="527"/>
                  </a:cubicBezTo>
                  <a:cubicBezTo>
                    <a:pt x="2045" y="527"/>
                    <a:pt x="2045" y="527"/>
                    <a:pt x="2106" y="542"/>
                  </a:cubicBezTo>
                  <a:cubicBezTo>
                    <a:pt x="2106" y="542"/>
                    <a:pt x="2106" y="542"/>
                    <a:pt x="2136" y="573"/>
                  </a:cubicBezTo>
                  <a:cubicBezTo>
                    <a:pt x="2136" y="573"/>
                    <a:pt x="2136" y="573"/>
                    <a:pt x="2166" y="558"/>
                  </a:cubicBezTo>
                  <a:cubicBezTo>
                    <a:pt x="2166" y="558"/>
                    <a:pt x="2166" y="558"/>
                    <a:pt x="2121" y="497"/>
                  </a:cubicBezTo>
                  <a:cubicBezTo>
                    <a:pt x="2121" y="497"/>
                    <a:pt x="2121" y="497"/>
                    <a:pt x="2151" y="482"/>
                  </a:cubicBezTo>
                  <a:cubicBezTo>
                    <a:pt x="2151" y="482"/>
                    <a:pt x="2151" y="482"/>
                    <a:pt x="2226" y="558"/>
                  </a:cubicBezTo>
                  <a:cubicBezTo>
                    <a:pt x="2226" y="558"/>
                    <a:pt x="2226" y="558"/>
                    <a:pt x="2331" y="588"/>
                  </a:cubicBezTo>
                  <a:cubicBezTo>
                    <a:pt x="2331" y="588"/>
                    <a:pt x="2331" y="588"/>
                    <a:pt x="2421" y="648"/>
                  </a:cubicBezTo>
                  <a:cubicBezTo>
                    <a:pt x="2421" y="648"/>
                    <a:pt x="2421" y="648"/>
                    <a:pt x="2452" y="739"/>
                  </a:cubicBezTo>
                  <a:cubicBezTo>
                    <a:pt x="2452" y="739"/>
                    <a:pt x="2452" y="739"/>
                    <a:pt x="2512" y="754"/>
                  </a:cubicBezTo>
                  <a:cubicBezTo>
                    <a:pt x="2512" y="754"/>
                    <a:pt x="2512" y="754"/>
                    <a:pt x="2512" y="799"/>
                  </a:cubicBezTo>
                  <a:cubicBezTo>
                    <a:pt x="2512" y="799"/>
                    <a:pt x="2512" y="799"/>
                    <a:pt x="2512" y="904"/>
                  </a:cubicBezTo>
                  <a:cubicBezTo>
                    <a:pt x="2512" y="904"/>
                    <a:pt x="2512" y="904"/>
                    <a:pt x="2452" y="950"/>
                  </a:cubicBezTo>
                  <a:cubicBezTo>
                    <a:pt x="2452" y="950"/>
                    <a:pt x="2452" y="950"/>
                    <a:pt x="2467" y="965"/>
                  </a:cubicBezTo>
                  <a:cubicBezTo>
                    <a:pt x="2467" y="965"/>
                    <a:pt x="2467" y="965"/>
                    <a:pt x="2452" y="1010"/>
                  </a:cubicBezTo>
                  <a:cubicBezTo>
                    <a:pt x="2452" y="1010"/>
                    <a:pt x="2452" y="1010"/>
                    <a:pt x="2467" y="1040"/>
                  </a:cubicBezTo>
                  <a:cubicBezTo>
                    <a:pt x="2467" y="1040"/>
                    <a:pt x="2467" y="1040"/>
                    <a:pt x="2467" y="1116"/>
                  </a:cubicBezTo>
                  <a:cubicBezTo>
                    <a:pt x="2467" y="1116"/>
                    <a:pt x="2467" y="1116"/>
                    <a:pt x="2436" y="1131"/>
                  </a:cubicBezTo>
                  <a:cubicBezTo>
                    <a:pt x="2436" y="1131"/>
                    <a:pt x="2436" y="1131"/>
                    <a:pt x="2452" y="1070"/>
                  </a:cubicBezTo>
                  <a:cubicBezTo>
                    <a:pt x="2452" y="1070"/>
                    <a:pt x="2452" y="1070"/>
                    <a:pt x="2376" y="1176"/>
                  </a:cubicBezTo>
                  <a:cubicBezTo>
                    <a:pt x="2376" y="1176"/>
                    <a:pt x="2376" y="1176"/>
                    <a:pt x="2301" y="1191"/>
                  </a:cubicBezTo>
                  <a:cubicBezTo>
                    <a:pt x="2301" y="1191"/>
                    <a:pt x="2301" y="1191"/>
                    <a:pt x="2271" y="1221"/>
                  </a:cubicBezTo>
                  <a:cubicBezTo>
                    <a:pt x="2271" y="1221"/>
                    <a:pt x="2271" y="1221"/>
                    <a:pt x="2286" y="1251"/>
                  </a:cubicBezTo>
                  <a:cubicBezTo>
                    <a:pt x="2286" y="1251"/>
                    <a:pt x="2286" y="1251"/>
                    <a:pt x="2286" y="1266"/>
                  </a:cubicBezTo>
                  <a:cubicBezTo>
                    <a:pt x="2286" y="1266"/>
                    <a:pt x="2286" y="1266"/>
                    <a:pt x="2301" y="1266"/>
                  </a:cubicBezTo>
                  <a:cubicBezTo>
                    <a:pt x="2301" y="1266"/>
                    <a:pt x="2301" y="1266"/>
                    <a:pt x="2316" y="1251"/>
                  </a:cubicBezTo>
                  <a:cubicBezTo>
                    <a:pt x="2316" y="1251"/>
                    <a:pt x="2316" y="1251"/>
                    <a:pt x="2331" y="1297"/>
                  </a:cubicBezTo>
                  <a:cubicBezTo>
                    <a:pt x="2331" y="1297"/>
                    <a:pt x="2331" y="1297"/>
                    <a:pt x="2301" y="1312"/>
                  </a:cubicBezTo>
                  <a:cubicBezTo>
                    <a:pt x="2301" y="1312"/>
                    <a:pt x="2301" y="1312"/>
                    <a:pt x="2331" y="1327"/>
                  </a:cubicBezTo>
                  <a:cubicBezTo>
                    <a:pt x="2331" y="1327"/>
                    <a:pt x="2331" y="1327"/>
                    <a:pt x="2331" y="1266"/>
                  </a:cubicBezTo>
                  <a:cubicBezTo>
                    <a:pt x="2331" y="1266"/>
                    <a:pt x="2331" y="1266"/>
                    <a:pt x="2376" y="1206"/>
                  </a:cubicBezTo>
                  <a:cubicBezTo>
                    <a:pt x="2376" y="1206"/>
                    <a:pt x="2376" y="1206"/>
                    <a:pt x="2421" y="1146"/>
                  </a:cubicBezTo>
                  <a:cubicBezTo>
                    <a:pt x="2421" y="1146"/>
                    <a:pt x="2421" y="1146"/>
                    <a:pt x="2467" y="1146"/>
                  </a:cubicBezTo>
                  <a:cubicBezTo>
                    <a:pt x="2467" y="1146"/>
                    <a:pt x="2467" y="1146"/>
                    <a:pt x="2527" y="1221"/>
                  </a:cubicBezTo>
                  <a:cubicBezTo>
                    <a:pt x="2527" y="1221"/>
                    <a:pt x="2527" y="1221"/>
                    <a:pt x="2572" y="1312"/>
                  </a:cubicBezTo>
                  <a:cubicBezTo>
                    <a:pt x="2572" y="1312"/>
                    <a:pt x="2572" y="1312"/>
                    <a:pt x="2602" y="1372"/>
                  </a:cubicBezTo>
                  <a:cubicBezTo>
                    <a:pt x="2602" y="1372"/>
                    <a:pt x="2602" y="1372"/>
                    <a:pt x="2602" y="1538"/>
                  </a:cubicBezTo>
                  <a:cubicBezTo>
                    <a:pt x="2602" y="1538"/>
                    <a:pt x="2602" y="1538"/>
                    <a:pt x="2587" y="1553"/>
                  </a:cubicBezTo>
                  <a:cubicBezTo>
                    <a:pt x="2587" y="1553"/>
                    <a:pt x="2587" y="1553"/>
                    <a:pt x="2436" y="1583"/>
                  </a:cubicBezTo>
                  <a:cubicBezTo>
                    <a:pt x="2436" y="1583"/>
                    <a:pt x="2436" y="1583"/>
                    <a:pt x="2406" y="1553"/>
                  </a:cubicBezTo>
                  <a:cubicBezTo>
                    <a:pt x="2406" y="1553"/>
                    <a:pt x="2406" y="1553"/>
                    <a:pt x="2391" y="1568"/>
                  </a:cubicBezTo>
                  <a:cubicBezTo>
                    <a:pt x="2391" y="1568"/>
                    <a:pt x="2391" y="1568"/>
                    <a:pt x="2421" y="1734"/>
                  </a:cubicBezTo>
                  <a:cubicBezTo>
                    <a:pt x="2421" y="1734"/>
                    <a:pt x="2421" y="1734"/>
                    <a:pt x="2452" y="1794"/>
                  </a:cubicBezTo>
                  <a:cubicBezTo>
                    <a:pt x="2452" y="1794"/>
                    <a:pt x="2452" y="1794"/>
                    <a:pt x="2617" y="1975"/>
                  </a:cubicBezTo>
                  <a:cubicBezTo>
                    <a:pt x="2617" y="1975"/>
                    <a:pt x="2617" y="1975"/>
                    <a:pt x="2557" y="2081"/>
                  </a:cubicBezTo>
                  <a:cubicBezTo>
                    <a:pt x="2557" y="2081"/>
                    <a:pt x="2557" y="2081"/>
                    <a:pt x="2406" y="1930"/>
                  </a:cubicBezTo>
                  <a:cubicBezTo>
                    <a:pt x="2406" y="1930"/>
                    <a:pt x="2406" y="1930"/>
                    <a:pt x="2286" y="1824"/>
                  </a:cubicBezTo>
                  <a:cubicBezTo>
                    <a:pt x="2286" y="1824"/>
                    <a:pt x="2286" y="1824"/>
                    <a:pt x="2241" y="1749"/>
                  </a:cubicBezTo>
                  <a:cubicBezTo>
                    <a:pt x="2241" y="1749"/>
                    <a:pt x="2241" y="1749"/>
                    <a:pt x="2211" y="1719"/>
                  </a:cubicBezTo>
                  <a:cubicBezTo>
                    <a:pt x="2211" y="1719"/>
                    <a:pt x="2211" y="1719"/>
                    <a:pt x="2181" y="1809"/>
                  </a:cubicBezTo>
                  <a:cubicBezTo>
                    <a:pt x="2181" y="1809"/>
                    <a:pt x="2181" y="1809"/>
                    <a:pt x="2151" y="1855"/>
                  </a:cubicBezTo>
                  <a:cubicBezTo>
                    <a:pt x="2151" y="1855"/>
                    <a:pt x="2151" y="1855"/>
                    <a:pt x="2121" y="1900"/>
                  </a:cubicBezTo>
                  <a:cubicBezTo>
                    <a:pt x="2121" y="1900"/>
                    <a:pt x="2121" y="1900"/>
                    <a:pt x="2166" y="2036"/>
                  </a:cubicBezTo>
                  <a:cubicBezTo>
                    <a:pt x="2166" y="2036"/>
                    <a:pt x="2166" y="2036"/>
                    <a:pt x="2166" y="2156"/>
                  </a:cubicBezTo>
                  <a:cubicBezTo>
                    <a:pt x="2166" y="2156"/>
                    <a:pt x="2166" y="2156"/>
                    <a:pt x="2090" y="2307"/>
                  </a:cubicBezTo>
                  <a:cubicBezTo>
                    <a:pt x="2090" y="2307"/>
                    <a:pt x="2090" y="2307"/>
                    <a:pt x="2045" y="2307"/>
                  </a:cubicBezTo>
                  <a:cubicBezTo>
                    <a:pt x="2045" y="2307"/>
                    <a:pt x="2045" y="2307"/>
                    <a:pt x="2015" y="2096"/>
                  </a:cubicBezTo>
                  <a:cubicBezTo>
                    <a:pt x="2015" y="2096"/>
                    <a:pt x="2015" y="2096"/>
                    <a:pt x="2015" y="1990"/>
                  </a:cubicBezTo>
                  <a:cubicBezTo>
                    <a:pt x="2015" y="1990"/>
                    <a:pt x="2015" y="1990"/>
                    <a:pt x="1970" y="1915"/>
                  </a:cubicBezTo>
                  <a:cubicBezTo>
                    <a:pt x="1970" y="1915"/>
                    <a:pt x="1970" y="1915"/>
                    <a:pt x="1955" y="1885"/>
                  </a:cubicBezTo>
                  <a:cubicBezTo>
                    <a:pt x="1955" y="1885"/>
                    <a:pt x="1955" y="1885"/>
                    <a:pt x="2000" y="1658"/>
                  </a:cubicBezTo>
                  <a:cubicBezTo>
                    <a:pt x="2000" y="1658"/>
                    <a:pt x="2000" y="1658"/>
                    <a:pt x="2015" y="1583"/>
                  </a:cubicBezTo>
                  <a:cubicBezTo>
                    <a:pt x="2015" y="1583"/>
                    <a:pt x="2015" y="1583"/>
                    <a:pt x="2015" y="1538"/>
                  </a:cubicBezTo>
                  <a:cubicBezTo>
                    <a:pt x="2015" y="1538"/>
                    <a:pt x="2015" y="1538"/>
                    <a:pt x="1985" y="1538"/>
                  </a:cubicBezTo>
                  <a:cubicBezTo>
                    <a:pt x="1985" y="1538"/>
                    <a:pt x="1985" y="1538"/>
                    <a:pt x="1940" y="1553"/>
                  </a:cubicBezTo>
                  <a:cubicBezTo>
                    <a:pt x="1940" y="1553"/>
                    <a:pt x="1940" y="1553"/>
                    <a:pt x="1865" y="1538"/>
                  </a:cubicBezTo>
                  <a:cubicBezTo>
                    <a:pt x="1865" y="1538"/>
                    <a:pt x="1865" y="1538"/>
                    <a:pt x="1835" y="1523"/>
                  </a:cubicBezTo>
                  <a:cubicBezTo>
                    <a:pt x="1835" y="1523"/>
                    <a:pt x="1835" y="1523"/>
                    <a:pt x="1805" y="1493"/>
                  </a:cubicBezTo>
                  <a:cubicBezTo>
                    <a:pt x="1805" y="1493"/>
                    <a:pt x="1805" y="1493"/>
                    <a:pt x="1820" y="1478"/>
                  </a:cubicBezTo>
                  <a:cubicBezTo>
                    <a:pt x="1820" y="1478"/>
                    <a:pt x="1820" y="1478"/>
                    <a:pt x="1865" y="1462"/>
                  </a:cubicBezTo>
                  <a:cubicBezTo>
                    <a:pt x="1865" y="1462"/>
                    <a:pt x="1865" y="1462"/>
                    <a:pt x="1880" y="1417"/>
                  </a:cubicBezTo>
                  <a:cubicBezTo>
                    <a:pt x="1880" y="1417"/>
                    <a:pt x="1880" y="1417"/>
                    <a:pt x="1955" y="1342"/>
                  </a:cubicBezTo>
                  <a:cubicBezTo>
                    <a:pt x="1955" y="1342"/>
                    <a:pt x="1955" y="1342"/>
                    <a:pt x="1940" y="1327"/>
                  </a:cubicBezTo>
                  <a:cubicBezTo>
                    <a:pt x="1940" y="1327"/>
                    <a:pt x="1940" y="1327"/>
                    <a:pt x="1910" y="1312"/>
                  </a:cubicBezTo>
                  <a:cubicBezTo>
                    <a:pt x="1910" y="1312"/>
                    <a:pt x="1910" y="1312"/>
                    <a:pt x="1865" y="1236"/>
                  </a:cubicBezTo>
                  <a:cubicBezTo>
                    <a:pt x="1865" y="1236"/>
                    <a:pt x="1865" y="1236"/>
                    <a:pt x="1865" y="1191"/>
                  </a:cubicBezTo>
                  <a:cubicBezTo>
                    <a:pt x="1865" y="1191"/>
                    <a:pt x="1865" y="1191"/>
                    <a:pt x="1760" y="1161"/>
                  </a:cubicBezTo>
                  <a:cubicBezTo>
                    <a:pt x="1760" y="1161"/>
                    <a:pt x="1760" y="1161"/>
                    <a:pt x="1714" y="1176"/>
                  </a:cubicBezTo>
                  <a:cubicBezTo>
                    <a:pt x="1714" y="1176"/>
                    <a:pt x="1714" y="1176"/>
                    <a:pt x="1654" y="1176"/>
                  </a:cubicBezTo>
                  <a:cubicBezTo>
                    <a:pt x="1654" y="1176"/>
                    <a:pt x="1654" y="1176"/>
                    <a:pt x="1564" y="1161"/>
                  </a:cubicBezTo>
                  <a:cubicBezTo>
                    <a:pt x="1564" y="1161"/>
                    <a:pt x="1564" y="1161"/>
                    <a:pt x="1444" y="1100"/>
                  </a:cubicBezTo>
                  <a:cubicBezTo>
                    <a:pt x="1444" y="1100"/>
                    <a:pt x="1444" y="1100"/>
                    <a:pt x="1399" y="1055"/>
                  </a:cubicBezTo>
                  <a:cubicBezTo>
                    <a:pt x="1399" y="1055"/>
                    <a:pt x="1399" y="1055"/>
                    <a:pt x="1383" y="1055"/>
                  </a:cubicBezTo>
                  <a:cubicBezTo>
                    <a:pt x="1383" y="1055"/>
                    <a:pt x="1383" y="1055"/>
                    <a:pt x="1338" y="1055"/>
                  </a:cubicBezTo>
                  <a:cubicBezTo>
                    <a:pt x="1338" y="1055"/>
                    <a:pt x="1338" y="1055"/>
                    <a:pt x="1308" y="1055"/>
                  </a:cubicBezTo>
                  <a:cubicBezTo>
                    <a:pt x="1308" y="1055"/>
                    <a:pt x="1308" y="1055"/>
                    <a:pt x="1263" y="1055"/>
                  </a:cubicBezTo>
                  <a:cubicBezTo>
                    <a:pt x="1263" y="1055"/>
                    <a:pt x="1263" y="1055"/>
                    <a:pt x="1203" y="1010"/>
                  </a:cubicBezTo>
                  <a:cubicBezTo>
                    <a:pt x="1203" y="1010"/>
                    <a:pt x="1203" y="1010"/>
                    <a:pt x="1188" y="965"/>
                  </a:cubicBezTo>
                  <a:cubicBezTo>
                    <a:pt x="1188" y="965"/>
                    <a:pt x="1188" y="965"/>
                    <a:pt x="1173" y="950"/>
                  </a:cubicBezTo>
                  <a:cubicBezTo>
                    <a:pt x="1173" y="950"/>
                    <a:pt x="1173" y="950"/>
                    <a:pt x="1143" y="950"/>
                  </a:cubicBezTo>
                  <a:cubicBezTo>
                    <a:pt x="1143" y="950"/>
                    <a:pt x="1143" y="950"/>
                    <a:pt x="1113" y="904"/>
                  </a:cubicBezTo>
                  <a:cubicBezTo>
                    <a:pt x="1113" y="904"/>
                    <a:pt x="1113" y="904"/>
                    <a:pt x="992" y="829"/>
                  </a:cubicBezTo>
                  <a:cubicBezTo>
                    <a:pt x="992" y="829"/>
                    <a:pt x="992" y="829"/>
                    <a:pt x="932" y="784"/>
                  </a:cubicBezTo>
                  <a:cubicBezTo>
                    <a:pt x="932" y="784"/>
                    <a:pt x="932" y="784"/>
                    <a:pt x="902" y="723"/>
                  </a:cubicBezTo>
                  <a:cubicBezTo>
                    <a:pt x="902" y="723"/>
                    <a:pt x="902" y="723"/>
                    <a:pt x="767" y="648"/>
                  </a:cubicBezTo>
                  <a:cubicBezTo>
                    <a:pt x="767" y="648"/>
                    <a:pt x="767" y="648"/>
                    <a:pt x="737" y="633"/>
                  </a:cubicBezTo>
                  <a:cubicBezTo>
                    <a:pt x="737" y="633"/>
                    <a:pt x="737" y="633"/>
                    <a:pt x="707" y="693"/>
                  </a:cubicBezTo>
                  <a:cubicBezTo>
                    <a:pt x="707" y="693"/>
                    <a:pt x="707" y="693"/>
                    <a:pt x="737" y="723"/>
                  </a:cubicBezTo>
                  <a:cubicBezTo>
                    <a:pt x="737" y="723"/>
                    <a:pt x="737" y="723"/>
                    <a:pt x="752" y="784"/>
                  </a:cubicBezTo>
                  <a:cubicBezTo>
                    <a:pt x="752" y="784"/>
                    <a:pt x="752" y="784"/>
                    <a:pt x="722" y="829"/>
                  </a:cubicBezTo>
                  <a:cubicBezTo>
                    <a:pt x="722" y="829"/>
                    <a:pt x="722" y="829"/>
                    <a:pt x="691" y="859"/>
                  </a:cubicBezTo>
                  <a:cubicBezTo>
                    <a:pt x="691" y="859"/>
                    <a:pt x="691" y="859"/>
                    <a:pt x="707" y="889"/>
                  </a:cubicBezTo>
                  <a:cubicBezTo>
                    <a:pt x="707" y="889"/>
                    <a:pt x="707" y="889"/>
                    <a:pt x="737" y="889"/>
                  </a:cubicBezTo>
                  <a:cubicBezTo>
                    <a:pt x="737" y="889"/>
                    <a:pt x="737" y="889"/>
                    <a:pt x="752" y="904"/>
                  </a:cubicBezTo>
                  <a:cubicBezTo>
                    <a:pt x="752" y="904"/>
                    <a:pt x="752" y="904"/>
                    <a:pt x="752" y="950"/>
                  </a:cubicBezTo>
                  <a:cubicBezTo>
                    <a:pt x="752" y="950"/>
                    <a:pt x="752" y="950"/>
                    <a:pt x="782" y="980"/>
                  </a:cubicBezTo>
                  <a:cubicBezTo>
                    <a:pt x="782" y="980"/>
                    <a:pt x="782" y="980"/>
                    <a:pt x="812" y="1025"/>
                  </a:cubicBezTo>
                  <a:cubicBezTo>
                    <a:pt x="812" y="1025"/>
                    <a:pt x="812" y="1025"/>
                    <a:pt x="827" y="1100"/>
                  </a:cubicBezTo>
                  <a:cubicBezTo>
                    <a:pt x="827" y="1100"/>
                    <a:pt x="827" y="1100"/>
                    <a:pt x="842" y="1206"/>
                  </a:cubicBezTo>
                  <a:cubicBezTo>
                    <a:pt x="842" y="1206"/>
                    <a:pt x="842" y="1206"/>
                    <a:pt x="827" y="1221"/>
                  </a:cubicBezTo>
                  <a:cubicBezTo>
                    <a:pt x="827" y="1221"/>
                    <a:pt x="827" y="1221"/>
                    <a:pt x="842" y="1236"/>
                  </a:cubicBezTo>
                  <a:cubicBezTo>
                    <a:pt x="842" y="1236"/>
                    <a:pt x="842" y="1236"/>
                    <a:pt x="842" y="1297"/>
                  </a:cubicBezTo>
                  <a:cubicBezTo>
                    <a:pt x="842" y="1297"/>
                    <a:pt x="842" y="1297"/>
                    <a:pt x="887" y="1417"/>
                  </a:cubicBezTo>
                  <a:cubicBezTo>
                    <a:pt x="887" y="1417"/>
                    <a:pt x="887" y="1417"/>
                    <a:pt x="902" y="1538"/>
                  </a:cubicBezTo>
                  <a:cubicBezTo>
                    <a:pt x="902" y="1538"/>
                    <a:pt x="902" y="1538"/>
                    <a:pt x="902" y="1643"/>
                  </a:cubicBezTo>
                  <a:cubicBezTo>
                    <a:pt x="902" y="1643"/>
                    <a:pt x="902" y="1643"/>
                    <a:pt x="917" y="1764"/>
                  </a:cubicBezTo>
                  <a:cubicBezTo>
                    <a:pt x="917" y="1764"/>
                    <a:pt x="917" y="1764"/>
                    <a:pt x="947" y="1794"/>
                  </a:cubicBezTo>
                  <a:cubicBezTo>
                    <a:pt x="947" y="1794"/>
                    <a:pt x="947" y="1794"/>
                    <a:pt x="1007" y="1809"/>
                  </a:cubicBezTo>
                  <a:cubicBezTo>
                    <a:pt x="1007" y="1809"/>
                    <a:pt x="1007" y="1809"/>
                    <a:pt x="1022" y="1855"/>
                  </a:cubicBezTo>
                  <a:cubicBezTo>
                    <a:pt x="1022" y="1855"/>
                    <a:pt x="1022" y="1855"/>
                    <a:pt x="1007" y="1915"/>
                  </a:cubicBezTo>
                  <a:cubicBezTo>
                    <a:pt x="1007" y="1915"/>
                    <a:pt x="1007" y="1915"/>
                    <a:pt x="977" y="1975"/>
                  </a:cubicBezTo>
                  <a:cubicBezTo>
                    <a:pt x="977" y="1975"/>
                    <a:pt x="977" y="1975"/>
                    <a:pt x="812" y="1900"/>
                  </a:cubicBezTo>
                  <a:cubicBezTo>
                    <a:pt x="812" y="1900"/>
                    <a:pt x="812" y="1900"/>
                    <a:pt x="797" y="1870"/>
                  </a:cubicBezTo>
                  <a:cubicBezTo>
                    <a:pt x="797" y="1870"/>
                    <a:pt x="797" y="1870"/>
                    <a:pt x="827" y="1794"/>
                  </a:cubicBezTo>
                  <a:cubicBezTo>
                    <a:pt x="827" y="1794"/>
                    <a:pt x="827" y="1794"/>
                    <a:pt x="812" y="1704"/>
                  </a:cubicBezTo>
                  <a:cubicBezTo>
                    <a:pt x="812" y="1704"/>
                    <a:pt x="812" y="1704"/>
                    <a:pt x="797" y="1689"/>
                  </a:cubicBezTo>
                  <a:cubicBezTo>
                    <a:pt x="797" y="1689"/>
                    <a:pt x="797" y="1689"/>
                    <a:pt x="782" y="1628"/>
                  </a:cubicBezTo>
                  <a:cubicBezTo>
                    <a:pt x="782" y="1628"/>
                    <a:pt x="782" y="1628"/>
                    <a:pt x="782" y="1598"/>
                  </a:cubicBezTo>
                  <a:cubicBezTo>
                    <a:pt x="782" y="1598"/>
                    <a:pt x="782" y="1598"/>
                    <a:pt x="752" y="1538"/>
                  </a:cubicBezTo>
                  <a:cubicBezTo>
                    <a:pt x="752" y="1538"/>
                    <a:pt x="752" y="1538"/>
                    <a:pt x="722" y="1493"/>
                  </a:cubicBezTo>
                  <a:cubicBezTo>
                    <a:pt x="722" y="1493"/>
                    <a:pt x="722" y="1493"/>
                    <a:pt x="722" y="1387"/>
                  </a:cubicBezTo>
                  <a:cubicBezTo>
                    <a:pt x="722" y="1387"/>
                    <a:pt x="722" y="1387"/>
                    <a:pt x="722" y="1342"/>
                  </a:cubicBezTo>
                  <a:cubicBezTo>
                    <a:pt x="722" y="1342"/>
                    <a:pt x="722" y="1342"/>
                    <a:pt x="661" y="1251"/>
                  </a:cubicBezTo>
                  <a:cubicBezTo>
                    <a:pt x="661" y="1251"/>
                    <a:pt x="661" y="1251"/>
                    <a:pt x="616" y="1251"/>
                  </a:cubicBezTo>
                  <a:cubicBezTo>
                    <a:pt x="616" y="1251"/>
                    <a:pt x="616" y="1251"/>
                    <a:pt x="586" y="1221"/>
                  </a:cubicBezTo>
                  <a:cubicBezTo>
                    <a:pt x="586" y="1221"/>
                    <a:pt x="586" y="1221"/>
                    <a:pt x="511" y="1100"/>
                  </a:cubicBezTo>
                  <a:cubicBezTo>
                    <a:pt x="511" y="1100"/>
                    <a:pt x="511" y="1100"/>
                    <a:pt x="481" y="1055"/>
                  </a:cubicBezTo>
                  <a:cubicBezTo>
                    <a:pt x="481" y="1055"/>
                    <a:pt x="481" y="1055"/>
                    <a:pt x="451" y="1040"/>
                  </a:cubicBezTo>
                  <a:cubicBezTo>
                    <a:pt x="451" y="1040"/>
                    <a:pt x="451" y="1040"/>
                    <a:pt x="406" y="1085"/>
                  </a:cubicBezTo>
                  <a:cubicBezTo>
                    <a:pt x="406" y="1085"/>
                    <a:pt x="406" y="1085"/>
                    <a:pt x="391" y="1100"/>
                  </a:cubicBezTo>
                  <a:cubicBezTo>
                    <a:pt x="391" y="1100"/>
                    <a:pt x="391" y="1100"/>
                    <a:pt x="391" y="1146"/>
                  </a:cubicBezTo>
                  <a:cubicBezTo>
                    <a:pt x="391" y="1146"/>
                    <a:pt x="391" y="1146"/>
                    <a:pt x="361" y="1161"/>
                  </a:cubicBezTo>
                  <a:cubicBezTo>
                    <a:pt x="361" y="1161"/>
                    <a:pt x="361" y="1161"/>
                    <a:pt x="330" y="1176"/>
                  </a:cubicBezTo>
                  <a:cubicBezTo>
                    <a:pt x="330" y="1176"/>
                    <a:pt x="330" y="1176"/>
                    <a:pt x="315" y="1161"/>
                  </a:cubicBezTo>
                  <a:cubicBezTo>
                    <a:pt x="315" y="1161"/>
                    <a:pt x="315" y="1161"/>
                    <a:pt x="270" y="1206"/>
                  </a:cubicBezTo>
                  <a:cubicBezTo>
                    <a:pt x="270" y="1206"/>
                    <a:pt x="270" y="1206"/>
                    <a:pt x="255" y="1266"/>
                  </a:cubicBezTo>
                  <a:cubicBezTo>
                    <a:pt x="255" y="1266"/>
                    <a:pt x="255" y="1266"/>
                    <a:pt x="240" y="1342"/>
                  </a:cubicBezTo>
                  <a:cubicBezTo>
                    <a:pt x="240" y="1342"/>
                    <a:pt x="240" y="1342"/>
                    <a:pt x="195" y="1417"/>
                  </a:cubicBezTo>
                  <a:cubicBezTo>
                    <a:pt x="195" y="1417"/>
                    <a:pt x="195" y="1417"/>
                    <a:pt x="135" y="1583"/>
                  </a:cubicBezTo>
                  <a:cubicBezTo>
                    <a:pt x="135" y="1583"/>
                    <a:pt x="135" y="1583"/>
                    <a:pt x="45" y="1734"/>
                  </a:cubicBezTo>
                  <a:cubicBezTo>
                    <a:pt x="45" y="1734"/>
                    <a:pt x="45" y="1734"/>
                    <a:pt x="0" y="1809"/>
                  </a:cubicBezTo>
                  <a:cubicBezTo>
                    <a:pt x="0" y="1809"/>
                    <a:pt x="0" y="1809"/>
                    <a:pt x="0" y="180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10"/>
            <p:cNvSpPr>
              <a:spLocks noChangeArrowheads="1"/>
            </p:cNvSpPr>
            <p:nvPr/>
          </p:nvSpPr>
          <p:spPr bwMode="auto">
            <a:xfrm>
              <a:off x="3048" y="669"/>
              <a:ext cx="1491" cy="262"/>
            </a:xfrm>
            <a:custGeom>
              <a:avLst/>
              <a:gdLst>
                <a:gd name="T0" fmla="*/ 596 w 3727"/>
                <a:gd name="T1" fmla="*/ 105 h 655"/>
                <a:gd name="T2" fmla="*/ 0 w 3727"/>
                <a:gd name="T3" fmla="*/ 105 h 655"/>
                <a:gd name="T4" fmla="*/ 0 w 3727"/>
                <a:gd name="T5" fmla="*/ 0 h 655"/>
                <a:gd name="T6" fmla="*/ 36 w 3727"/>
                <a:gd name="T7" fmla="*/ 0 h 655"/>
                <a:gd name="T8" fmla="*/ 55 w 3727"/>
                <a:gd name="T9" fmla="*/ 2 h 655"/>
                <a:gd name="T10" fmla="*/ 62 w 3727"/>
                <a:gd name="T11" fmla="*/ 7 h 655"/>
                <a:gd name="T12" fmla="*/ 70 w 3727"/>
                <a:gd name="T13" fmla="*/ 14 h 655"/>
                <a:gd name="T14" fmla="*/ 72 w 3727"/>
                <a:gd name="T15" fmla="*/ 22 h 655"/>
                <a:gd name="T16" fmla="*/ 74 w 3727"/>
                <a:gd name="T17" fmla="*/ 29 h 655"/>
                <a:gd name="T18" fmla="*/ 72 w 3727"/>
                <a:gd name="T19" fmla="*/ 34 h 655"/>
                <a:gd name="T20" fmla="*/ 77 w 3727"/>
                <a:gd name="T21" fmla="*/ 44 h 655"/>
                <a:gd name="T22" fmla="*/ 82 w 3727"/>
                <a:gd name="T23" fmla="*/ 39 h 655"/>
                <a:gd name="T24" fmla="*/ 98 w 3727"/>
                <a:gd name="T25" fmla="*/ 34 h 655"/>
                <a:gd name="T26" fmla="*/ 120 w 3727"/>
                <a:gd name="T27" fmla="*/ 34 h 655"/>
                <a:gd name="T28" fmla="*/ 156 w 3727"/>
                <a:gd name="T29" fmla="*/ 36 h 655"/>
                <a:gd name="T30" fmla="*/ 178 w 3727"/>
                <a:gd name="T31" fmla="*/ 41 h 655"/>
                <a:gd name="T32" fmla="*/ 204 w 3727"/>
                <a:gd name="T33" fmla="*/ 54 h 655"/>
                <a:gd name="T34" fmla="*/ 216 w 3727"/>
                <a:gd name="T35" fmla="*/ 61 h 655"/>
                <a:gd name="T36" fmla="*/ 231 w 3727"/>
                <a:gd name="T37" fmla="*/ 70 h 655"/>
                <a:gd name="T38" fmla="*/ 243 w 3727"/>
                <a:gd name="T39" fmla="*/ 78 h 655"/>
                <a:gd name="T40" fmla="*/ 257 w 3727"/>
                <a:gd name="T41" fmla="*/ 83 h 655"/>
                <a:gd name="T42" fmla="*/ 267 w 3727"/>
                <a:gd name="T43" fmla="*/ 88 h 655"/>
                <a:gd name="T44" fmla="*/ 286 w 3727"/>
                <a:gd name="T45" fmla="*/ 88 h 655"/>
                <a:gd name="T46" fmla="*/ 298 w 3727"/>
                <a:gd name="T47" fmla="*/ 76 h 655"/>
                <a:gd name="T48" fmla="*/ 305 w 3727"/>
                <a:gd name="T49" fmla="*/ 68 h 655"/>
                <a:gd name="T50" fmla="*/ 327 w 3727"/>
                <a:gd name="T51" fmla="*/ 58 h 655"/>
                <a:gd name="T52" fmla="*/ 342 w 3727"/>
                <a:gd name="T53" fmla="*/ 51 h 655"/>
                <a:gd name="T54" fmla="*/ 349 w 3727"/>
                <a:gd name="T55" fmla="*/ 49 h 655"/>
                <a:gd name="T56" fmla="*/ 356 w 3727"/>
                <a:gd name="T57" fmla="*/ 46 h 655"/>
                <a:gd name="T58" fmla="*/ 370 w 3727"/>
                <a:gd name="T59" fmla="*/ 36 h 655"/>
                <a:gd name="T60" fmla="*/ 394 w 3727"/>
                <a:gd name="T61" fmla="*/ 29 h 655"/>
                <a:gd name="T62" fmla="*/ 406 w 3727"/>
                <a:gd name="T63" fmla="*/ 27 h 655"/>
                <a:gd name="T64" fmla="*/ 418 w 3727"/>
                <a:gd name="T65" fmla="*/ 29 h 655"/>
                <a:gd name="T66" fmla="*/ 423 w 3727"/>
                <a:gd name="T67" fmla="*/ 32 h 655"/>
                <a:gd name="T68" fmla="*/ 423 w 3727"/>
                <a:gd name="T69" fmla="*/ 34 h 655"/>
                <a:gd name="T70" fmla="*/ 430 w 3727"/>
                <a:gd name="T71" fmla="*/ 32 h 655"/>
                <a:gd name="T72" fmla="*/ 440 w 3727"/>
                <a:gd name="T73" fmla="*/ 34 h 655"/>
                <a:gd name="T74" fmla="*/ 447 w 3727"/>
                <a:gd name="T75" fmla="*/ 41 h 655"/>
                <a:gd name="T76" fmla="*/ 447 w 3727"/>
                <a:gd name="T77" fmla="*/ 46 h 655"/>
                <a:gd name="T78" fmla="*/ 466 w 3727"/>
                <a:gd name="T79" fmla="*/ 49 h 655"/>
                <a:gd name="T80" fmla="*/ 496 w 3727"/>
                <a:gd name="T81" fmla="*/ 54 h 655"/>
                <a:gd name="T82" fmla="*/ 510 w 3727"/>
                <a:gd name="T83" fmla="*/ 61 h 655"/>
                <a:gd name="T84" fmla="*/ 522 w 3727"/>
                <a:gd name="T85" fmla="*/ 68 h 655"/>
                <a:gd name="T86" fmla="*/ 520 w 3727"/>
                <a:gd name="T87" fmla="*/ 70 h 655"/>
                <a:gd name="T88" fmla="*/ 527 w 3727"/>
                <a:gd name="T89" fmla="*/ 70 h 655"/>
                <a:gd name="T90" fmla="*/ 546 w 3727"/>
                <a:gd name="T91" fmla="*/ 73 h 655"/>
                <a:gd name="T92" fmla="*/ 546 w 3727"/>
                <a:gd name="T93" fmla="*/ 73 h 655"/>
                <a:gd name="T94" fmla="*/ 565 w 3727"/>
                <a:gd name="T95" fmla="*/ 80 h 655"/>
                <a:gd name="T96" fmla="*/ 587 w 3727"/>
                <a:gd name="T97" fmla="*/ 95 h 655"/>
                <a:gd name="T98" fmla="*/ 596 w 3727"/>
                <a:gd name="T99" fmla="*/ 105 h 655"/>
                <a:gd name="T100" fmla="*/ 596 w 3727"/>
                <a:gd name="T101" fmla="*/ 105 h 655"/>
                <a:gd name="T102" fmla="*/ 596 w 3727"/>
                <a:gd name="T103" fmla="*/ 105 h 655"/>
                <a:gd name="T104" fmla="*/ 596 w 3727"/>
                <a:gd name="T105" fmla="*/ 105 h 655"/>
                <a:gd name="T106" fmla="*/ 596 w 3727"/>
                <a:gd name="T107" fmla="*/ 105 h 65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727" h="655">
                  <a:moveTo>
                    <a:pt x="3727" y="655"/>
                  </a:moveTo>
                  <a:cubicBezTo>
                    <a:pt x="3727" y="655"/>
                    <a:pt x="3727" y="655"/>
                    <a:pt x="0" y="655"/>
                  </a:cubicBezTo>
                  <a:cubicBezTo>
                    <a:pt x="0" y="655"/>
                    <a:pt x="0" y="655"/>
                    <a:pt x="0" y="0"/>
                  </a:cubicBezTo>
                  <a:cubicBezTo>
                    <a:pt x="0" y="0"/>
                    <a:pt x="0" y="0"/>
                    <a:pt x="225" y="0"/>
                  </a:cubicBezTo>
                  <a:cubicBezTo>
                    <a:pt x="225" y="0"/>
                    <a:pt x="225" y="0"/>
                    <a:pt x="345" y="15"/>
                  </a:cubicBezTo>
                  <a:cubicBezTo>
                    <a:pt x="345" y="15"/>
                    <a:pt x="345" y="15"/>
                    <a:pt x="390" y="45"/>
                  </a:cubicBezTo>
                  <a:cubicBezTo>
                    <a:pt x="390" y="45"/>
                    <a:pt x="390" y="45"/>
                    <a:pt x="435" y="90"/>
                  </a:cubicBezTo>
                  <a:cubicBezTo>
                    <a:pt x="435" y="90"/>
                    <a:pt x="435" y="90"/>
                    <a:pt x="450" y="137"/>
                  </a:cubicBezTo>
                  <a:cubicBezTo>
                    <a:pt x="450" y="137"/>
                    <a:pt x="450" y="137"/>
                    <a:pt x="465" y="182"/>
                  </a:cubicBezTo>
                  <a:cubicBezTo>
                    <a:pt x="465" y="182"/>
                    <a:pt x="465" y="182"/>
                    <a:pt x="450" y="213"/>
                  </a:cubicBezTo>
                  <a:cubicBezTo>
                    <a:pt x="450" y="213"/>
                    <a:pt x="450" y="213"/>
                    <a:pt x="480" y="274"/>
                  </a:cubicBezTo>
                  <a:cubicBezTo>
                    <a:pt x="480" y="274"/>
                    <a:pt x="480" y="274"/>
                    <a:pt x="511" y="243"/>
                  </a:cubicBezTo>
                  <a:cubicBezTo>
                    <a:pt x="511" y="243"/>
                    <a:pt x="511" y="243"/>
                    <a:pt x="616" y="213"/>
                  </a:cubicBezTo>
                  <a:cubicBezTo>
                    <a:pt x="616" y="213"/>
                    <a:pt x="616" y="213"/>
                    <a:pt x="751" y="213"/>
                  </a:cubicBezTo>
                  <a:cubicBezTo>
                    <a:pt x="751" y="213"/>
                    <a:pt x="751" y="213"/>
                    <a:pt x="976" y="228"/>
                  </a:cubicBezTo>
                  <a:cubicBezTo>
                    <a:pt x="976" y="228"/>
                    <a:pt x="976" y="228"/>
                    <a:pt x="1112" y="258"/>
                  </a:cubicBezTo>
                  <a:cubicBezTo>
                    <a:pt x="1112" y="258"/>
                    <a:pt x="1112" y="258"/>
                    <a:pt x="1277" y="334"/>
                  </a:cubicBezTo>
                  <a:cubicBezTo>
                    <a:pt x="1277" y="334"/>
                    <a:pt x="1277" y="334"/>
                    <a:pt x="1352" y="379"/>
                  </a:cubicBezTo>
                  <a:cubicBezTo>
                    <a:pt x="1352" y="379"/>
                    <a:pt x="1352" y="379"/>
                    <a:pt x="1442" y="441"/>
                  </a:cubicBezTo>
                  <a:cubicBezTo>
                    <a:pt x="1442" y="441"/>
                    <a:pt x="1442" y="441"/>
                    <a:pt x="1518" y="487"/>
                  </a:cubicBezTo>
                  <a:cubicBezTo>
                    <a:pt x="1518" y="487"/>
                    <a:pt x="1518" y="487"/>
                    <a:pt x="1608" y="517"/>
                  </a:cubicBezTo>
                  <a:cubicBezTo>
                    <a:pt x="1608" y="517"/>
                    <a:pt x="1608" y="517"/>
                    <a:pt x="1668" y="548"/>
                  </a:cubicBezTo>
                  <a:cubicBezTo>
                    <a:pt x="1668" y="548"/>
                    <a:pt x="1668" y="548"/>
                    <a:pt x="1788" y="548"/>
                  </a:cubicBezTo>
                  <a:cubicBezTo>
                    <a:pt x="1788" y="548"/>
                    <a:pt x="1788" y="548"/>
                    <a:pt x="1863" y="472"/>
                  </a:cubicBezTo>
                  <a:cubicBezTo>
                    <a:pt x="1863" y="472"/>
                    <a:pt x="1863" y="472"/>
                    <a:pt x="1908" y="424"/>
                  </a:cubicBezTo>
                  <a:cubicBezTo>
                    <a:pt x="1908" y="424"/>
                    <a:pt x="1908" y="424"/>
                    <a:pt x="2044" y="364"/>
                  </a:cubicBezTo>
                  <a:cubicBezTo>
                    <a:pt x="2044" y="364"/>
                    <a:pt x="2044" y="364"/>
                    <a:pt x="2134" y="319"/>
                  </a:cubicBezTo>
                  <a:cubicBezTo>
                    <a:pt x="2134" y="319"/>
                    <a:pt x="2134" y="319"/>
                    <a:pt x="2179" y="304"/>
                  </a:cubicBezTo>
                  <a:cubicBezTo>
                    <a:pt x="2179" y="304"/>
                    <a:pt x="2179" y="304"/>
                    <a:pt x="2224" y="289"/>
                  </a:cubicBezTo>
                  <a:cubicBezTo>
                    <a:pt x="2224" y="289"/>
                    <a:pt x="2224" y="289"/>
                    <a:pt x="2314" y="228"/>
                  </a:cubicBezTo>
                  <a:cubicBezTo>
                    <a:pt x="2314" y="228"/>
                    <a:pt x="2314" y="228"/>
                    <a:pt x="2464" y="182"/>
                  </a:cubicBezTo>
                  <a:cubicBezTo>
                    <a:pt x="2464" y="182"/>
                    <a:pt x="2464" y="182"/>
                    <a:pt x="2540" y="167"/>
                  </a:cubicBezTo>
                  <a:cubicBezTo>
                    <a:pt x="2540" y="167"/>
                    <a:pt x="2540" y="167"/>
                    <a:pt x="2615" y="182"/>
                  </a:cubicBezTo>
                  <a:cubicBezTo>
                    <a:pt x="2615" y="182"/>
                    <a:pt x="2615" y="182"/>
                    <a:pt x="2645" y="198"/>
                  </a:cubicBezTo>
                  <a:cubicBezTo>
                    <a:pt x="2645" y="198"/>
                    <a:pt x="2645" y="198"/>
                    <a:pt x="2645" y="213"/>
                  </a:cubicBezTo>
                  <a:cubicBezTo>
                    <a:pt x="2645" y="213"/>
                    <a:pt x="2645" y="213"/>
                    <a:pt x="2690" y="198"/>
                  </a:cubicBezTo>
                  <a:cubicBezTo>
                    <a:pt x="2690" y="198"/>
                    <a:pt x="2690" y="198"/>
                    <a:pt x="2750" y="213"/>
                  </a:cubicBezTo>
                  <a:cubicBezTo>
                    <a:pt x="2750" y="213"/>
                    <a:pt x="2750" y="213"/>
                    <a:pt x="2795" y="258"/>
                  </a:cubicBezTo>
                  <a:cubicBezTo>
                    <a:pt x="2795" y="258"/>
                    <a:pt x="2795" y="258"/>
                    <a:pt x="2795" y="289"/>
                  </a:cubicBezTo>
                  <a:cubicBezTo>
                    <a:pt x="2795" y="289"/>
                    <a:pt x="2795" y="289"/>
                    <a:pt x="2915" y="304"/>
                  </a:cubicBezTo>
                  <a:cubicBezTo>
                    <a:pt x="2915" y="304"/>
                    <a:pt x="2915" y="304"/>
                    <a:pt x="3096" y="334"/>
                  </a:cubicBezTo>
                  <a:cubicBezTo>
                    <a:pt x="3096" y="334"/>
                    <a:pt x="3096" y="334"/>
                    <a:pt x="3186" y="379"/>
                  </a:cubicBezTo>
                  <a:cubicBezTo>
                    <a:pt x="3186" y="379"/>
                    <a:pt x="3186" y="379"/>
                    <a:pt x="3261" y="424"/>
                  </a:cubicBezTo>
                  <a:cubicBezTo>
                    <a:pt x="3261" y="424"/>
                    <a:pt x="3261" y="424"/>
                    <a:pt x="3246" y="441"/>
                  </a:cubicBezTo>
                  <a:cubicBezTo>
                    <a:pt x="3246" y="441"/>
                    <a:pt x="3246" y="441"/>
                    <a:pt x="3291" y="441"/>
                  </a:cubicBezTo>
                  <a:cubicBezTo>
                    <a:pt x="3291" y="441"/>
                    <a:pt x="3291" y="441"/>
                    <a:pt x="3411" y="456"/>
                  </a:cubicBezTo>
                  <a:cubicBezTo>
                    <a:pt x="3411" y="456"/>
                    <a:pt x="3411" y="456"/>
                    <a:pt x="3411" y="456"/>
                  </a:cubicBezTo>
                  <a:cubicBezTo>
                    <a:pt x="3411" y="456"/>
                    <a:pt x="3411" y="456"/>
                    <a:pt x="3532" y="502"/>
                  </a:cubicBezTo>
                  <a:cubicBezTo>
                    <a:pt x="3532" y="502"/>
                    <a:pt x="3532" y="502"/>
                    <a:pt x="3667" y="594"/>
                  </a:cubicBezTo>
                  <a:cubicBezTo>
                    <a:pt x="3667" y="594"/>
                    <a:pt x="3667" y="594"/>
                    <a:pt x="3727" y="655"/>
                  </a:cubicBezTo>
                  <a:cubicBezTo>
                    <a:pt x="3727" y="655"/>
                    <a:pt x="3727" y="655"/>
                    <a:pt x="3727" y="655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4347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684213" y="1951038"/>
            <a:ext cx="7754937" cy="1162050"/>
          </a:xfrm>
        </p:spPr>
        <p:txBody>
          <a:bodyPr/>
          <a:lstStyle>
            <a:lvl1pPr>
              <a:defRPr/>
            </a:lvl1pPr>
          </a:lstStyle>
          <a:p>
            <a:pPr lvl="0" fontAlgn="b"/>
            <a:r>
              <a:rPr lang="zh-CN" strike="noStrike" noProof="0" smtClean="0"/>
              <a:t>单击此处编辑母版标题样式</a:t>
            </a:r>
            <a:endParaRPr lang="zh-CN" strike="noStrike" noProof="0" smtClean="0"/>
          </a:p>
        </p:txBody>
      </p:sp>
      <p:sp>
        <p:nvSpPr>
          <p:cNvPr id="14348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11275" y="3546475"/>
            <a:ext cx="6500813" cy="1731963"/>
          </a:xfrm>
        </p:spPr>
        <p:txBody>
          <a:bodyPr/>
          <a:lstStyle>
            <a:lvl1pPr marL="0" indent="0" algn="ctr">
              <a:buClrTx/>
              <a:buFont typeface="Arial" panose="020B0604020202020204" pitchFamily="34" charset="0"/>
              <a:buNone/>
              <a:defRPr/>
            </a:lvl1pPr>
          </a:lstStyle>
          <a:p>
            <a:pPr lvl="0" fontAlgn="b"/>
            <a:r>
              <a:rPr lang="zh-CN" strike="noStrike" noProof="0" smtClean="0"/>
              <a:t>单击此处编辑母版副标题样式</a:t>
            </a:r>
            <a:endParaRPr lang="zh-CN" strike="noStrike" noProof="0" smtClean="0"/>
          </a:p>
        </p:txBody>
      </p:sp>
      <p:sp>
        <p:nvSpPr>
          <p:cNvPr id="2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1963" y="5899150"/>
            <a:ext cx="2160588" cy="4746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fld id="{1B281F8D-A8DE-4587-88C4-88EAAFEBCF98}" type="datetime1">
              <a:rPr kumimoji="0" lang="zh-CN" altLang="en-US" b="0" i="0" kern="1200" cap="none" spc="0" normalizeH="0" baseline="0" noProof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zh-CN" b="0" i="0" kern="1200" cap="none" spc="0" normalizeH="0" baseline="0" noProof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35750" y="5899150"/>
            <a:ext cx="2017713" cy="4746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>
              <a:buClr>
                <a:srgbClr val="000000"/>
              </a:buClr>
            </a:pPr>
            <a:fld id="{9A0DB2DC-4C9A-4742-B13C-FB6460FD3503}" type="slidenum">
              <a:rPr lang="en-US" altLang="zh-CN" sz="1400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noProof="1" dirty="0">
              <a:latin typeface="Times New Roman" panose="02020603050405020304" pitchFamily="18" charset="0"/>
            </a:endParaRPr>
          </a:p>
        </p:txBody>
      </p:sp>
      <p:sp>
        <p:nvSpPr>
          <p:cNvPr id="29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62300" y="5899150"/>
            <a:ext cx="2933700" cy="4746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endParaRPr kumimoji="0" lang="zh-CN" altLang="zh-CN" b="0" i="0" kern="1200" cap="none" spc="0" normalizeH="0" baseline="0" noProof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fld id="{863BBE6C-57E7-4A41-9174-FB3B169A5FA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fontAlgn="base">
              <a:buClr>
                <a:srgbClr val="000000"/>
              </a:buClr>
            </a:pPr>
            <a:fld id="{9A0DB2DC-4C9A-4742-B13C-FB6460FD3503}" type="slidenum">
              <a:rPr lang="en-US" altLang="zh-CN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18288" y="692150"/>
            <a:ext cx="2052637" cy="5421313"/>
          </a:xfrm>
        </p:spPr>
        <p:txBody>
          <a:bodyPr vert="eaVert"/>
          <a:lstStyle/>
          <a:p>
            <a:pPr fontAlgn="b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5613" y="692150"/>
            <a:ext cx="6010275" cy="5421313"/>
          </a:xfrm>
        </p:spPr>
        <p:txBody>
          <a:bodyPr vert="eaVert"/>
          <a:lstStyle/>
          <a:p>
            <a:pPr lvl="0" fontAlgn="b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fld id="{863BBE6C-57E7-4A41-9174-FB3B169A5FA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fontAlgn="base">
              <a:buClr>
                <a:srgbClr val="000000"/>
              </a:buClr>
            </a:pPr>
            <a:fld id="{9A0DB2DC-4C9A-4742-B13C-FB6460FD3503}" type="slidenum">
              <a:rPr lang="en-US" altLang="zh-CN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2211977" y="3622767"/>
            <a:ext cx="6214743" cy="592181"/>
          </a:xfrm>
          <a:blipFill dpi="0" rotWithShape="1">
            <a:blip r:embed="rId3"/>
            <a:srcRect/>
            <a:stretch>
              <a:fillRect t="-2000"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solidFill>
                  <a:schemeClr val="accent1"/>
                </a:solidFill>
                <a:latin typeface="Arial" panose="020B060402020202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2211977" y="2372498"/>
            <a:ext cx="6214743" cy="1162214"/>
          </a:xfrm>
        </p:spPr>
        <p:txBody>
          <a:bodyPr>
            <a:normAutofit/>
          </a:bodyPr>
          <a:lstStyle>
            <a:lvl1pPr algn="ctr">
              <a:defRPr sz="4000" baseline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+mj-ea"/>
              </a:defRPr>
            </a:lvl1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09600" y="1130400"/>
            <a:ext cx="6678000" cy="699594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1209600" y="2181600"/>
            <a:ext cx="6678000" cy="2912400"/>
          </a:xfrm>
        </p:spPr>
        <p:txBody>
          <a:bodyPr>
            <a:normAutofit/>
          </a:bodyPr>
          <a:lstStyle>
            <a:lvl1pPr>
              <a:lnSpc>
                <a:spcPct val="140000"/>
              </a:lnSpc>
              <a:defRPr sz="2400">
                <a:solidFill>
                  <a:schemeClr val="tx1"/>
                </a:solidFill>
              </a:defRPr>
            </a:lvl1pPr>
            <a:lvl2pPr marL="803275" indent="-260350" defTabSz="-635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tx1">
                  <a:lumMod val="50000"/>
                </a:schemeClr>
              </a:buClr>
              <a:buFont typeface="Arial" panose="020B0604020202020204" pitchFamily="34" charset="0"/>
              <a:buChar char="•"/>
              <a:tabLst>
                <a:tab pos="803275" algn="l"/>
              </a:tabLst>
              <a:defRPr sz="2000">
                <a:solidFill>
                  <a:schemeClr val="tx1"/>
                </a:solidFill>
                <a:latin typeface="+mn-ea"/>
                <a:ea typeface="+mn-ea"/>
              </a:defRPr>
            </a:lvl2pPr>
          </a:lstStyle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1574006" y="1831702"/>
            <a:ext cx="5995988" cy="1235075"/>
          </a:xfrm>
        </p:spPr>
        <p:txBody>
          <a:bodyPr anchor="b">
            <a:normAutofit/>
          </a:bodyPr>
          <a:lstStyle>
            <a:lvl1pPr algn="ctr">
              <a:defRPr sz="3200" baseline="0"/>
            </a:lvl1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1574006" y="3093766"/>
            <a:ext cx="5995988" cy="511583"/>
          </a:xfrm>
          <a:blipFill>
            <a:blip r:embed="rId2"/>
            <a:stretch>
              <a:fillRect t="-2000"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09600" y="752400"/>
            <a:ext cx="6721200" cy="699594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209600" y="1695600"/>
            <a:ext cx="6721200" cy="2059640"/>
          </a:xfrm>
        </p:spPr>
        <p:txBody>
          <a:bodyPr>
            <a:normAutofit/>
          </a:bodyPr>
          <a:lstStyle>
            <a:lvl1pPr>
              <a:lnSpc>
                <a:spcPct val="140000"/>
              </a:lnSpc>
              <a:defRPr sz="2400">
                <a:solidFill>
                  <a:schemeClr val="tx1"/>
                </a:solidFill>
              </a:defRPr>
            </a:lvl1pPr>
            <a:lvl2pPr marL="716280" indent="-271780" defTabSz="629920"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1209600" y="3877199"/>
            <a:ext cx="6721200" cy="2054043"/>
          </a:xfrm>
        </p:spPr>
        <p:txBody>
          <a:bodyPr>
            <a:normAutofit/>
          </a:bodyPr>
          <a:lstStyle>
            <a:lvl1pPr>
              <a:lnSpc>
                <a:spcPct val="140000"/>
              </a:lnSpc>
              <a:defRPr sz="2400">
                <a:solidFill>
                  <a:schemeClr val="tx1"/>
                </a:solidFill>
              </a:defRPr>
            </a:lvl1pPr>
            <a:lvl2pPr marL="716280" indent="-255905" defTabSz="-635">
              <a:spcAft>
                <a:spcPts val="0"/>
              </a:spcAft>
              <a:buClr>
                <a:schemeClr val="tx1">
                  <a:lumMod val="50000"/>
                </a:schemeClr>
              </a:buClr>
              <a:buFont typeface="Arial" panose="020B0604020202020204" pitchFamily="34" charset="0"/>
              <a:buChar char="•"/>
              <a:tabLst>
                <a:tab pos="901700" algn="l"/>
              </a:tabLst>
              <a:defRPr sz="2000">
                <a:solidFill>
                  <a:schemeClr val="tx1"/>
                </a:solidFill>
                <a:latin typeface="+mn-ea"/>
                <a:ea typeface="+mn-ea"/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47155" y="295955"/>
            <a:ext cx="7886699" cy="717022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7155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647155" y="2200274"/>
            <a:ext cx="3868340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 marL="630555" indent="-186055" defTabSz="-635">
              <a:spcAft>
                <a:spcPts val="0"/>
              </a:spcAft>
              <a:buClr>
                <a:schemeClr val="tx1">
                  <a:lumMod val="50000"/>
                </a:schemeClr>
              </a:buClr>
              <a:buFont typeface="Arial" panose="020B0604020202020204" pitchFamily="34" charset="0"/>
              <a:buChar char="•"/>
              <a:tabLst>
                <a:tab pos="358775" algn="l"/>
              </a:tabLst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6463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646463" y="2200274"/>
            <a:ext cx="3887391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 marL="803275" indent="-260350" defTabSz="-635">
              <a:spcAft>
                <a:spcPts val="0"/>
              </a:spcAft>
              <a:buClr>
                <a:schemeClr val="tx1">
                  <a:lumMod val="50000"/>
                </a:schemeClr>
              </a:buClr>
              <a:buFont typeface="Arial" panose="020B0604020202020204" pitchFamily="34" charset="0"/>
              <a:buChar char="•"/>
              <a:tabLst>
                <a:tab pos="444500" algn="l"/>
              </a:tabLst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09344" y="1662172"/>
            <a:ext cx="5925313" cy="885956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B109850D-0D6D-4A73-86CC-0144F5CF1F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AC85E4F-3AC7-4976-9CE3-A9364AC47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2"/>
            <a:ext cx="9144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 anchorCtr="0">
            <a:noAutofit/>
          </a:bodyPr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14391" y="733425"/>
            <a:ext cx="44784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fld id="{863BBE6C-57E7-4A41-9174-FB3B169A5FA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fontAlgn="base">
              <a:buClr>
                <a:srgbClr val="000000"/>
              </a:buClr>
            </a:pPr>
            <a:fld id="{9A0DB2DC-4C9A-4742-B13C-FB6460FD3503}" type="slidenum">
              <a:rPr lang="en-US" altLang="zh-CN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7" y="365125"/>
            <a:ext cx="886883" cy="5811838"/>
          </a:xfrm>
        </p:spPr>
        <p:txBody>
          <a:bodyPr vert="eaVert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627797" y="365125"/>
            <a:ext cx="6907536" cy="5811838"/>
          </a:xfrm>
        </p:spPr>
        <p:txBody>
          <a:bodyPr vert="eaVert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 marL="630555" indent="-271780">
              <a:buClrTx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5625"/>
            <a:ext cx="7983537" cy="5178425"/>
          </a:xfrm>
        </p:spPr>
        <p:txBody>
          <a:bodyPr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fontAlgn="base"/>
            <a:fld id="{9A0DB2DC-4C9A-4742-B13C-FB6460FD3503}" type="slidenum">
              <a:rPr lang="zh-CN" altLang="en-US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noProof="1" dirty="0"/>
          </a:p>
        </p:txBody>
      </p:sp>
    </p:spTree>
  </p:cSld>
  <p:clrMapOvr>
    <a:masterClrMapping/>
  </p:clrMapOvr>
  <p:transition spd="med" advClick="0" advTm="4000">
    <p:cover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fld id="{863BBE6C-57E7-4A41-9174-FB3B169A5FA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fontAlgn="base">
              <a:buClr>
                <a:srgbClr val="000000"/>
              </a:buClr>
            </a:pPr>
            <a:fld id="{9A0DB2DC-4C9A-4742-B13C-FB6460FD3503}" type="slidenum">
              <a:rPr lang="en-US" altLang="zh-CN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5613" y="1597025"/>
            <a:ext cx="4030662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38675" y="1597025"/>
            <a:ext cx="4032250" cy="4516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fld id="{863BBE6C-57E7-4A41-9174-FB3B169A5FA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fontAlgn="base">
              <a:buClr>
                <a:srgbClr val="000000"/>
              </a:buClr>
            </a:pPr>
            <a:fld id="{9A0DB2DC-4C9A-4742-B13C-FB6460FD3503}" type="slidenum">
              <a:rPr lang="en-US" altLang="zh-CN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fld id="{863BBE6C-57E7-4A41-9174-FB3B169A5FA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fontAlgn="base">
              <a:buClr>
                <a:srgbClr val="000000"/>
              </a:buClr>
            </a:pPr>
            <a:fld id="{9A0DB2DC-4C9A-4742-B13C-FB6460FD3503}" type="slidenum">
              <a:rPr lang="en-US" altLang="zh-CN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fld id="{863BBE6C-57E7-4A41-9174-FB3B169A5FA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fontAlgn="base">
              <a:buClr>
                <a:srgbClr val="000000"/>
              </a:buClr>
            </a:pPr>
            <a:fld id="{9A0DB2DC-4C9A-4742-B13C-FB6460FD3503}" type="slidenum">
              <a:rPr lang="en-US" altLang="zh-CN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fld id="{863BBE6C-57E7-4A41-9174-FB3B169A5FA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fontAlgn="base">
              <a:buClr>
                <a:srgbClr val="000000"/>
              </a:buClr>
            </a:pPr>
            <a:fld id="{9A0DB2DC-4C9A-4742-B13C-FB6460FD3503}" type="slidenum">
              <a:rPr lang="en-US" altLang="zh-CN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fld id="{863BBE6C-57E7-4A41-9174-FB3B169A5FA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fontAlgn="base">
              <a:buClr>
                <a:srgbClr val="000000"/>
              </a:buClr>
            </a:pPr>
            <a:fld id="{9A0DB2DC-4C9A-4742-B13C-FB6460FD3503}" type="slidenum">
              <a:rPr lang="en-US" altLang="zh-CN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ebdings" panose="05030102010509060703" pitchFamily="18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fld id="{863BBE6C-57E7-4A41-9174-FB3B169A5FA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fontAlgn="base">
              <a:buClr>
                <a:srgbClr val="000000"/>
              </a:buClr>
            </a:pPr>
            <a:fld id="{9A0DB2DC-4C9A-4742-B13C-FB6460FD3503}" type="slidenum">
              <a:rPr lang="en-US" altLang="zh-CN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5.png"/><Relationship Id="rId12" Type="http://schemas.openxmlformats.org/officeDocument/2006/relationships/image" Target="../media/image4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11765"/>
                <a:invGamma/>
              </a:scheme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Group 2"/>
          <p:cNvGrpSpPr/>
          <p:nvPr/>
        </p:nvGrpSpPr>
        <p:grpSpPr>
          <a:xfrm>
            <a:off x="12700" y="2674938"/>
            <a:ext cx="6480175" cy="4033837"/>
            <a:chOff x="8" y="1685"/>
            <a:chExt cx="4082" cy="2541"/>
          </a:xfrm>
        </p:grpSpPr>
        <p:sp>
          <p:nvSpPr>
            <p:cNvPr id="7184" name="Freeform 3"/>
            <p:cNvSpPr>
              <a:spLocks noChangeArrowheads="1"/>
            </p:cNvSpPr>
            <p:nvPr/>
          </p:nvSpPr>
          <p:spPr bwMode="auto">
            <a:xfrm>
              <a:off x="8" y="1685"/>
              <a:ext cx="2857" cy="2518"/>
            </a:xfrm>
            <a:custGeom>
              <a:avLst/>
              <a:gdLst>
                <a:gd name="T0" fmla="*/ 60 w 7142"/>
                <a:gd name="T1" fmla="*/ 519 h 6295"/>
                <a:gd name="T2" fmla="*/ 91 w 7142"/>
                <a:gd name="T3" fmla="*/ 389 h 6295"/>
                <a:gd name="T4" fmla="*/ 50 w 7142"/>
                <a:gd name="T5" fmla="*/ 423 h 6295"/>
                <a:gd name="T6" fmla="*/ 58 w 7142"/>
                <a:gd name="T7" fmla="*/ 348 h 6295"/>
                <a:gd name="T8" fmla="*/ 77 w 7142"/>
                <a:gd name="T9" fmla="*/ 185 h 6295"/>
                <a:gd name="T10" fmla="*/ 91 w 7142"/>
                <a:gd name="T11" fmla="*/ 72 h 6295"/>
                <a:gd name="T12" fmla="*/ 158 w 7142"/>
                <a:gd name="T13" fmla="*/ 12 h 6295"/>
                <a:gd name="T14" fmla="*/ 324 w 7142"/>
                <a:gd name="T15" fmla="*/ 14 h 6295"/>
                <a:gd name="T16" fmla="*/ 382 w 7142"/>
                <a:gd name="T17" fmla="*/ 89 h 6295"/>
                <a:gd name="T18" fmla="*/ 367 w 7142"/>
                <a:gd name="T19" fmla="*/ 139 h 6295"/>
                <a:gd name="T20" fmla="*/ 430 w 7142"/>
                <a:gd name="T21" fmla="*/ 252 h 6295"/>
                <a:gd name="T22" fmla="*/ 523 w 7142"/>
                <a:gd name="T23" fmla="*/ 353 h 6295"/>
                <a:gd name="T24" fmla="*/ 557 w 7142"/>
                <a:gd name="T25" fmla="*/ 406 h 6295"/>
                <a:gd name="T26" fmla="*/ 624 w 7142"/>
                <a:gd name="T27" fmla="*/ 433 h 6295"/>
                <a:gd name="T28" fmla="*/ 713 w 7142"/>
                <a:gd name="T29" fmla="*/ 452 h 6295"/>
                <a:gd name="T30" fmla="*/ 790 w 7142"/>
                <a:gd name="T31" fmla="*/ 438 h 6295"/>
                <a:gd name="T32" fmla="*/ 838 w 7142"/>
                <a:gd name="T33" fmla="*/ 375 h 6295"/>
                <a:gd name="T34" fmla="*/ 816 w 7142"/>
                <a:gd name="T35" fmla="*/ 341 h 6295"/>
                <a:gd name="T36" fmla="*/ 819 w 7142"/>
                <a:gd name="T37" fmla="*/ 300 h 6295"/>
                <a:gd name="T38" fmla="*/ 855 w 7142"/>
                <a:gd name="T39" fmla="*/ 257 h 6295"/>
                <a:gd name="T40" fmla="*/ 893 w 7142"/>
                <a:gd name="T41" fmla="*/ 233 h 6295"/>
                <a:gd name="T42" fmla="*/ 929 w 7142"/>
                <a:gd name="T43" fmla="*/ 219 h 6295"/>
                <a:gd name="T44" fmla="*/ 1054 w 7142"/>
                <a:gd name="T45" fmla="*/ 286 h 6295"/>
                <a:gd name="T46" fmla="*/ 1095 w 7142"/>
                <a:gd name="T47" fmla="*/ 392 h 6295"/>
                <a:gd name="T48" fmla="*/ 1078 w 7142"/>
                <a:gd name="T49" fmla="*/ 452 h 6295"/>
                <a:gd name="T50" fmla="*/ 1037 w 7142"/>
                <a:gd name="T51" fmla="*/ 514 h 6295"/>
                <a:gd name="T52" fmla="*/ 999 w 7142"/>
                <a:gd name="T53" fmla="*/ 555 h 6295"/>
                <a:gd name="T54" fmla="*/ 1006 w 7142"/>
                <a:gd name="T55" fmla="*/ 572 h 6295"/>
                <a:gd name="T56" fmla="*/ 1052 w 7142"/>
                <a:gd name="T57" fmla="*/ 502 h 6295"/>
                <a:gd name="T58" fmla="*/ 1131 w 7142"/>
                <a:gd name="T59" fmla="*/ 596 h 6295"/>
                <a:gd name="T60" fmla="*/ 1049 w 7142"/>
                <a:gd name="T61" fmla="*/ 680 h 6295"/>
                <a:gd name="T62" fmla="*/ 1143 w 7142"/>
                <a:gd name="T63" fmla="*/ 858 h 6295"/>
                <a:gd name="T64" fmla="*/ 975 w 7142"/>
                <a:gd name="T65" fmla="*/ 764 h 6295"/>
                <a:gd name="T66" fmla="*/ 929 w 7142"/>
                <a:gd name="T67" fmla="*/ 827 h 6295"/>
                <a:gd name="T68" fmla="*/ 891 w 7142"/>
                <a:gd name="T69" fmla="*/ 1007 h 6295"/>
                <a:gd name="T70" fmla="*/ 855 w 7142"/>
                <a:gd name="T71" fmla="*/ 820 h 6295"/>
                <a:gd name="T72" fmla="*/ 864 w 7142"/>
                <a:gd name="T73" fmla="*/ 673 h 6295"/>
                <a:gd name="T74" fmla="*/ 788 w 7142"/>
                <a:gd name="T75" fmla="*/ 654 h 6295"/>
                <a:gd name="T76" fmla="*/ 852 w 7142"/>
                <a:gd name="T77" fmla="*/ 589 h 6295"/>
                <a:gd name="T78" fmla="*/ 812 w 7142"/>
                <a:gd name="T79" fmla="*/ 522 h 6295"/>
                <a:gd name="T80" fmla="*/ 682 w 7142"/>
                <a:gd name="T81" fmla="*/ 505 h 6295"/>
                <a:gd name="T82" fmla="*/ 586 w 7142"/>
                <a:gd name="T83" fmla="*/ 459 h 6295"/>
                <a:gd name="T84" fmla="*/ 518 w 7142"/>
                <a:gd name="T85" fmla="*/ 421 h 6295"/>
                <a:gd name="T86" fmla="*/ 434 w 7142"/>
                <a:gd name="T87" fmla="*/ 365 h 6295"/>
                <a:gd name="T88" fmla="*/ 324 w 7142"/>
                <a:gd name="T89" fmla="*/ 279 h 6295"/>
                <a:gd name="T90" fmla="*/ 317 w 7142"/>
                <a:gd name="T91" fmla="*/ 363 h 6295"/>
                <a:gd name="T92" fmla="*/ 331 w 7142"/>
                <a:gd name="T93" fmla="*/ 396 h 6295"/>
                <a:gd name="T94" fmla="*/ 360 w 7142"/>
                <a:gd name="T95" fmla="*/ 483 h 6295"/>
                <a:gd name="T96" fmla="*/ 367 w 7142"/>
                <a:gd name="T97" fmla="*/ 570 h 6295"/>
                <a:gd name="T98" fmla="*/ 398 w 7142"/>
                <a:gd name="T99" fmla="*/ 767 h 6295"/>
                <a:gd name="T100" fmla="*/ 437 w 7142"/>
                <a:gd name="T101" fmla="*/ 836 h 6295"/>
                <a:gd name="T102" fmla="*/ 360 w 7142"/>
                <a:gd name="T103" fmla="*/ 781 h 6295"/>
                <a:gd name="T104" fmla="*/ 343 w 7142"/>
                <a:gd name="T105" fmla="*/ 699 h 6295"/>
                <a:gd name="T106" fmla="*/ 317 w 7142"/>
                <a:gd name="T107" fmla="*/ 584 h 6295"/>
                <a:gd name="T108" fmla="*/ 226 w 7142"/>
                <a:gd name="T109" fmla="*/ 481 h 6295"/>
                <a:gd name="T110" fmla="*/ 170 w 7142"/>
                <a:gd name="T111" fmla="*/ 483 h 6295"/>
                <a:gd name="T112" fmla="*/ 137 w 7142"/>
                <a:gd name="T113" fmla="*/ 507 h 6295"/>
                <a:gd name="T114" fmla="*/ 89 w 7142"/>
                <a:gd name="T115" fmla="*/ 620 h 6295"/>
                <a:gd name="T116" fmla="*/ 0 w 7142"/>
                <a:gd name="T117" fmla="*/ 793 h 629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142" h="6295">
                  <a:moveTo>
                    <a:pt x="0" y="4957"/>
                  </a:moveTo>
                  <a:cubicBezTo>
                    <a:pt x="0" y="4957"/>
                    <a:pt x="0" y="4957"/>
                    <a:pt x="150" y="4011"/>
                  </a:cubicBezTo>
                  <a:cubicBezTo>
                    <a:pt x="150" y="4011"/>
                    <a:pt x="150" y="4011"/>
                    <a:pt x="240" y="3455"/>
                  </a:cubicBezTo>
                  <a:cubicBezTo>
                    <a:pt x="240" y="3455"/>
                    <a:pt x="240" y="3455"/>
                    <a:pt x="375" y="3245"/>
                  </a:cubicBezTo>
                  <a:cubicBezTo>
                    <a:pt x="375" y="3245"/>
                    <a:pt x="375" y="3245"/>
                    <a:pt x="435" y="3034"/>
                  </a:cubicBezTo>
                  <a:cubicBezTo>
                    <a:pt x="435" y="3034"/>
                    <a:pt x="435" y="3034"/>
                    <a:pt x="480" y="2779"/>
                  </a:cubicBezTo>
                  <a:cubicBezTo>
                    <a:pt x="480" y="2779"/>
                    <a:pt x="480" y="2779"/>
                    <a:pt x="600" y="2493"/>
                  </a:cubicBezTo>
                  <a:cubicBezTo>
                    <a:pt x="600" y="2493"/>
                    <a:pt x="600" y="2493"/>
                    <a:pt x="570" y="2433"/>
                  </a:cubicBezTo>
                  <a:cubicBezTo>
                    <a:pt x="570" y="2433"/>
                    <a:pt x="570" y="2433"/>
                    <a:pt x="495" y="2478"/>
                  </a:cubicBezTo>
                  <a:cubicBezTo>
                    <a:pt x="495" y="2478"/>
                    <a:pt x="495" y="2478"/>
                    <a:pt x="465" y="2403"/>
                  </a:cubicBezTo>
                  <a:cubicBezTo>
                    <a:pt x="465" y="2403"/>
                    <a:pt x="465" y="2403"/>
                    <a:pt x="420" y="2388"/>
                  </a:cubicBezTo>
                  <a:cubicBezTo>
                    <a:pt x="420" y="2388"/>
                    <a:pt x="420" y="2388"/>
                    <a:pt x="315" y="2644"/>
                  </a:cubicBezTo>
                  <a:cubicBezTo>
                    <a:pt x="315" y="2644"/>
                    <a:pt x="315" y="2644"/>
                    <a:pt x="225" y="2614"/>
                  </a:cubicBezTo>
                  <a:cubicBezTo>
                    <a:pt x="225" y="2614"/>
                    <a:pt x="225" y="2614"/>
                    <a:pt x="390" y="2328"/>
                  </a:cubicBezTo>
                  <a:cubicBezTo>
                    <a:pt x="390" y="2328"/>
                    <a:pt x="390" y="2328"/>
                    <a:pt x="420" y="2253"/>
                  </a:cubicBezTo>
                  <a:cubicBezTo>
                    <a:pt x="420" y="2253"/>
                    <a:pt x="420" y="2253"/>
                    <a:pt x="360" y="2178"/>
                  </a:cubicBezTo>
                  <a:cubicBezTo>
                    <a:pt x="360" y="2178"/>
                    <a:pt x="360" y="2178"/>
                    <a:pt x="300" y="1938"/>
                  </a:cubicBezTo>
                  <a:cubicBezTo>
                    <a:pt x="300" y="1938"/>
                    <a:pt x="300" y="1938"/>
                    <a:pt x="225" y="1757"/>
                  </a:cubicBezTo>
                  <a:cubicBezTo>
                    <a:pt x="225" y="1757"/>
                    <a:pt x="225" y="1757"/>
                    <a:pt x="255" y="1531"/>
                  </a:cubicBezTo>
                  <a:cubicBezTo>
                    <a:pt x="255" y="1531"/>
                    <a:pt x="255" y="1531"/>
                    <a:pt x="480" y="1156"/>
                  </a:cubicBezTo>
                  <a:cubicBezTo>
                    <a:pt x="480" y="1156"/>
                    <a:pt x="480" y="1156"/>
                    <a:pt x="375" y="1096"/>
                  </a:cubicBezTo>
                  <a:cubicBezTo>
                    <a:pt x="375" y="1096"/>
                    <a:pt x="375" y="1096"/>
                    <a:pt x="375" y="945"/>
                  </a:cubicBezTo>
                  <a:cubicBezTo>
                    <a:pt x="375" y="945"/>
                    <a:pt x="375" y="945"/>
                    <a:pt x="450" y="525"/>
                  </a:cubicBezTo>
                  <a:cubicBezTo>
                    <a:pt x="450" y="525"/>
                    <a:pt x="450" y="525"/>
                    <a:pt x="570" y="450"/>
                  </a:cubicBezTo>
                  <a:cubicBezTo>
                    <a:pt x="570" y="450"/>
                    <a:pt x="570" y="450"/>
                    <a:pt x="720" y="435"/>
                  </a:cubicBezTo>
                  <a:cubicBezTo>
                    <a:pt x="720" y="435"/>
                    <a:pt x="720" y="435"/>
                    <a:pt x="720" y="315"/>
                  </a:cubicBezTo>
                  <a:cubicBezTo>
                    <a:pt x="720" y="315"/>
                    <a:pt x="720" y="315"/>
                    <a:pt x="810" y="150"/>
                  </a:cubicBezTo>
                  <a:cubicBezTo>
                    <a:pt x="810" y="150"/>
                    <a:pt x="810" y="150"/>
                    <a:pt x="990" y="75"/>
                  </a:cubicBezTo>
                  <a:cubicBezTo>
                    <a:pt x="990" y="75"/>
                    <a:pt x="990" y="75"/>
                    <a:pt x="1245" y="30"/>
                  </a:cubicBezTo>
                  <a:cubicBezTo>
                    <a:pt x="1245" y="30"/>
                    <a:pt x="1245" y="30"/>
                    <a:pt x="1545" y="0"/>
                  </a:cubicBezTo>
                  <a:cubicBezTo>
                    <a:pt x="1545" y="0"/>
                    <a:pt x="1545" y="0"/>
                    <a:pt x="1920" y="45"/>
                  </a:cubicBezTo>
                  <a:cubicBezTo>
                    <a:pt x="1920" y="45"/>
                    <a:pt x="1920" y="45"/>
                    <a:pt x="2025" y="90"/>
                  </a:cubicBezTo>
                  <a:cubicBezTo>
                    <a:pt x="2025" y="90"/>
                    <a:pt x="2025" y="90"/>
                    <a:pt x="2100" y="60"/>
                  </a:cubicBezTo>
                  <a:cubicBezTo>
                    <a:pt x="2100" y="60"/>
                    <a:pt x="2100" y="60"/>
                    <a:pt x="2325" y="165"/>
                  </a:cubicBezTo>
                  <a:cubicBezTo>
                    <a:pt x="2325" y="165"/>
                    <a:pt x="2325" y="165"/>
                    <a:pt x="2445" y="330"/>
                  </a:cubicBezTo>
                  <a:cubicBezTo>
                    <a:pt x="2445" y="330"/>
                    <a:pt x="2445" y="330"/>
                    <a:pt x="2385" y="555"/>
                  </a:cubicBezTo>
                  <a:cubicBezTo>
                    <a:pt x="2385" y="555"/>
                    <a:pt x="2385" y="555"/>
                    <a:pt x="2385" y="661"/>
                  </a:cubicBezTo>
                  <a:cubicBezTo>
                    <a:pt x="2385" y="661"/>
                    <a:pt x="2385" y="661"/>
                    <a:pt x="2325" y="705"/>
                  </a:cubicBezTo>
                  <a:cubicBezTo>
                    <a:pt x="2325" y="705"/>
                    <a:pt x="2325" y="705"/>
                    <a:pt x="2250" y="811"/>
                  </a:cubicBezTo>
                  <a:cubicBezTo>
                    <a:pt x="2250" y="811"/>
                    <a:pt x="2250" y="811"/>
                    <a:pt x="2295" y="871"/>
                  </a:cubicBezTo>
                  <a:cubicBezTo>
                    <a:pt x="2295" y="871"/>
                    <a:pt x="2295" y="871"/>
                    <a:pt x="2280" y="961"/>
                  </a:cubicBezTo>
                  <a:cubicBezTo>
                    <a:pt x="2280" y="961"/>
                    <a:pt x="2280" y="961"/>
                    <a:pt x="2220" y="1051"/>
                  </a:cubicBezTo>
                  <a:cubicBezTo>
                    <a:pt x="2220" y="1051"/>
                    <a:pt x="2220" y="1051"/>
                    <a:pt x="2565" y="1367"/>
                  </a:cubicBezTo>
                  <a:cubicBezTo>
                    <a:pt x="2565" y="1367"/>
                    <a:pt x="2565" y="1367"/>
                    <a:pt x="2685" y="1577"/>
                  </a:cubicBezTo>
                  <a:cubicBezTo>
                    <a:pt x="2685" y="1577"/>
                    <a:pt x="2685" y="1577"/>
                    <a:pt x="3030" y="1877"/>
                  </a:cubicBezTo>
                  <a:cubicBezTo>
                    <a:pt x="3030" y="1877"/>
                    <a:pt x="3030" y="1877"/>
                    <a:pt x="3225" y="2103"/>
                  </a:cubicBezTo>
                  <a:cubicBezTo>
                    <a:pt x="3225" y="2103"/>
                    <a:pt x="3225" y="2103"/>
                    <a:pt x="3210" y="2193"/>
                  </a:cubicBezTo>
                  <a:cubicBezTo>
                    <a:pt x="3210" y="2193"/>
                    <a:pt x="3210" y="2193"/>
                    <a:pt x="3270" y="2208"/>
                  </a:cubicBezTo>
                  <a:cubicBezTo>
                    <a:pt x="3270" y="2208"/>
                    <a:pt x="3270" y="2208"/>
                    <a:pt x="3390" y="2343"/>
                  </a:cubicBezTo>
                  <a:cubicBezTo>
                    <a:pt x="3390" y="2343"/>
                    <a:pt x="3390" y="2343"/>
                    <a:pt x="3360" y="2448"/>
                  </a:cubicBezTo>
                  <a:cubicBezTo>
                    <a:pt x="3360" y="2448"/>
                    <a:pt x="3360" y="2448"/>
                    <a:pt x="3420" y="2448"/>
                  </a:cubicBezTo>
                  <a:cubicBezTo>
                    <a:pt x="3420" y="2448"/>
                    <a:pt x="3420" y="2448"/>
                    <a:pt x="3480" y="2539"/>
                  </a:cubicBezTo>
                  <a:cubicBezTo>
                    <a:pt x="3480" y="2539"/>
                    <a:pt x="3480" y="2539"/>
                    <a:pt x="3600" y="2508"/>
                  </a:cubicBezTo>
                  <a:cubicBezTo>
                    <a:pt x="3600" y="2508"/>
                    <a:pt x="3600" y="2508"/>
                    <a:pt x="3735" y="2599"/>
                  </a:cubicBezTo>
                  <a:cubicBezTo>
                    <a:pt x="3735" y="2599"/>
                    <a:pt x="3735" y="2599"/>
                    <a:pt x="3780" y="2674"/>
                  </a:cubicBezTo>
                  <a:cubicBezTo>
                    <a:pt x="3780" y="2674"/>
                    <a:pt x="3780" y="2674"/>
                    <a:pt x="3900" y="2704"/>
                  </a:cubicBezTo>
                  <a:cubicBezTo>
                    <a:pt x="3900" y="2704"/>
                    <a:pt x="3900" y="2704"/>
                    <a:pt x="4096" y="2674"/>
                  </a:cubicBezTo>
                  <a:cubicBezTo>
                    <a:pt x="4096" y="2674"/>
                    <a:pt x="4096" y="2674"/>
                    <a:pt x="4201" y="2719"/>
                  </a:cubicBezTo>
                  <a:cubicBezTo>
                    <a:pt x="4201" y="2719"/>
                    <a:pt x="4201" y="2719"/>
                    <a:pt x="4276" y="2809"/>
                  </a:cubicBezTo>
                  <a:cubicBezTo>
                    <a:pt x="4276" y="2809"/>
                    <a:pt x="4276" y="2809"/>
                    <a:pt x="4456" y="2824"/>
                  </a:cubicBezTo>
                  <a:cubicBezTo>
                    <a:pt x="4456" y="2824"/>
                    <a:pt x="4456" y="2824"/>
                    <a:pt x="4666" y="2749"/>
                  </a:cubicBezTo>
                  <a:cubicBezTo>
                    <a:pt x="4666" y="2749"/>
                    <a:pt x="4666" y="2749"/>
                    <a:pt x="4756" y="2779"/>
                  </a:cubicBezTo>
                  <a:cubicBezTo>
                    <a:pt x="4756" y="2779"/>
                    <a:pt x="4756" y="2779"/>
                    <a:pt x="4892" y="2704"/>
                  </a:cubicBezTo>
                  <a:cubicBezTo>
                    <a:pt x="4892" y="2704"/>
                    <a:pt x="4892" y="2704"/>
                    <a:pt x="4937" y="2734"/>
                  </a:cubicBezTo>
                  <a:cubicBezTo>
                    <a:pt x="4937" y="2734"/>
                    <a:pt x="4937" y="2734"/>
                    <a:pt x="5087" y="2674"/>
                  </a:cubicBezTo>
                  <a:cubicBezTo>
                    <a:pt x="5087" y="2674"/>
                    <a:pt x="5087" y="2674"/>
                    <a:pt x="5147" y="2599"/>
                  </a:cubicBezTo>
                  <a:cubicBezTo>
                    <a:pt x="5147" y="2599"/>
                    <a:pt x="5147" y="2599"/>
                    <a:pt x="5132" y="2539"/>
                  </a:cubicBezTo>
                  <a:cubicBezTo>
                    <a:pt x="5132" y="2539"/>
                    <a:pt x="5132" y="2539"/>
                    <a:pt x="5237" y="2343"/>
                  </a:cubicBezTo>
                  <a:cubicBezTo>
                    <a:pt x="5237" y="2343"/>
                    <a:pt x="5237" y="2343"/>
                    <a:pt x="5297" y="2298"/>
                  </a:cubicBezTo>
                  <a:cubicBezTo>
                    <a:pt x="5297" y="2298"/>
                    <a:pt x="5297" y="2298"/>
                    <a:pt x="5297" y="2208"/>
                  </a:cubicBezTo>
                  <a:cubicBezTo>
                    <a:pt x="5297" y="2208"/>
                    <a:pt x="5297" y="2208"/>
                    <a:pt x="5177" y="2193"/>
                  </a:cubicBezTo>
                  <a:cubicBezTo>
                    <a:pt x="5177" y="2193"/>
                    <a:pt x="5177" y="2193"/>
                    <a:pt x="5102" y="2133"/>
                  </a:cubicBezTo>
                  <a:cubicBezTo>
                    <a:pt x="5102" y="2133"/>
                    <a:pt x="5102" y="2133"/>
                    <a:pt x="5147" y="2103"/>
                  </a:cubicBezTo>
                  <a:cubicBezTo>
                    <a:pt x="5147" y="2103"/>
                    <a:pt x="5147" y="2103"/>
                    <a:pt x="5102" y="2058"/>
                  </a:cubicBezTo>
                  <a:cubicBezTo>
                    <a:pt x="5102" y="2058"/>
                    <a:pt x="5102" y="2058"/>
                    <a:pt x="5147" y="1938"/>
                  </a:cubicBezTo>
                  <a:cubicBezTo>
                    <a:pt x="5147" y="1938"/>
                    <a:pt x="5147" y="1938"/>
                    <a:pt x="5117" y="1877"/>
                  </a:cubicBezTo>
                  <a:cubicBezTo>
                    <a:pt x="5117" y="1877"/>
                    <a:pt x="5117" y="1877"/>
                    <a:pt x="5237" y="1757"/>
                  </a:cubicBezTo>
                  <a:cubicBezTo>
                    <a:pt x="5237" y="1757"/>
                    <a:pt x="5237" y="1757"/>
                    <a:pt x="5222" y="1697"/>
                  </a:cubicBezTo>
                  <a:cubicBezTo>
                    <a:pt x="5222" y="1697"/>
                    <a:pt x="5222" y="1697"/>
                    <a:pt x="5282" y="1637"/>
                  </a:cubicBezTo>
                  <a:cubicBezTo>
                    <a:pt x="5282" y="1637"/>
                    <a:pt x="5282" y="1637"/>
                    <a:pt x="5342" y="1607"/>
                  </a:cubicBezTo>
                  <a:cubicBezTo>
                    <a:pt x="5342" y="1607"/>
                    <a:pt x="5342" y="1607"/>
                    <a:pt x="5297" y="1561"/>
                  </a:cubicBezTo>
                  <a:cubicBezTo>
                    <a:pt x="5297" y="1561"/>
                    <a:pt x="5297" y="1561"/>
                    <a:pt x="5342" y="1501"/>
                  </a:cubicBezTo>
                  <a:cubicBezTo>
                    <a:pt x="5342" y="1501"/>
                    <a:pt x="5342" y="1501"/>
                    <a:pt x="5417" y="1471"/>
                  </a:cubicBezTo>
                  <a:cubicBezTo>
                    <a:pt x="5417" y="1471"/>
                    <a:pt x="5417" y="1471"/>
                    <a:pt x="5582" y="1457"/>
                  </a:cubicBezTo>
                  <a:cubicBezTo>
                    <a:pt x="5582" y="1457"/>
                    <a:pt x="5582" y="1457"/>
                    <a:pt x="5747" y="1487"/>
                  </a:cubicBezTo>
                  <a:cubicBezTo>
                    <a:pt x="5747" y="1487"/>
                    <a:pt x="5747" y="1487"/>
                    <a:pt x="5837" y="1577"/>
                  </a:cubicBezTo>
                  <a:cubicBezTo>
                    <a:pt x="5837" y="1577"/>
                    <a:pt x="5837" y="1577"/>
                    <a:pt x="5897" y="1531"/>
                  </a:cubicBezTo>
                  <a:cubicBezTo>
                    <a:pt x="5897" y="1531"/>
                    <a:pt x="5897" y="1531"/>
                    <a:pt x="5807" y="1367"/>
                  </a:cubicBezTo>
                  <a:cubicBezTo>
                    <a:pt x="5807" y="1367"/>
                    <a:pt x="5807" y="1367"/>
                    <a:pt x="5882" y="1337"/>
                  </a:cubicBezTo>
                  <a:cubicBezTo>
                    <a:pt x="5882" y="1337"/>
                    <a:pt x="5882" y="1337"/>
                    <a:pt x="6062" y="1531"/>
                  </a:cubicBezTo>
                  <a:cubicBezTo>
                    <a:pt x="6062" y="1531"/>
                    <a:pt x="6062" y="1531"/>
                    <a:pt x="6362" y="1607"/>
                  </a:cubicBezTo>
                  <a:cubicBezTo>
                    <a:pt x="6362" y="1607"/>
                    <a:pt x="6362" y="1607"/>
                    <a:pt x="6587" y="1787"/>
                  </a:cubicBezTo>
                  <a:cubicBezTo>
                    <a:pt x="6587" y="1787"/>
                    <a:pt x="6587" y="1787"/>
                    <a:pt x="6692" y="2013"/>
                  </a:cubicBezTo>
                  <a:cubicBezTo>
                    <a:pt x="6692" y="2013"/>
                    <a:pt x="6692" y="2013"/>
                    <a:pt x="6827" y="2073"/>
                  </a:cubicBezTo>
                  <a:cubicBezTo>
                    <a:pt x="6827" y="2073"/>
                    <a:pt x="6827" y="2073"/>
                    <a:pt x="6842" y="2193"/>
                  </a:cubicBezTo>
                  <a:cubicBezTo>
                    <a:pt x="6842" y="2193"/>
                    <a:pt x="6842" y="2193"/>
                    <a:pt x="6842" y="2448"/>
                  </a:cubicBezTo>
                  <a:cubicBezTo>
                    <a:pt x="6842" y="2448"/>
                    <a:pt x="6842" y="2448"/>
                    <a:pt x="6662" y="2584"/>
                  </a:cubicBezTo>
                  <a:cubicBezTo>
                    <a:pt x="6662" y="2584"/>
                    <a:pt x="6662" y="2584"/>
                    <a:pt x="6737" y="2629"/>
                  </a:cubicBezTo>
                  <a:cubicBezTo>
                    <a:pt x="6737" y="2629"/>
                    <a:pt x="6737" y="2629"/>
                    <a:pt x="6662" y="2779"/>
                  </a:cubicBezTo>
                  <a:cubicBezTo>
                    <a:pt x="6662" y="2779"/>
                    <a:pt x="6662" y="2779"/>
                    <a:pt x="6737" y="2824"/>
                  </a:cubicBezTo>
                  <a:cubicBezTo>
                    <a:pt x="6737" y="2824"/>
                    <a:pt x="6737" y="2824"/>
                    <a:pt x="6722" y="3034"/>
                  </a:cubicBezTo>
                  <a:cubicBezTo>
                    <a:pt x="6722" y="3034"/>
                    <a:pt x="6722" y="3034"/>
                    <a:pt x="6662" y="3094"/>
                  </a:cubicBezTo>
                  <a:cubicBezTo>
                    <a:pt x="6662" y="3094"/>
                    <a:pt x="6662" y="3094"/>
                    <a:pt x="6662" y="2914"/>
                  </a:cubicBezTo>
                  <a:cubicBezTo>
                    <a:pt x="6662" y="2914"/>
                    <a:pt x="6662" y="2914"/>
                    <a:pt x="6482" y="3215"/>
                  </a:cubicBezTo>
                  <a:cubicBezTo>
                    <a:pt x="6482" y="3215"/>
                    <a:pt x="6482" y="3215"/>
                    <a:pt x="6257" y="3245"/>
                  </a:cubicBezTo>
                  <a:cubicBezTo>
                    <a:pt x="6257" y="3245"/>
                    <a:pt x="6257" y="3245"/>
                    <a:pt x="6182" y="3350"/>
                  </a:cubicBezTo>
                  <a:cubicBezTo>
                    <a:pt x="6182" y="3350"/>
                    <a:pt x="6182" y="3350"/>
                    <a:pt x="6227" y="3425"/>
                  </a:cubicBezTo>
                  <a:cubicBezTo>
                    <a:pt x="6227" y="3425"/>
                    <a:pt x="6227" y="3425"/>
                    <a:pt x="6242" y="3470"/>
                  </a:cubicBezTo>
                  <a:cubicBezTo>
                    <a:pt x="6242" y="3470"/>
                    <a:pt x="6242" y="3470"/>
                    <a:pt x="6287" y="3470"/>
                  </a:cubicBezTo>
                  <a:cubicBezTo>
                    <a:pt x="6287" y="3470"/>
                    <a:pt x="6287" y="3470"/>
                    <a:pt x="6317" y="3425"/>
                  </a:cubicBezTo>
                  <a:cubicBezTo>
                    <a:pt x="6317" y="3425"/>
                    <a:pt x="6317" y="3425"/>
                    <a:pt x="6347" y="3530"/>
                  </a:cubicBezTo>
                  <a:cubicBezTo>
                    <a:pt x="6347" y="3530"/>
                    <a:pt x="6347" y="3530"/>
                    <a:pt x="6287" y="3575"/>
                  </a:cubicBezTo>
                  <a:cubicBezTo>
                    <a:pt x="6287" y="3575"/>
                    <a:pt x="6287" y="3575"/>
                    <a:pt x="6347" y="3635"/>
                  </a:cubicBezTo>
                  <a:cubicBezTo>
                    <a:pt x="6347" y="3635"/>
                    <a:pt x="6347" y="3635"/>
                    <a:pt x="6362" y="3440"/>
                  </a:cubicBezTo>
                  <a:cubicBezTo>
                    <a:pt x="6362" y="3440"/>
                    <a:pt x="6362" y="3440"/>
                    <a:pt x="6467" y="3275"/>
                  </a:cubicBezTo>
                  <a:cubicBezTo>
                    <a:pt x="6467" y="3275"/>
                    <a:pt x="6467" y="3275"/>
                    <a:pt x="6572" y="3139"/>
                  </a:cubicBezTo>
                  <a:cubicBezTo>
                    <a:pt x="6572" y="3139"/>
                    <a:pt x="6572" y="3139"/>
                    <a:pt x="6707" y="3139"/>
                  </a:cubicBezTo>
                  <a:cubicBezTo>
                    <a:pt x="6707" y="3139"/>
                    <a:pt x="6707" y="3139"/>
                    <a:pt x="6902" y="3350"/>
                  </a:cubicBezTo>
                  <a:cubicBezTo>
                    <a:pt x="6902" y="3350"/>
                    <a:pt x="6902" y="3350"/>
                    <a:pt x="7007" y="3560"/>
                  </a:cubicBezTo>
                  <a:cubicBezTo>
                    <a:pt x="7007" y="3560"/>
                    <a:pt x="7007" y="3560"/>
                    <a:pt x="7067" y="3725"/>
                  </a:cubicBezTo>
                  <a:cubicBezTo>
                    <a:pt x="7067" y="3725"/>
                    <a:pt x="7067" y="3725"/>
                    <a:pt x="7082" y="4176"/>
                  </a:cubicBezTo>
                  <a:cubicBezTo>
                    <a:pt x="7082" y="4176"/>
                    <a:pt x="7082" y="4176"/>
                    <a:pt x="7052" y="4251"/>
                  </a:cubicBezTo>
                  <a:cubicBezTo>
                    <a:pt x="7052" y="4251"/>
                    <a:pt x="7052" y="4251"/>
                    <a:pt x="6662" y="4326"/>
                  </a:cubicBezTo>
                  <a:cubicBezTo>
                    <a:pt x="6662" y="4326"/>
                    <a:pt x="6662" y="4326"/>
                    <a:pt x="6557" y="4251"/>
                  </a:cubicBezTo>
                  <a:cubicBezTo>
                    <a:pt x="6557" y="4251"/>
                    <a:pt x="6557" y="4251"/>
                    <a:pt x="6527" y="4296"/>
                  </a:cubicBezTo>
                  <a:cubicBezTo>
                    <a:pt x="6527" y="4296"/>
                    <a:pt x="6527" y="4296"/>
                    <a:pt x="6617" y="4717"/>
                  </a:cubicBezTo>
                  <a:cubicBezTo>
                    <a:pt x="6617" y="4717"/>
                    <a:pt x="6617" y="4717"/>
                    <a:pt x="6677" y="4882"/>
                  </a:cubicBezTo>
                  <a:cubicBezTo>
                    <a:pt x="6677" y="4882"/>
                    <a:pt x="6677" y="4882"/>
                    <a:pt x="7142" y="5363"/>
                  </a:cubicBezTo>
                  <a:cubicBezTo>
                    <a:pt x="7142" y="5363"/>
                    <a:pt x="7142" y="5363"/>
                    <a:pt x="6962" y="5679"/>
                  </a:cubicBezTo>
                  <a:cubicBezTo>
                    <a:pt x="6962" y="5679"/>
                    <a:pt x="6962" y="5679"/>
                    <a:pt x="6557" y="5258"/>
                  </a:cubicBezTo>
                  <a:cubicBezTo>
                    <a:pt x="6557" y="5258"/>
                    <a:pt x="6557" y="5258"/>
                    <a:pt x="6227" y="4972"/>
                  </a:cubicBezTo>
                  <a:cubicBezTo>
                    <a:pt x="6227" y="4972"/>
                    <a:pt x="6227" y="4972"/>
                    <a:pt x="6092" y="4777"/>
                  </a:cubicBezTo>
                  <a:cubicBezTo>
                    <a:pt x="6092" y="4777"/>
                    <a:pt x="6092" y="4777"/>
                    <a:pt x="6032" y="4687"/>
                  </a:cubicBezTo>
                  <a:cubicBezTo>
                    <a:pt x="6032" y="4687"/>
                    <a:pt x="6032" y="4687"/>
                    <a:pt x="5942" y="4912"/>
                  </a:cubicBezTo>
                  <a:cubicBezTo>
                    <a:pt x="5942" y="4912"/>
                    <a:pt x="5942" y="4912"/>
                    <a:pt x="5852" y="5048"/>
                  </a:cubicBezTo>
                  <a:cubicBezTo>
                    <a:pt x="5852" y="5048"/>
                    <a:pt x="5852" y="5048"/>
                    <a:pt x="5807" y="5168"/>
                  </a:cubicBezTo>
                  <a:cubicBezTo>
                    <a:pt x="5807" y="5168"/>
                    <a:pt x="5807" y="5168"/>
                    <a:pt x="5897" y="5558"/>
                  </a:cubicBezTo>
                  <a:cubicBezTo>
                    <a:pt x="5897" y="5558"/>
                    <a:pt x="5897" y="5558"/>
                    <a:pt x="5912" y="5889"/>
                  </a:cubicBezTo>
                  <a:cubicBezTo>
                    <a:pt x="5912" y="5889"/>
                    <a:pt x="5912" y="5889"/>
                    <a:pt x="5687" y="6295"/>
                  </a:cubicBezTo>
                  <a:cubicBezTo>
                    <a:pt x="5687" y="6295"/>
                    <a:pt x="5687" y="6295"/>
                    <a:pt x="5567" y="6295"/>
                  </a:cubicBezTo>
                  <a:cubicBezTo>
                    <a:pt x="5567" y="6295"/>
                    <a:pt x="5567" y="6295"/>
                    <a:pt x="5492" y="5709"/>
                  </a:cubicBezTo>
                  <a:cubicBezTo>
                    <a:pt x="5492" y="5709"/>
                    <a:pt x="5492" y="5709"/>
                    <a:pt x="5477" y="5438"/>
                  </a:cubicBezTo>
                  <a:cubicBezTo>
                    <a:pt x="5477" y="5438"/>
                    <a:pt x="5477" y="5438"/>
                    <a:pt x="5387" y="5228"/>
                  </a:cubicBezTo>
                  <a:cubicBezTo>
                    <a:pt x="5387" y="5228"/>
                    <a:pt x="5387" y="5228"/>
                    <a:pt x="5342" y="5123"/>
                  </a:cubicBezTo>
                  <a:cubicBezTo>
                    <a:pt x="5342" y="5123"/>
                    <a:pt x="5342" y="5123"/>
                    <a:pt x="5432" y="4507"/>
                  </a:cubicBezTo>
                  <a:cubicBezTo>
                    <a:pt x="5432" y="4507"/>
                    <a:pt x="5432" y="4507"/>
                    <a:pt x="5477" y="4326"/>
                  </a:cubicBezTo>
                  <a:cubicBezTo>
                    <a:pt x="5477" y="4326"/>
                    <a:pt x="5477" y="4326"/>
                    <a:pt x="5492" y="4191"/>
                  </a:cubicBezTo>
                  <a:cubicBezTo>
                    <a:pt x="5492" y="4191"/>
                    <a:pt x="5492" y="4191"/>
                    <a:pt x="5402" y="4206"/>
                  </a:cubicBezTo>
                  <a:cubicBezTo>
                    <a:pt x="5402" y="4206"/>
                    <a:pt x="5402" y="4206"/>
                    <a:pt x="5297" y="4221"/>
                  </a:cubicBezTo>
                  <a:cubicBezTo>
                    <a:pt x="5297" y="4221"/>
                    <a:pt x="5297" y="4221"/>
                    <a:pt x="5102" y="4176"/>
                  </a:cubicBezTo>
                  <a:cubicBezTo>
                    <a:pt x="5102" y="4176"/>
                    <a:pt x="5102" y="4176"/>
                    <a:pt x="4997" y="4146"/>
                  </a:cubicBezTo>
                  <a:cubicBezTo>
                    <a:pt x="4997" y="4146"/>
                    <a:pt x="4997" y="4146"/>
                    <a:pt x="4922" y="4086"/>
                  </a:cubicBezTo>
                  <a:cubicBezTo>
                    <a:pt x="4922" y="4086"/>
                    <a:pt x="4922" y="4086"/>
                    <a:pt x="4952" y="4026"/>
                  </a:cubicBezTo>
                  <a:cubicBezTo>
                    <a:pt x="4952" y="4026"/>
                    <a:pt x="4952" y="4026"/>
                    <a:pt x="5087" y="3981"/>
                  </a:cubicBezTo>
                  <a:cubicBezTo>
                    <a:pt x="5087" y="3981"/>
                    <a:pt x="5087" y="3981"/>
                    <a:pt x="5132" y="3846"/>
                  </a:cubicBezTo>
                  <a:cubicBezTo>
                    <a:pt x="5132" y="3846"/>
                    <a:pt x="5132" y="3846"/>
                    <a:pt x="5327" y="3680"/>
                  </a:cubicBezTo>
                  <a:cubicBezTo>
                    <a:pt x="5327" y="3680"/>
                    <a:pt x="5327" y="3680"/>
                    <a:pt x="5312" y="3605"/>
                  </a:cubicBezTo>
                  <a:cubicBezTo>
                    <a:pt x="5312" y="3605"/>
                    <a:pt x="5312" y="3605"/>
                    <a:pt x="5207" y="3575"/>
                  </a:cubicBezTo>
                  <a:cubicBezTo>
                    <a:pt x="5207" y="3575"/>
                    <a:pt x="5207" y="3575"/>
                    <a:pt x="5087" y="3380"/>
                  </a:cubicBezTo>
                  <a:cubicBezTo>
                    <a:pt x="5087" y="3380"/>
                    <a:pt x="5087" y="3380"/>
                    <a:pt x="5072" y="3260"/>
                  </a:cubicBezTo>
                  <a:cubicBezTo>
                    <a:pt x="5072" y="3260"/>
                    <a:pt x="5072" y="3260"/>
                    <a:pt x="4787" y="3170"/>
                  </a:cubicBezTo>
                  <a:cubicBezTo>
                    <a:pt x="4787" y="3170"/>
                    <a:pt x="4787" y="3170"/>
                    <a:pt x="4696" y="3200"/>
                  </a:cubicBezTo>
                  <a:cubicBezTo>
                    <a:pt x="4696" y="3200"/>
                    <a:pt x="4696" y="3200"/>
                    <a:pt x="4531" y="3215"/>
                  </a:cubicBezTo>
                  <a:cubicBezTo>
                    <a:pt x="4531" y="3215"/>
                    <a:pt x="4531" y="3215"/>
                    <a:pt x="4261" y="3155"/>
                  </a:cubicBezTo>
                  <a:cubicBezTo>
                    <a:pt x="4261" y="3155"/>
                    <a:pt x="4261" y="3155"/>
                    <a:pt x="3930" y="2989"/>
                  </a:cubicBezTo>
                  <a:cubicBezTo>
                    <a:pt x="3930" y="2989"/>
                    <a:pt x="3930" y="2989"/>
                    <a:pt x="3840" y="2884"/>
                  </a:cubicBezTo>
                  <a:cubicBezTo>
                    <a:pt x="3840" y="2884"/>
                    <a:pt x="3840" y="2884"/>
                    <a:pt x="3765" y="2869"/>
                  </a:cubicBezTo>
                  <a:cubicBezTo>
                    <a:pt x="3765" y="2869"/>
                    <a:pt x="3765" y="2869"/>
                    <a:pt x="3660" y="2869"/>
                  </a:cubicBezTo>
                  <a:cubicBezTo>
                    <a:pt x="3660" y="2869"/>
                    <a:pt x="3660" y="2869"/>
                    <a:pt x="3555" y="2869"/>
                  </a:cubicBezTo>
                  <a:cubicBezTo>
                    <a:pt x="3555" y="2869"/>
                    <a:pt x="3555" y="2869"/>
                    <a:pt x="3450" y="2869"/>
                  </a:cubicBezTo>
                  <a:cubicBezTo>
                    <a:pt x="3450" y="2869"/>
                    <a:pt x="3450" y="2869"/>
                    <a:pt x="3300" y="2749"/>
                  </a:cubicBezTo>
                  <a:cubicBezTo>
                    <a:pt x="3300" y="2749"/>
                    <a:pt x="3300" y="2749"/>
                    <a:pt x="3240" y="2629"/>
                  </a:cubicBezTo>
                  <a:cubicBezTo>
                    <a:pt x="3240" y="2629"/>
                    <a:pt x="3240" y="2629"/>
                    <a:pt x="3225" y="2584"/>
                  </a:cubicBezTo>
                  <a:cubicBezTo>
                    <a:pt x="3225" y="2584"/>
                    <a:pt x="3225" y="2584"/>
                    <a:pt x="3105" y="2584"/>
                  </a:cubicBezTo>
                  <a:cubicBezTo>
                    <a:pt x="3105" y="2584"/>
                    <a:pt x="3105" y="2584"/>
                    <a:pt x="3030" y="2493"/>
                  </a:cubicBezTo>
                  <a:cubicBezTo>
                    <a:pt x="3030" y="2493"/>
                    <a:pt x="3030" y="2493"/>
                    <a:pt x="2715" y="2283"/>
                  </a:cubicBezTo>
                  <a:cubicBezTo>
                    <a:pt x="2715" y="2283"/>
                    <a:pt x="2715" y="2283"/>
                    <a:pt x="2550" y="2148"/>
                  </a:cubicBezTo>
                  <a:cubicBezTo>
                    <a:pt x="2550" y="2148"/>
                    <a:pt x="2550" y="2148"/>
                    <a:pt x="2445" y="1983"/>
                  </a:cubicBezTo>
                  <a:cubicBezTo>
                    <a:pt x="2445" y="1983"/>
                    <a:pt x="2445" y="1983"/>
                    <a:pt x="2100" y="1757"/>
                  </a:cubicBezTo>
                  <a:cubicBezTo>
                    <a:pt x="2100" y="1757"/>
                    <a:pt x="2100" y="1757"/>
                    <a:pt x="2025" y="1742"/>
                  </a:cubicBezTo>
                  <a:cubicBezTo>
                    <a:pt x="2025" y="1742"/>
                    <a:pt x="2025" y="1742"/>
                    <a:pt x="1935" y="1908"/>
                  </a:cubicBezTo>
                  <a:cubicBezTo>
                    <a:pt x="1935" y="1908"/>
                    <a:pt x="1935" y="1908"/>
                    <a:pt x="2040" y="1983"/>
                  </a:cubicBezTo>
                  <a:cubicBezTo>
                    <a:pt x="2040" y="1983"/>
                    <a:pt x="2040" y="1983"/>
                    <a:pt x="2040" y="2133"/>
                  </a:cubicBezTo>
                  <a:cubicBezTo>
                    <a:pt x="2040" y="2133"/>
                    <a:pt x="2040" y="2133"/>
                    <a:pt x="1980" y="2268"/>
                  </a:cubicBezTo>
                  <a:cubicBezTo>
                    <a:pt x="1980" y="2268"/>
                    <a:pt x="1980" y="2268"/>
                    <a:pt x="1905" y="2358"/>
                  </a:cubicBezTo>
                  <a:cubicBezTo>
                    <a:pt x="1905" y="2358"/>
                    <a:pt x="1905" y="2358"/>
                    <a:pt x="1920" y="2418"/>
                  </a:cubicBezTo>
                  <a:cubicBezTo>
                    <a:pt x="1920" y="2418"/>
                    <a:pt x="1920" y="2418"/>
                    <a:pt x="1995" y="2433"/>
                  </a:cubicBezTo>
                  <a:cubicBezTo>
                    <a:pt x="1995" y="2433"/>
                    <a:pt x="1995" y="2433"/>
                    <a:pt x="2070" y="2478"/>
                  </a:cubicBezTo>
                  <a:cubicBezTo>
                    <a:pt x="2070" y="2478"/>
                    <a:pt x="2070" y="2478"/>
                    <a:pt x="2040" y="2584"/>
                  </a:cubicBezTo>
                  <a:cubicBezTo>
                    <a:pt x="2040" y="2584"/>
                    <a:pt x="2040" y="2584"/>
                    <a:pt x="2145" y="2689"/>
                  </a:cubicBezTo>
                  <a:cubicBezTo>
                    <a:pt x="2145" y="2689"/>
                    <a:pt x="2145" y="2689"/>
                    <a:pt x="2220" y="2794"/>
                  </a:cubicBezTo>
                  <a:cubicBezTo>
                    <a:pt x="2220" y="2794"/>
                    <a:pt x="2220" y="2794"/>
                    <a:pt x="2250" y="3019"/>
                  </a:cubicBezTo>
                  <a:cubicBezTo>
                    <a:pt x="2250" y="3019"/>
                    <a:pt x="2250" y="3019"/>
                    <a:pt x="2295" y="3275"/>
                  </a:cubicBezTo>
                  <a:cubicBezTo>
                    <a:pt x="2295" y="3275"/>
                    <a:pt x="2295" y="3275"/>
                    <a:pt x="2265" y="3335"/>
                  </a:cubicBezTo>
                  <a:cubicBezTo>
                    <a:pt x="2265" y="3335"/>
                    <a:pt x="2265" y="3335"/>
                    <a:pt x="2310" y="3395"/>
                  </a:cubicBezTo>
                  <a:cubicBezTo>
                    <a:pt x="2310" y="3395"/>
                    <a:pt x="2310" y="3395"/>
                    <a:pt x="2295" y="3560"/>
                  </a:cubicBezTo>
                  <a:cubicBezTo>
                    <a:pt x="2295" y="3560"/>
                    <a:pt x="2295" y="3560"/>
                    <a:pt x="2430" y="3876"/>
                  </a:cubicBezTo>
                  <a:cubicBezTo>
                    <a:pt x="2430" y="3876"/>
                    <a:pt x="2430" y="3876"/>
                    <a:pt x="2460" y="4176"/>
                  </a:cubicBezTo>
                  <a:cubicBezTo>
                    <a:pt x="2460" y="4176"/>
                    <a:pt x="2460" y="4176"/>
                    <a:pt x="2445" y="4492"/>
                  </a:cubicBezTo>
                  <a:cubicBezTo>
                    <a:pt x="2445" y="4492"/>
                    <a:pt x="2445" y="4492"/>
                    <a:pt x="2490" y="4792"/>
                  </a:cubicBezTo>
                  <a:cubicBezTo>
                    <a:pt x="2490" y="4792"/>
                    <a:pt x="2490" y="4792"/>
                    <a:pt x="2595" y="4897"/>
                  </a:cubicBezTo>
                  <a:cubicBezTo>
                    <a:pt x="2595" y="4897"/>
                    <a:pt x="2595" y="4897"/>
                    <a:pt x="2745" y="4957"/>
                  </a:cubicBezTo>
                  <a:cubicBezTo>
                    <a:pt x="2745" y="4957"/>
                    <a:pt x="2745" y="4957"/>
                    <a:pt x="2790" y="5063"/>
                  </a:cubicBezTo>
                  <a:cubicBezTo>
                    <a:pt x="2790" y="5063"/>
                    <a:pt x="2790" y="5063"/>
                    <a:pt x="2730" y="5228"/>
                  </a:cubicBezTo>
                  <a:cubicBezTo>
                    <a:pt x="2730" y="5228"/>
                    <a:pt x="2730" y="5228"/>
                    <a:pt x="2685" y="5363"/>
                  </a:cubicBezTo>
                  <a:cubicBezTo>
                    <a:pt x="2685" y="5363"/>
                    <a:pt x="2685" y="5363"/>
                    <a:pt x="2220" y="5168"/>
                  </a:cubicBezTo>
                  <a:cubicBezTo>
                    <a:pt x="2220" y="5168"/>
                    <a:pt x="2220" y="5168"/>
                    <a:pt x="2160" y="5093"/>
                  </a:cubicBezTo>
                  <a:cubicBezTo>
                    <a:pt x="2160" y="5093"/>
                    <a:pt x="2160" y="5093"/>
                    <a:pt x="2250" y="4882"/>
                  </a:cubicBezTo>
                  <a:cubicBezTo>
                    <a:pt x="2250" y="4882"/>
                    <a:pt x="2250" y="4882"/>
                    <a:pt x="2220" y="4657"/>
                  </a:cubicBezTo>
                  <a:cubicBezTo>
                    <a:pt x="2220" y="4657"/>
                    <a:pt x="2220" y="4657"/>
                    <a:pt x="2175" y="4612"/>
                  </a:cubicBezTo>
                  <a:cubicBezTo>
                    <a:pt x="2175" y="4612"/>
                    <a:pt x="2175" y="4612"/>
                    <a:pt x="2160" y="4447"/>
                  </a:cubicBezTo>
                  <a:cubicBezTo>
                    <a:pt x="2160" y="4447"/>
                    <a:pt x="2160" y="4447"/>
                    <a:pt x="2145" y="4371"/>
                  </a:cubicBezTo>
                  <a:cubicBezTo>
                    <a:pt x="2145" y="4371"/>
                    <a:pt x="2145" y="4371"/>
                    <a:pt x="2040" y="4191"/>
                  </a:cubicBezTo>
                  <a:cubicBezTo>
                    <a:pt x="2040" y="4191"/>
                    <a:pt x="2040" y="4191"/>
                    <a:pt x="1995" y="4086"/>
                  </a:cubicBezTo>
                  <a:cubicBezTo>
                    <a:pt x="1995" y="4086"/>
                    <a:pt x="1995" y="4086"/>
                    <a:pt x="1995" y="3770"/>
                  </a:cubicBezTo>
                  <a:cubicBezTo>
                    <a:pt x="1995" y="3770"/>
                    <a:pt x="1995" y="3770"/>
                    <a:pt x="1980" y="3650"/>
                  </a:cubicBezTo>
                  <a:cubicBezTo>
                    <a:pt x="1980" y="3650"/>
                    <a:pt x="1980" y="3650"/>
                    <a:pt x="1800" y="3410"/>
                  </a:cubicBezTo>
                  <a:cubicBezTo>
                    <a:pt x="1800" y="3410"/>
                    <a:pt x="1800" y="3410"/>
                    <a:pt x="1695" y="3395"/>
                  </a:cubicBezTo>
                  <a:cubicBezTo>
                    <a:pt x="1695" y="3395"/>
                    <a:pt x="1695" y="3395"/>
                    <a:pt x="1620" y="3350"/>
                  </a:cubicBezTo>
                  <a:cubicBezTo>
                    <a:pt x="1620" y="3350"/>
                    <a:pt x="1620" y="3350"/>
                    <a:pt x="1410" y="3004"/>
                  </a:cubicBezTo>
                  <a:cubicBezTo>
                    <a:pt x="1410" y="3004"/>
                    <a:pt x="1410" y="3004"/>
                    <a:pt x="1335" y="2884"/>
                  </a:cubicBezTo>
                  <a:cubicBezTo>
                    <a:pt x="1335" y="2884"/>
                    <a:pt x="1335" y="2884"/>
                    <a:pt x="1245" y="2854"/>
                  </a:cubicBezTo>
                  <a:cubicBezTo>
                    <a:pt x="1245" y="2854"/>
                    <a:pt x="1245" y="2854"/>
                    <a:pt x="1110" y="2944"/>
                  </a:cubicBezTo>
                  <a:cubicBezTo>
                    <a:pt x="1110" y="2944"/>
                    <a:pt x="1110" y="2944"/>
                    <a:pt x="1065" y="3019"/>
                  </a:cubicBezTo>
                  <a:cubicBezTo>
                    <a:pt x="1065" y="3019"/>
                    <a:pt x="1065" y="3019"/>
                    <a:pt x="1065" y="3109"/>
                  </a:cubicBezTo>
                  <a:cubicBezTo>
                    <a:pt x="1065" y="3109"/>
                    <a:pt x="1065" y="3109"/>
                    <a:pt x="1005" y="3185"/>
                  </a:cubicBezTo>
                  <a:cubicBezTo>
                    <a:pt x="1005" y="3185"/>
                    <a:pt x="1005" y="3185"/>
                    <a:pt x="915" y="3215"/>
                  </a:cubicBezTo>
                  <a:cubicBezTo>
                    <a:pt x="915" y="3215"/>
                    <a:pt x="915" y="3215"/>
                    <a:pt x="855" y="3170"/>
                  </a:cubicBezTo>
                  <a:cubicBezTo>
                    <a:pt x="855" y="3170"/>
                    <a:pt x="855" y="3170"/>
                    <a:pt x="735" y="3290"/>
                  </a:cubicBezTo>
                  <a:cubicBezTo>
                    <a:pt x="735" y="3290"/>
                    <a:pt x="735" y="3290"/>
                    <a:pt x="720" y="3440"/>
                  </a:cubicBezTo>
                  <a:cubicBezTo>
                    <a:pt x="720" y="3440"/>
                    <a:pt x="720" y="3440"/>
                    <a:pt x="690" y="3650"/>
                  </a:cubicBezTo>
                  <a:cubicBezTo>
                    <a:pt x="690" y="3650"/>
                    <a:pt x="690" y="3650"/>
                    <a:pt x="555" y="3876"/>
                  </a:cubicBezTo>
                  <a:cubicBezTo>
                    <a:pt x="555" y="3876"/>
                    <a:pt x="555" y="3876"/>
                    <a:pt x="375" y="4311"/>
                  </a:cubicBezTo>
                  <a:cubicBezTo>
                    <a:pt x="375" y="4311"/>
                    <a:pt x="375" y="4311"/>
                    <a:pt x="135" y="4732"/>
                  </a:cubicBezTo>
                  <a:cubicBezTo>
                    <a:pt x="135" y="4732"/>
                    <a:pt x="135" y="4732"/>
                    <a:pt x="0" y="4957"/>
                  </a:cubicBezTo>
                  <a:cubicBezTo>
                    <a:pt x="0" y="4957"/>
                    <a:pt x="0" y="4957"/>
                    <a:pt x="0" y="4957"/>
                  </a:cubicBezTo>
                  <a:close/>
                </a:path>
              </a:pathLst>
            </a:custGeom>
            <a:solidFill>
              <a:schemeClr val="accent1">
                <a:alpha val="74901"/>
              </a:schemeClr>
            </a:soli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5" name="Freeform 4"/>
            <p:cNvSpPr>
              <a:spLocks noChangeArrowheads="1"/>
            </p:cNvSpPr>
            <p:nvPr/>
          </p:nvSpPr>
          <p:spPr bwMode="auto">
            <a:xfrm>
              <a:off x="25" y="3512"/>
              <a:ext cx="4065" cy="714"/>
            </a:xfrm>
            <a:custGeom>
              <a:avLst/>
              <a:gdLst>
                <a:gd name="T0" fmla="*/ 1626 w 10162"/>
                <a:gd name="T1" fmla="*/ 283 h 1784"/>
                <a:gd name="T2" fmla="*/ 0 w 10162"/>
                <a:gd name="T3" fmla="*/ 286 h 1784"/>
                <a:gd name="T4" fmla="*/ 0 w 10162"/>
                <a:gd name="T5" fmla="*/ 0 h 1784"/>
                <a:gd name="T6" fmla="*/ 101 w 10162"/>
                <a:gd name="T7" fmla="*/ 0 h 1784"/>
                <a:gd name="T8" fmla="*/ 149 w 10162"/>
                <a:gd name="T9" fmla="*/ 7 h 1784"/>
                <a:gd name="T10" fmla="*/ 175 w 10162"/>
                <a:gd name="T11" fmla="*/ 22 h 1784"/>
                <a:gd name="T12" fmla="*/ 190 w 10162"/>
                <a:gd name="T13" fmla="*/ 43 h 1784"/>
                <a:gd name="T14" fmla="*/ 194 w 10162"/>
                <a:gd name="T15" fmla="*/ 60 h 1784"/>
                <a:gd name="T16" fmla="*/ 206 w 10162"/>
                <a:gd name="T17" fmla="*/ 82 h 1784"/>
                <a:gd name="T18" fmla="*/ 199 w 10162"/>
                <a:gd name="T19" fmla="*/ 94 h 1784"/>
                <a:gd name="T20" fmla="*/ 211 w 10162"/>
                <a:gd name="T21" fmla="*/ 120 h 1784"/>
                <a:gd name="T22" fmla="*/ 226 w 10162"/>
                <a:gd name="T23" fmla="*/ 106 h 1784"/>
                <a:gd name="T24" fmla="*/ 269 w 10162"/>
                <a:gd name="T25" fmla="*/ 94 h 1784"/>
                <a:gd name="T26" fmla="*/ 329 w 10162"/>
                <a:gd name="T27" fmla="*/ 91 h 1784"/>
                <a:gd name="T28" fmla="*/ 427 w 10162"/>
                <a:gd name="T29" fmla="*/ 98 h 1784"/>
                <a:gd name="T30" fmla="*/ 485 w 10162"/>
                <a:gd name="T31" fmla="*/ 115 h 1784"/>
                <a:gd name="T32" fmla="*/ 557 w 10162"/>
                <a:gd name="T33" fmla="*/ 144 h 1784"/>
                <a:gd name="T34" fmla="*/ 593 w 10162"/>
                <a:gd name="T35" fmla="*/ 168 h 1784"/>
                <a:gd name="T36" fmla="*/ 629 w 10162"/>
                <a:gd name="T37" fmla="*/ 190 h 1784"/>
                <a:gd name="T38" fmla="*/ 660 w 10162"/>
                <a:gd name="T39" fmla="*/ 214 h 1784"/>
                <a:gd name="T40" fmla="*/ 704 w 10162"/>
                <a:gd name="T41" fmla="*/ 228 h 1784"/>
                <a:gd name="T42" fmla="*/ 732 w 10162"/>
                <a:gd name="T43" fmla="*/ 240 h 1784"/>
                <a:gd name="T44" fmla="*/ 780 w 10162"/>
                <a:gd name="T45" fmla="*/ 235 h 1784"/>
                <a:gd name="T46" fmla="*/ 814 w 10162"/>
                <a:gd name="T47" fmla="*/ 209 h 1784"/>
                <a:gd name="T48" fmla="*/ 831 w 10162"/>
                <a:gd name="T49" fmla="*/ 187 h 1784"/>
                <a:gd name="T50" fmla="*/ 891 w 10162"/>
                <a:gd name="T51" fmla="*/ 156 h 1784"/>
                <a:gd name="T52" fmla="*/ 932 w 10162"/>
                <a:gd name="T53" fmla="*/ 142 h 1784"/>
                <a:gd name="T54" fmla="*/ 951 w 10162"/>
                <a:gd name="T55" fmla="*/ 132 h 1784"/>
                <a:gd name="T56" fmla="*/ 973 w 10162"/>
                <a:gd name="T57" fmla="*/ 127 h 1784"/>
                <a:gd name="T58" fmla="*/ 1011 w 10162"/>
                <a:gd name="T59" fmla="*/ 101 h 1784"/>
                <a:gd name="T60" fmla="*/ 1078 w 10162"/>
                <a:gd name="T61" fmla="*/ 82 h 1784"/>
                <a:gd name="T62" fmla="*/ 1110 w 10162"/>
                <a:gd name="T63" fmla="*/ 74 h 1784"/>
                <a:gd name="T64" fmla="*/ 1146 w 10162"/>
                <a:gd name="T65" fmla="*/ 79 h 1784"/>
                <a:gd name="T66" fmla="*/ 1158 w 10162"/>
                <a:gd name="T67" fmla="*/ 86 h 1784"/>
                <a:gd name="T68" fmla="*/ 1153 w 10162"/>
                <a:gd name="T69" fmla="*/ 91 h 1784"/>
                <a:gd name="T70" fmla="*/ 1174 w 10162"/>
                <a:gd name="T71" fmla="*/ 89 h 1784"/>
                <a:gd name="T72" fmla="*/ 1198 w 10162"/>
                <a:gd name="T73" fmla="*/ 96 h 1784"/>
                <a:gd name="T74" fmla="*/ 1218 w 10162"/>
                <a:gd name="T75" fmla="*/ 113 h 1784"/>
                <a:gd name="T76" fmla="*/ 1220 w 10162"/>
                <a:gd name="T77" fmla="*/ 127 h 1784"/>
                <a:gd name="T78" fmla="*/ 1275 w 10162"/>
                <a:gd name="T79" fmla="*/ 130 h 1784"/>
                <a:gd name="T80" fmla="*/ 1352 w 10162"/>
                <a:gd name="T81" fmla="*/ 149 h 1784"/>
                <a:gd name="T82" fmla="*/ 1391 w 10162"/>
                <a:gd name="T83" fmla="*/ 163 h 1784"/>
                <a:gd name="T84" fmla="*/ 1422 w 10162"/>
                <a:gd name="T85" fmla="*/ 183 h 1784"/>
                <a:gd name="T86" fmla="*/ 1420 w 10162"/>
                <a:gd name="T87" fmla="*/ 192 h 1784"/>
                <a:gd name="T88" fmla="*/ 1434 w 10162"/>
                <a:gd name="T89" fmla="*/ 190 h 1784"/>
                <a:gd name="T90" fmla="*/ 1487 w 10162"/>
                <a:gd name="T91" fmla="*/ 197 h 1784"/>
                <a:gd name="T92" fmla="*/ 1487 w 10162"/>
                <a:gd name="T93" fmla="*/ 197 h 1784"/>
                <a:gd name="T94" fmla="*/ 1542 w 10162"/>
                <a:gd name="T95" fmla="*/ 219 h 1784"/>
                <a:gd name="T96" fmla="*/ 1600 w 10162"/>
                <a:gd name="T97" fmla="*/ 257 h 1784"/>
                <a:gd name="T98" fmla="*/ 1626 w 10162"/>
                <a:gd name="T99" fmla="*/ 283 h 1784"/>
                <a:gd name="T100" fmla="*/ 1626 w 10162"/>
                <a:gd name="T101" fmla="*/ 283 h 1784"/>
                <a:gd name="T102" fmla="*/ 1626 w 10162"/>
                <a:gd name="T103" fmla="*/ 283 h 1784"/>
                <a:gd name="T104" fmla="*/ 1626 w 10162"/>
                <a:gd name="T105" fmla="*/ 283 h 1784"/>
                <a:gd name="T106" fmla="*/ 1626 w 10162"/>
                <a:gd name="T107" fmla="*/ 283 h 178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0162" h="1784">
                  <a:moveTo>
                    <a:pt x="10162" y="1769"/>
                  </a:moveTo>
                  <a:cubicBezTo>
                    <a:pt x="10162" y="1769"/>
                    <a:pt x="10162" y="1769"/>
                    <a:pt x="0" y="1784"/>
                  </a:cubicBezTo>
                  <a:cubicBezTo>
                    <a:pt x="0" y="1784"/>
                    <a:pt x="0" y="1784"/>
                    <a:pt x="0" y="0"/>
                  </a:cubicBezTo>
                  <a:cubicBezTo>
                    <a:pt x="0" y="0"/>
                    <a:pt x="0" y="0"/>
                    <a:pt x="630" y="0"/>
                  </a:cubicBezTo>
                  <a:cubicBezTo>
                    <a:pt x="630" y="0"/>
                    <a:pt x="630" y="0"/>
                    <a:pt x="930" y="45"/>
                  </a:cubicBezTo>
                  <a:cubicBezTo>
                    <a:pt x="930" y="45"/>
                    <a:pt x="930" y="45"/>
                    <a:pt x="1095" y="134"/>
                  </a:cubicBezTo>
                  <a:cubicBezTo>
                    <a:pt x="1095" y="134"/>
                    <a:pt x="1095" y="134"/>
                    <a:pt x="1185" y="269"/>
                  </a:cubicBezTo>
                  <a:cubicBezTo>
                    <a:pt x="1185" y="269"/>
                    <a:pt x="1185" y="269"/>
                    <a:pt x="1215" y="374"/>
                  </a:cubicBezTo>
                  <a:cubicBezTo>
                    <a:pt x="1215" y="374"/>
                    <a:pt x="1215" y="374"/>
                    <a:pt x="1290" y="509"/>
                  </a:cubicBezTo>
                  <a:cubicBezTo>
                    <a:pt x="1290" y="509"/>
                    <a:pt x="1290" y="509"/>
                    <a:pt x="1245" y="585"/>
                  </a:cubicBezTo>
                  <a:cubicBezTo>
                    <a:pt x="1245" y="585"/>
                    <a:pt x="1245" y="585"/>
                    <a:pt x="1320" y="749"/>
                  </a:cubicBezTo>
                  <a:cubicBezTo>
                    <a:pt x="1320" y="749"/>
                    <a:pt x="1320" y="749"/>
                    <a:pt x="1411" y="660"/>
                  </a:cubicBezTo>
                  <a:cubicBezTo>
                    <a:pt x="1411" y="660"/>
                    <a:pt x="1411" y="660"/>
                    <a:pt x="1681" y="585"/>
                  </a:cubicBezTo>
                  <a:cubicBezTo>
                    <a:pt x="1681" y="585"/>
                    <a:pt x="1681" y="585"/>
                    <a:pt x="2056" y="569"/>
                  </a:cubicBezTo>
                  <a:cubicBezTo>
                    <a:pt x="2056" y="569"/>
                    <a:pt x="2056" y="569"/>
                    <a:pt x="2671" y="614"/>
                  </a:cubicBezTo>
                  <a:cubicBezTo>
                    <a:pt x="2671" y="614"/>
                    <a:pt x="2671" y="614"/>
                    <a:pt x="3032" y="720"/>
                  </a:cubicBezTo>
                  <a:cubicBezTo>
                    <a:pt x="3032" y="720"/>
                    <a:pt x="3032" y="720"/>
                    <a:pt x="3482" y="900"/>
                  </a:cubicBezTo>
                  <a:cubicBezTo>
                    <a:pt x="3482" y="900"/>
                    <a:pt x="3482" y="900"/>
                    <a:pt x="3707" y="1049"/>
                  </a:cubicBezTo>
                  <a:cubicBezTo>
                    <a:pt x="3707" y="1049"/>
                    <a:pt x="3707" y="1049"/>
                    <a:pt x="3932" y="1184"/>
                  </a:cubicBezTo>
                  <a:cubicBezTo>
                    <a:pt x="3932" y="1184"/>
                    <a:pt x="3932" y="1184"/>
                    <a:pt x="4128" y="1334"/>
                  </a:cubicBezTo>
                  <a:cubicBezTo>
                    <a:pt x="4128" y="1334"/>
                    <a:pt x="4128" y="1334"/>
                    <a:pt x="4398" y="1424"/>
                  </a:cubicBezTo>
                  <a:cubicBezTo>
                    <a:pt x="4398" y="1424"/>
                    <a:pt x="4398" y="1424"/>
                    <a:pt x="4578" y="1499"/>
                  </a:cubicBezTo>
                  <a:cubicBezTo>
                    <a:pt x="4578" y="1499"/>
                    <a:pt x="4578" y="1499"/>
                    <a:pt x="4878" y="1469"/>
                  </a:cubicBezTo>
                  <a:cubicBezTo>
                    <a:pt x="4878" y="1469"/>
                    <a:pt x="4878" y="1469"/>
                    <a:pt x="5088" y="1304"/>
                  </a:cubicBezTo>
                  <a:cubicBezTo>
                    <a:pt x="5088" y="1304"/>
                    <a:pt x="5088" y="1304"/>
                    <a:pt x="5193" y="1169"/>
                  </a:cubicBezTo>
                  <a:cubicBezTo>
                    <a:pt x="5193" y="1169"/>
                    <a:pt x="5193" y="1169"/>
                    <a:pt x="5569" y="974"/>
                  </a:cubicBezTo>
                  <a:cubicBezTo>
                    <a:pt x="5569" y="974"/>
                    <a:pt x="5569" y="974"/>
                    <a:pt x="5824" y="884"/>
                  </a:cubicBezTo>
                  <a:cubicBezTo>
                    <a:pt x="5824" y="884"/>
                    <a:pt x="5824" y="884"/>
                    <a:pt x="5944" y="824"/>
                  </a:cubicBezTo>
                  <a:cubicBezTo>
                    <a:pt x="5944" y="824"/>
                    <a:pt x="5944" y="824"/>
                    <a:pt x="6079" y="794"/>
                  </a:cubicBezTo>
                  <a:cubicBezTo>
                    <a:pt x="6079" y="794"/>
                    <a:pt x="6079" y="794"/>
                    <a:pt x="6319" y="629"/>
                  </a:cubicBezTo>
                  <a:cubicBezTo>
                    <a:pt x="6319" y="629"/>
                    <a:pt x="6319" y="629"/>
                    <a:pt x="6739" y="509"/>
                  </a:cubicBezTo>
                  <a:cubicBezTo>
                    <a:pt x="6739" y="509"/>
                    <a:pt x="6739" y="509"/>
                    <a:pt x="6935" y="465"/>
                  </a:cubicBezTo>
                  <a:cubicBezTo>
                    <a:pt x="6935" y="465"/>
                    <a:pt x="6935" y="465"/>
                    <a:pt x="7160" y="494"/>
                  </a:cubicBezTo>
                  <a:cubicBezTo>
                    <a:pt x="7160" y="494"/>
                    <a:pt x="7160" y="494"/>
                    <a:pt x="7235" y="540"/>
                  </a:cubicBezTo>
                  <a:cubicBezTo>
                    <a:pt x="7235" y="540"/>
                    <a:pt x="7235" y="540"/>
                    <a:pt x="7205" y="569"/>
                  </a:cubicBezTo>
                  <a:cubicBezTo>
                    <a:pt x="7205" y="569"/>
                    <a:pt x="7205" y="569"/>
                    <a:pt x="7340" y="554"/>
                  </a:cubicBezTo>
                  <a:cubicBezTo>
                    <a:pt x="7340" y="554"/>
                    <a:pt x="7340" y="554"/>
                    <a:pt x="7490" y="600"/>
                  </a:cubicBezTo>
                  <a:cubicBezTo>
                    <a:pt x="7490" y="600"/>
                    <a:pt x="7490" y="600"/>
                    <a:pt x="7610" y="704"/>
                  </a:cubicBezTo>
                  <a:cubicBezTo>
                    <a:pt x="7610" y="704"/>
                    <a:pt x="7610" y="704"/>
                    <a:pt x="7625" y="794"/>
                  </a:cubicBezTo>
                  <a:cubicBezTo>
                    <a:pt x="7625" y="794"/>
                    <a:pt x="7625" y="794"/>
                    <a:pt x="7970" y="809"/>
                  </a:cubicBezTo>
                  <a:cubicBezTo>
                    <a:pt x="7970" y="809"/>
                    <a:pt x="7970" y="809"/>
                    <a:pt x="8451" y="929"/>
                  </a:cubicBezTo>
                  <a:cubicBezTo>
                    <a:pt x="8451" y="929"/>
                    <a:pt x="8451" y="929"/>
                    <a:pt x="8691" y="1020"/>
                  </a:cubicBezTo>
                  <a:cubicBezTo>
                    <a:pt x="8691" y="1020"/>
                    <a:pt x="8691" y="1020"/>
                    <a:pt x="8886" y="1140"/>
                  </a:cubicBezTo>
                  <a:cubicBezTo>
                    <a:pt x="8886" y="1140"/>
                    <a:pt x="8886" y="1140"/>
                    <a:pt x="8871" y="1200"/>
                  </a:cubicBezTo>
                  <a:cubicBezTo>
                    <a:pt x="8871" y="1200"/>
                    <a:pt x="8871" y="1200"/>
                    <a:pt x="8961" y="1184"/>
                  </a:cubicBezTo>
                  <a:cubicBezTo>
                    <a:pt x="8961" y="1184"/>
                    <a:pt x="8961" y="1184"/>
                    <a:pt x="9291" y="1229"/>
                  </a:cubicBezTo>
                  <a:cubicBezTo>
                    <a:pt x="9291" y="1229"/>
                    <a:pt x="9291" y="1229"/>
                    <a:pt x="9291" y="1229"/>
                  </a:cubicBezTo>
                  <a:cubicBezTo>
                    <a:pt x="9291" y="1229"/>
                    <a:pt x="9291" y="1229"/>
                    <a:pt x="9637" y="1364"/>
                  </a:cubicBezTo>
                  <a:cubicBezTo>
                    <a:pt x="9637" y="1364"/>
                    <a:pt x="9637" y="1364"/>
                    <a:pt x="9997" y="1604"/>
                  </a:cubicBezTo>
                  <a:cubicBezTo>
                    <a:pt x="9997" y="1604"/>
                    <a:pt x="9997" y="1604"/>
                    <a:pt x="10162" y="1769"/>
                  </a:cubicBezTo>
                  <a:cubicBezTo>
                    <a:pt x="10162" y="1769"/>
                    <a:pt x="10162" y="1769"/>
                    <a:pt x="10162" y="1769"/>
                  </a:cubicBezTo>
                  <a:close/>
                </a:path>
              </a:pathLst>
            </a:custGeom>
            <a:solidFill>
              <a:schemeClr val="accent1">
                <a:alpha val="29803"/>
              </a:schemeClr>
            </a:soli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73" name="Group 5"/>
          <p:cNvGrpSpPr/>
          <p:nvPr/>
        </p:nvGrpSpPr>
        <p:grpSpPr>
          <a:xfrm>
            <a:off x="0" y="6667500"/>
            <a:ext cx="9144000" cy="188913"/>
            <a:chOff x="0" y="4200"/>
            <a:chExt cx="5760" cy="119"/>
          </a:xfrm>
        </p:grpSpPr>
        <p:sp>
          <p:nvSpPr>
            <p:cNvPr id="7182" name="Rectangle 6"/>
            <p:cNvSpPr>
              <a:spLocks noChangeArrowheads="1"/>
            </p:cNvSpPr>
            <p:nvPr/>
          </p:nvSpPr>
          <p:spPr bwMode="auto">
            <a:xfrm>
              <a:off x="657" y="4200"/>
              <a:ext cx="5103" cy="11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3" name="Rectangle 7"/>
            <p:cNvSpPr>
              <a:spLocks noChangeArrowheads="1"/>
            </p:cNvSpPr>
            <p:nvPr/>
          </p:nvSpPr>
          <p:spPr bwMode="auto">
            <a:xfrm>
              <a:off x="0" y="4200"/>
              <a:ext cx="5012" cy="1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76" name="Group 8"/>
          <p:cNvGrpSpPr/>
          <p:nvPr/>
        </p:nvGrpSpPr>
        <p:grpSpPr>
          <a:xfrm>
            <a:off x="4763" y="12700"/>
            <a:ext cx="9139237" cy="581025"/>
            <a:chOff x="3" y="8"/>
            <a:chExt cx="5757" cy="366"/>
          </a:xfrm>
        </p:grpSpPr>
        <p:sp>
          <p:nvSpPr>
            <p:cNvPr id="7178" name="Rectangle 9"/>
            <p:cNvSpPr>
              <a:spLocks noChangeArrowheads="1"/>
            </p:cNvSpPr>
            <p:nvPr/>
          </p:nvSpPr>
          <p:spPr bwMode="auto">
            <a:xfrm>
              <a:off x="1092" y="8"/>
              <a:ext cx="1860" cy="366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79" name="Rectangle 10"/>
            <p:cNvSpPr>
              <a:spLocks noChangeArrowheads="1"/>
            </p:cNvSpPr>
            <p:nvPr/>
          </p:nvSpPr>
          <p:spPr bwMode="auto">
            <a:xfrm>
              <a:off x="3" y="8"/>
              <a:ext cx="1045" cy="36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0" name="Rectangle 11"/>
            <p:cNvSpPr>
              <a:spLocks noChangeArrowheads="1"/>
            </p:cNvSpPr>
            <p:nvPr/>
          </p:nvSpPr>
          <p:spPr bwMode="auto">
            <a:xfrm>
              <a:off x="3016" y="8"/>
              <a:ext cx="2744" cy="36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1" name="Rectangle 12"/>
            <p:cNvSpPr>
              <a:spLocks noChangeArrowheads="1"/>
            </p:cNvSpPr>
            <p:nvPr/>
          </p:nvSpPr>
          <p:spPr bwMode="auto">
            <a:xfrm>
              <a:off x="3003" y="8"/>
              <a:ext cx="1542" cy="366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3325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1963" y="6227763"/>
            <a:ext cx="2160588" cy="4746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>
              <a:buClr>
                <a:srgbClr val="000000"/>
              </a:buClr>
              <a:buSzPct val="100000"/>
              <a:defRPr sz="14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fld id="{863BBE6C-57E7-4A41-9174-FB3B169A5FA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26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35750" y="6227763"/>
            <a:ext cx="2017713" cy="4746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>
              <a:buClr>
                <a:srgbClr val="000000"/>
              </a:buClr>
            </a:pPr>
            <a:fld id="{9A0DB2DC-4C9A-4742-B13C-FB6460FD3503}" type="slidenum">
              <a:rPr lang="en-US" altLang="zh-CN" sz="1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13327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62300" y="6227763"/>
            <a:ext cx="2933700" cy="4746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>
              <a:buClr>
                <a:srgbClr val="000000"/>
              </a:buClr>
              <a:buSzPct val="100000"/>
              <a:defRPr sz="1400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Rectangle 16"/>
          <p:cNvSpPr>
            <a:spLocks noGrp="1"/>
          </p:cNvSpPr>
          <p:nvPr>
            <p:ph type="title"/>
          </p:nvPr>
        </p:nvSpPr>
        <p:spPr>
          <a:xfrm>
            <a:off x="455613" y="692150"/>
            <a:ext cx="8215312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Rectangle 17"/>
          <p:cNvSpPr>
            <a:spLocks noGrp="1"/>
          </p:cNvSpPr>
          <p:nvPr>
            <p:ph type="body"/>
          </p:nvPr>
        </p:nvSpPr>
        <p:spPr>
          <a:xfrm>
            <a:off x="455613" y="1597025"/>
            <a:ext cx="8215312" cy="45164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466725"/>
            <a:r>
              <a:rPr lang="zh-CN" altLang="en-US" dirty="0"/>
              <a:t>单击此处编辑母版样式</a:t>
            </a:r>
            <a:endParaRPr lang="zh-CN" altLang="en-US" dirty="0"/>
          </a:p>
          <a:p>
            <a:pPr lvl="1" indent="-412750"/>
            <a:r>
              <a:rPr lang="zh-CN" altLang="en-US" dirty="0"/>
              <a:t>第二级</a:t>
            </a:r>
            <a:endParaRPr lang="zh-CN" altLang="en-US" dirty="0"/>
          </a:p>
          <a:p>
            <a:pPr lvl="2" indent="-377825"/>
            <a:r>
              <a:rPr lang="zh-CN" altLang="en-US" dirty="0"/>
              <a:t>第三级</a:t>
            </a:r>
            <a:endParaRPr lang="zh-CN" altLang="en-US" dirty="0"/>
          </a:p>
          <a:p>
            <a:pPr lvl="3" indent="-377825"/>
            <a:r>
              <a:rPr lang="zh-CN" altLang="en-US" dirty="0"/>
              <a:t>第四级</a:t>
            </a:r>
            <a:endParaRPr lang="zh-CN" altLang="en-US" dirty="0"/>
          </a:p>
          <a:p>
            <a:pPr lvl="4" indent="-358775"/>
            <a:r>
              <a:rPr lang="zh-CN" altLang="en-US" dirty="0"/>
              <a:t>第五级</a:t>
            </a:r>
            <a:endParaRPr lang="zh-CN" altLang="en-US" dirty="0"/>
          </a:p>
          <a:p>
            <a:pPr lvl="4" indent="-358775"/>
            <a:r>
              <a:rPr lang="zh-CN" altLang="en-US" dirty="0"/>
              <a:t>第六级</a:t>
            </a:r>
            <a:endParaRPr lang="zh-CN" altLang="en-US" dirty="0"/>
          </a:p>
          <a:p>
            <a:pPr lvl="4" indent="-358775"/>
            <a:r>
              <a:rPr lang="zh-CN" altLang="en-US" dirty="0"/>
              <a:t>第七级</a:t>
            </a:r>
            <a:endParaRPr lang="zh-CN" altLang="en-US" dirty="0"/>
          </a:p>
          <a:p>
            <a:pPr lvl="4" indent="-358775"/>
            <a:r>
              <a:rPr lang="zh-CN" altLang="en-US" dirty="0"/>
              <a:t>第八级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ftr="0" dt="0"/>
  <p:txStyles>
    <p:titleStyle>
      <a:lvl1pPr algn="ctr" rtl="0" eaLnBrk="0" fontAlgn="b" hangingPunct="0"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" hangingPunct="0"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" hangingPunct="0"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" hangingPunct="0"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" hangingPunct="0"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" hangingPunct="0"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" hangingPunct="0"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" hangingPunct="0"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" hangingPunct="0"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466725" indent="-466725" algn="l" rtl="0" eaLnBrk="0" fontAlgn="b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ebdings" panose="05030102010509060703" pitchFamily="18" charset="2"/>
        <a:buChar char="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879475" indent="-412750" algn="l" rtl="0" eaLnBrk="0" fontAlgn="b" hangingPunct="0">
        <a:spcBef>
          <a:spcPct val="20000"/>
        </a:spcBef>
        <a:spcAft>
          <a:spcPct val="0"/>
        </a:spcAft>
        <a:buClr>
          <a:schemeClr val="bg2"/>
        </a:buClr>
        <a:buSzPct val="100000"/>
        <a:buFont typeface="Webdings" panose="05030102010509060703" pitchFamily="18" charset="2"/>
        <a:buChar char=""/>
        <a:defRPr sz="2800">
          <a:solidFill>
            <a:schemeClr val="tx1"/>
          </a:solidFill>
          <a:latin typeface="+mn-lt"/>
          <a:ea typeface="+mn-ea"/>
        </a:defRPr>
      </a:lvl2pPr>
      <a:lvl3pPr marL="1241425" indent="-377825" algn="l" rtl="0" eaLnBrk="0" fontAlgn="b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ebdings" panose="05030102010509060703" pitchFamily="18" charset="2"/>
        <a:buChar char=""/>
        <a:defRPr sz="2400">
          <a:solidFill>
            <a:schemeClr val="tx1"/>
          </a:solidFill>
          <a:latin typeface="+mn-lt"/>
          <a:ea typeface="+mn-ea"/>
        </a:defRPr>
      </a:lvl3pPr>
      <a:lvl4pPr marL="1746250" indent="-377825" algn="l" rtl="0" eaLnBrk="0" fontAlgn="b" hangingPunct="0">
        <a:spcBef>
          <a:spcPct val="20000"/>
        </a:spcBef>
        <a:spcAft>
          <a:spcPct val="0"/>
        </a:spcAft>
        <a:buClr>
          <a:schemeClr val="bg2"/>
        </a:buClr>
        <a:buSzPct val="100000"/>
        <a:buFont typeface="Webdings" panose="05030102010509060703" pitchFamily="18" charset="2"/>
        <a:buChar char=""/>
        <a:defRPr sz="2000">
          <a:solidFill>
            <a:schemeClr val="tx1"/>
          </a:solidFill>
          <a:latin typeface="+mn-lt"/>
          <a:ea typeface="+mn-ea"/>
        </a:defRPr>
      </a:lvl4pPr>
      <a:lvl5pPr marL="2159000" indent="-358775" algn="l" rtl="0" eaLnBrk="0" fontAlgn="b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ebdings" panose="05030102010509060703" pitchFamily="18" charset="2"/>
        <a:buChar char=""/>
        <a:defRPr sz="2000">
          <a:solidFill>
            <a:schemeClr val="tx1"/>
          </a:solidFill>
          <a:latin typeface="+mn-lt"/>
          <a:ea typeface="+mn-ea"/>
        </a:defRPr>
      </a:lvl5pPr>
      <a:lvl6pPr marL="2616200" indent="-358775" algn="l" rtl="0" fontAlgn="b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ebdings" panose="05030102010509060703" pitchFamily="18" charset="2"/>
        <a:buChar char=""/>
        <a:defRPr sz="2000">
          <a:solidFill>
            <a:schemeClr val="tx1"/>
          </a:solidFill>
          <a:latin typeface="+mn-lt"/>
          <a:ea typeface="+mn-ea"/>
        </a:defRPr>
      </a:lvl6pPr>
      <a:lvl7pPr marL="3073400" indent="-358775" algn="l" rtl="0" fontAlgn="b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ebdings" panose="05030102010509060703" pitchFamily="18" charset="2"/>
        <a:buChar char=""/>
        <a:defRPr sz="2000">
          <a:solidFill>
            <a:schemeClr val="tx1"/>
          </a:solidFill>
          <a:latin typeface="+mn-lt"/>
          <a:ea typeface="+mn-ea"/>
        </a:defRPr>
      </a:lvl7pPr>
      <a:lvl8pPr marL="3530600" indent="-358775" algn="l" rtl="0" fontAlgn="b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ebdings" panose="05030102010509060703" pitchFamily="18" charset="2"/>
        <a:buChar char=""/>
        <a:defRPr sz="2000">
          <a:solidFill>
            <a:schemeClr val="tx1"/>
          </a:solidFill>
          <a:latin typeface="+mn-lt"/>
          <a:ea typeface="+mn-ea"/>
        </a:defRPr>
      </a:lvl8pPr>
      <a:lvl9pPr marL="3987800" indent="-358775" algn="l" rtl="0" fontAlgn="b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ebdings" panose="05030102010509060703" pitchFamily="18" charset="2"/>
        <a:buChar char="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" t="-1" b="11852"/>
          <a:stretch>
            <a:fillRect/>
          </a:stretch>
        </p:blipFill>
        <p:spPr>
          <a:xfrm>
            <a:off x="0" y="720438"/>
            <a:ext cx="9142485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-2"/>
            <a:ext cx="9144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61554" y="101596"/>
            <a:ext cx="8248533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461430" y="948916"/>
            <a:ext cx="8240189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171450" indent="-171450" algn="l">
              <a:buFont typeface="Arial" panose="020B0604020202020204" pitchFamily="34" charset="0"/>
              <a:buChar char="•"/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171450" indent="-171450" algn="ctr">
              <a:buFont typeface="Arial" panose="020B0604020202020204" pitchFamily="34" charset="0"/>
              <a:buChar char="•"/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171450" indent="-171450" algn="r">
              <a:buFont typeface="Arial" panose="020B0604020202020204" pitchFamily="34" charset="0"/>
              <a:buChar char="•"/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i="0" kern="1200" baseline="0">
          <a:solidFill>
            <a:schemeClr val="accent1">
              <a:lumMod val="50000"/>
            </a:schemeClr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444500" indent="-444500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rgbClr val="963B22"/>
        </a:buClr>
        <a:buSzPct val="80000"/>
        <a:buFontTx/>
        <a:buBlip>
          <a:blip r:embed="rId13"/>
        </a:buBlip>
        <a:defRPr sz="2400" kern="1200" baseline="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1pPr>
      <a:lvl2pPr marL="716280" indent="-271780" algn="just" defTabSz="914400" rtl="0" eaLnBrk="1" latinLnBrk="0" hangingPunct="1">
        <a:spcBef>
          <a:spcPts val="0"/>
        </a:spcBef>
        <a:spcAft>
          <a:spcPts val="0"/>
        </a:spcAft>
        <a:buClrTx/>
        <a:buFont typeface="Arial" panose="020B0604020202020204" pitchFamily="34" charset="0"/>
        <a:buChar char="•"/>
        <a:tabLst>
          <a:tab pos="542925" algn="l"/>
        </a:tabLst>
        <a:defRPr sz="2000" kern="1200" baseline="0">
          <a:solidFill>
            <a:schemeClr val="tx1"/>
          </a:solidFill>
          <a:latin typeface="幼圆" panose="02010509060101010101" pitchFamily="49" charset="-122"/>
          <a:ea typeface="+mj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8.xml"/><Relationship Id="rId3" Type="http://schemas.openxmlformats.org/officeDocument/2006/relationships/tags" Target="../tags/tag1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9.xml"/><Relationship Id="rId2" Type="http://schemas.openxmlformats.org/officeDocument/2006/relationships/image" Target="../media/image27.GIF"/><Relationship Id="rId1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0.xml"/><Relationship Id="rId1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1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12.xml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13.xml"/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14.xml"/><Relationship Id="rId3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.xml"/><Relationship Id="rId1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15.xml"/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.xml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5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6.xml"/><Relationship Id="rId2" Type="http://schemas.openxmlformats.org/officeDocument/2006/relationships/image" Target="../media/image8.jpeg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wmf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white"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8434" name="Picture 10" descr="http://admin.51kids.com/upload/DS_News/Pic/2010/02/04/161066138_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1428750"/>
            <a:ext cx="5929313" cy="440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1"/>
          <p:cNvSpPr txBox="1"/>
          <p:nvPr/>
        </p:nvSpPr>
        <p:spPr>
          <a:xfrm>
            <a:off x="2548255" y="54610"/>
            <a:ext cx="4953000" cy="1310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buClr>
                <a:srgbClr val="000000"/>
              </a:buClr>
            </a:pPr>
            <a:r>
              <a:rPr lang="en-US" altLang="zh-CN" sz="8000" dirty="0">
                <a:solidFill>
                  <a:srgbClr val="09063C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8</a:t>
            </a:r>
            <a:r>
              <a:rPr lang="zh-CN" altLang="zh-CN" sz="8000" dirty="0">
                <a:solidFill>
                  <a:srgbClr val="09063C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、</a:t>
            </a:r>
            <a:r>
              <a:rPr lang="zh-CN" altLang="en-US" sz="8000" dirty="0">
                <a:solidFill>
                  <a:srgbClr val="09063C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小书包</a:t>
            </a:r>
            <a:endParaRPr lang="zh-CN" altLang="en-US" sz="80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5" name="图片 30724" descr="L258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549275"/>
            <a:ext cx="2081213" cy="2665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6" name="文本框 30725"/>
          <p:cNvSpPr txBox="1"/>
          <p:nvPr/>
        </p:nvSpPr>
        <p:spPr>
          <a:xfrm>
            <a:off x="3924300" y="1700213"/>
            <a:ext cx="120015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8000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笔</a:t>
            </a:r>
            <a:endParaRPr lang="zh-CN" altLang="en-US" sz="8000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727" name="文本框 20489"/>
          <p:cNvSpPr txBox="1"/>
          <p:nvPr/>
        </p:nvSpPr>
        <p:spPr>
          <a:xfrm>
            <a:off x="4140200" y="692150"/>
            <a:ext cx="10795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ǐ</a:t>
            </a:r>
            <a:endParaRPr lang="zh-CN" altLang="en-US" sz="28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729" name="图片 30728" descr="t01ef4b3697376f61d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625" y="981075"/>
            <a:ext cx="3228975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31" name="文本框 30730"/>
          <p:cNvSpPr txBox="1"/>
          <p:nvPr/>
        </p:nvSpPr>
        <p:spPr>
          <a:xfrm>
            <a:off x="3348038" y="3141663"/>
            <a:ext cx="2089150" cy="854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5000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圆珠</a:t>
            </a:r>
            <a:r>
              <a:rPr lang="zh-CN" altLang="en-US" sz="50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笔</a:t>
            </a:r>
            <a:endParaRPr lang="zh-CN" altLang="en-US" sz="5000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30733" name="图片 30732" descr="t0144c4f3e55010292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3644900"/>
            <a:ext cx="2232025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5" name="图片 30734" descr="t015c2a35428138a1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5963" y="3644900"/>
            <a:ext cx="322580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36" name="文本框 30735"/>
          <p:cNvSpPr txBox="1"/>
          <p:nvPr/>
        </p:nvSpPr>
        <p:spPr>
          <a:xfrm>
            <a:off x="3635375" y="4005263"/>
            <a:ext cx="1454150" cy="854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5000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钢</a:t>
            </a:r>
            <a:r>
              <a:rPr lang="zh-CN" altLang="en-US" sz="50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笔</a:t>
            </a:r>
            <a:endParaRPr lang="zh-CN" altLang="en-US" sz="5000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737" name="文本框 30736"/>
          <p:cNvSpPr txBox="1"/>
          <p:nvPr/>
        </p:nvSpPr>
        <p:spPr>
          <a:xfrm>
            <a:off x="3348038" y="4941888"/>
            <a:ext cx="2089150" cy="854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5000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水彩</a:t>
            </a:r>
            <a:r>
              <a:rPr lang="zh-CN" altLang="en-US" sz="50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笔</a:t>
            </a:r>
            <a:endParaRPr lang="zh-CN" altLang="en-US" sz="5000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0738" name="文本框 30737"/>
          <p:cNvSpPr txBox="1"/>
          <p:nvPr/>
        </p:nvSpPr>
        <p:spPr>
          <a:xfrm>
            <a:off x="3635375" y="5734050"/>
            <a:ext cx="1454150" cy="854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5000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蜡</a:t>
            </a:r>
            <a:r>
              <a:rPr lang="zh-CN" altLang="en-US" sz="50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笔</a:t>
            </a:r>
            <a:endParaRPr lang="zh-CN" altLang="en-US" sz="5000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30740" name="图片 30739" descr="t01bc7828efedc13f3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750" y="36449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2" name="图片 30741" descr="t01044e19bace15c76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51500" y="3644900"/>
            <a:ext cx="365760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 advTm="4000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  <p:bldP spid="30727" grpId="0"/>
      <p:bldP spid="30731" grpId="0"/>
      <p:bldP spid="30736" grpId="0"/>
      <p:bldP spid="30737" grpId="0"/>
      <p:bldP spid="307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20484"/>
          <p:cNvSpPr/>
          <p:nvPr/>
        </p:nvSpPr>
        <p:spPr>
          <a:xfrm>
            <a:off x="539750" y="188913"/>
            <a:ext cx="1584325" cy="9366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rnd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我会读</a:t>
            </a:r>
            <a:endParaRPr lang="zh-CN" altLang="en-US" sz="3600">
              <a:ln w="9525" cap="rnd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699" name="文本框 20485"/>
          <p:cNvSpPr txBox="1"/>
          <p:nvPr/>
        </p:nvSpPr>
        <p:spPr>
          <a:xfrm>
            <a:off x="1258888" y="1628775"/>
            <a:ext cx="865187" cy="777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0" name="文本框 20486"/>
          <p:cNvSpPr txBox="1"/>
          <p:nvPr/>
        </p:nvSpPr>
        <p:spPr>
          <a:xfrm>
            <a:off x="5364163" y="3500438"/>
            <a:ext cx="37798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</a:t>
            </a:r>
            <a:r>
              <a:rPr lang="en-US" altLang="zh-CN" sz="4000" b="1" err="1"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àn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0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ǐ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0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āo</a:t>
            </a:r>
            <a:r>
              <a:rPr lang="en-US" altLang="zh-CN" sz="280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zh-CN" altLang="en-US" sz="28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1" name="文本框 20487"/>
          <p:cNvSpPr txBox="1"/>
          <p:nvPr/>
        </p:nvSpPr>
        <p:spPr>
          <a:xfrm>
            <a:off x="3059113" y="1412875"/>
            <a:ext cx="23764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chǐ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zi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2" name="文本框 20488"/>
          <p:cNvSpPr txBox="1"/>
          <p:nvPr/>
        </p:nvSpPr>
        <p:spPr>
          <a:xfrm>
            <a:off x="5364480" y="1412875"/>
            <a:ext cx="3377565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</a:t>
            </a:r>
            <a:r>
              <a:rPr lang="en-US" altLang="zh-CN" sz="4000" b="1" err="1"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r>
              <a:rPr lang="en-US" altLang="en-US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ò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en-US" altLang="en-US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è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0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en-US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ě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3" name="文本框 20489"/>
          <p:cNvSpPr txBox="1"/>
          <p:nvPr/>
        </p:nvSpPr>
        <p:spPr>
          <a:xfrm>
            <a:off x="539750" y="3500438"/>
            <a:ext cx="21605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ǐ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0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ài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4" name="文本框 20490"/>
          <p:cNvSpPr txBox="1"/>
          <p:nvPr/>
        </p:nvSpPr>
        <p:spPr>
          <a:xfrm>
            <a:off x="2843213" y="3500438"/>
            <a:ext cx="20161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en-US" altLang="zh-CN" sz="4000" b="1" err="1"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ān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0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ǐ</a:t>
            </a:r>
            <a:endParaRPr lang="en-US" altLang="zh-CN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5" name="文本框 20491"/>
          <p:cNvSpPr txBox="1"/>
          <p:nvPr/>
        </p:nvSpPr>
        <p:spPr>
          <a:xfrm>
            <a:off x="395288" y="1412875"/>
            <a:ext cx="3240087" cy="1343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r>
              <a:rPr lang="en-US" altLang="zh-CN" sz="4000" b="1" err="1"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àn</a:t>
            </a:r>
            <a:r>
              <a:rPr lang="en-US" altLang="zh-CN" sz="40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ɡ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40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í</a:t>
            </a:r>
            <a:endParaRPr lang="en-US" altLang="zh-CN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8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6" name="文本框 1"/>
          <p:cNvSpPr txBox="1"/>
          <p:nvPr/>
        </p:nvSpPr>
        <p:spPr>
          <a:xfrm>
            <a:off x="7699375" y="0"/>
            <a:ext cx="13938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/>
            <a:r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小学语文</a:t>
            </a:r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7" name="文本框 29706"/>
          <p:cNvSpPr txBox="1"/>
          <p:nvPr/>
        </p:nvSpPr>
        <p:spPr>
          <a:xfrm>
            <a:off x="755650" y="2276475"/>
            <a:ext cx="7804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6000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橡皮  尺子  作 业 本</a:t>
            </a:r>
            <a:endParaRPr lang="zh-CN" altLang="en-US" sz="60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9708" name="文本框 29707"/>
          <p:cNvSpPr txBox="1"/>
          <p:nvPr/>
        </p:nvSpPr>
        <p:spPr>
          <a:xfrm>
            <a:off x="663575" y="4181475"/>
            <a:ext cx="8185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6000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笔袋  铅笔   转 笔 刀</a:t>
            </a:r>
            <a:endParaRPr lang="zh-CN" altLang="en-US" sz="60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9709" name="文本框 29708"/>
          <p:cNvSpPr txBox="1"/>
          <p:nvPr/>
        </p:nvSpPr>
        <p:spPr>
          <a:xfrm>
            <a:off x="2484438" y="476250"/>
            <a:ext cx="32448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（文具）</a:t>
            </a:r>
            <a:endParaRPr lang="en-US" altLang="zh-CN" sz="6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med" advClick="0" advTm="4000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1" grpId="0"/>
      <p:bldP spid="29702" grpId="0"/>
      <p:bldP spid="29703" grpId="0"/>
      <p:bldP spid="29704" grpId="0"/>
      <p:bldP spid="29705" grpId="0"/>
      <p:bldP spid="2970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矩形 20484"/>
          <p:cNvSpPr/>
          <p:nvPr/>
        </p:nvSpPr>
        <p:spPr>
          <a:xfrm>
            <a:off x="684213" y="404813"/>
            <a:ext cx="1800225" cy="13858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rnd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我会读</a:t>
            </a:r>
            <a:endParaRPr lang="zh-CN" altLang="en-US" sz="3600">
              <a:ln w="9525" cap="rnd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46" name="文本框 20485"/>
          <p:cNvSpPr txBox="1"/>
          <p:nvPr/>
        </p:nvSpPr>
        <p:spPr>
          <a:xfrm>
            <a:off x="1258888" y="1628775"/>
            <a:ext cx="865187" cy="777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eaLnBrk="0" hangingPunct="0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7" name="文本框 20486"/>
          <p:cNvSpPr txBox="1"/>
          <p:nvPr/>
        </p:nvSpPr>
        <p:spPr>
          <a:xfrm>
            <a:off x="4427538" y="3716338"/>
            <a:ext cx="2663825" cy="1158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>
              <a:spcBef>
                <a:spcPct val="50000"/>
              </a:spcBef>
            </a:pPr>
            <a:r>
              <a:rPr lang="en-US" altLang="zh-CN" sz="2800" b="1" dirty="0" err="1">
                <a:latin typeface="Arial" panose="020B0604020202020204" pitchFamily="34" charset="0"/>
                <a:ea typeface="宋体" panose="02010600030101010101" pitchFamily="2" charset="-122"/>
              </a:rPr>
              <a:t>zhuàn  bǐ dāo</a:t>
            </a:r>
            <a:endParaRPr lang="en-US" altLang="zh-CN" sz="2800" b="1" dirty="0" err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eaLnBrk="0" hangingPunct="0">
              <a:spcBef>
                <a:spcPct val="50000"/>
              </a:spcBef>
            </a:pPr>
            <a:r>
              <a:rPr lang="en-US" altLang="zh-CN" sz="2800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转     笔   刀</a:t>
            </a:r>
            <a:endParaRPr lang="zh-CN" altLang="en-US" sz="28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8" name="文本框 20487"/>
          <p:cNvSpPr txBox="1"/>
          <p:nvPr/>
        </p:nvSpPr>
        <p:spPr>
          <a:xfrm>
            <a:off x="2771775" y="2349500"/>
            <a:ext cx="1944688" cy="1158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>
              <a:spcBef>
                <a:spcPct val="50000"/>
              </a:spcBef>
            </a:pPr>
            <a:r>
              <a:rPr lang="en-US" altLang="zh-CN" sz="2800" b="1" dirty="0" err="1">
                <a:latin typeface="Arial" panose="020B0604020202020204" pitchFamily="34" charset="0"/>
                <a:ea typeface="宋体" panose="02010600030101010101" pitchFamily="2" charset="-122"/>
              </a:rPr>
              <a:t>chǐ  zi</a:t>
            </a:r>
            <a:endParaRPr lang="en-US" altLang="zh-CN" sz="2800" b="1" dirty="0" err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尺    子</a:t>
            </a:r>
            <a:endParaRPr lang="zh-CN" altLang="en-US" sz="28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9" name="文本框 20488"/>
          <p:cNvSpPr txBox="1"/>
          <p:nvPr/>
        </p:nvSpPr>
        <p:spPr>
          <a:xfrm>
            <a:off x="4427538" y="2349500"/>
            <a:ext cx="2808287" cy="1158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>
              <a:spcBef>
                <a:spcPct val="50000"/>
              </a:spcBef>
            </a:pPr>
            <a:r>
              <a:rPr lang="en-US" altLang="zh-CN" sz="2800" b="1" dirty="0" err="1">
                <a:latin typeface="Arial" panose="020B0604020202020204" pitchFamily="34" charset="0"/>
                <a:ea typeface="宋体" panose="02010600030101010101" pitchFamily="2" charset="-122"/>
              </a:rPr>
              <a:t>zu</a:t>
            </a:r>
            <a:r>
              <a:rPr lang="en-US" altLang="en-US" sz="2800" b="1" dirty="0" err="1">
                <a:latin typeface="Arial" panose="020B0604020202020204" pitchFamily="34" charset="0"/>
                <a:ea typeface="宋体" panose="02010600030101010101" pitchFamily="2" charset="-122"/>
              </a:rPr>
              <a:t>ò</a:t>
            </a:r>
            <a:r>
              <a:rPr lang="en-US" altLang="zh-CN" sz="2800" b="1" dirty="0" err="1">
                <a:latin typeface="Arial" panose="020B0604020202020204" pitchFamily="34" charset="0"/>
                <a:ea typeface="宋体" panose="02010600030101010101" pitchFamily="2" charset="-122"/>
              </a:rPr>
              <a:t>   y</a:t>
            </a:r>
            <a:r>
              <a:rPr lang="en-US" altLang="en-US" sz="2800" b="1" dirty="0" err="1">
                <a:latin typeface="Arial" panose="020B0604020202020204" pitchFamily="34" charset="0"/>
                <a:ea typeface="宋体" panose="02010600030101010101" pitchFamily="2" charset="-122"/>
              </a:rPr>
              <a:t>è</a:t>
            </a:r>
            <a:r>
              <a:rPr lang="en-US" altLang="zh-CN" sz="2800" b="1" dirty="0" err="1">
                <a:latin typeface="Arial" panose="020B0604020202020204" pitchFamily="34" charset="0"/>
                <a:ea typeface="宋体" panose="02010600030101010101" pitchFamily="2" charset="-122"/>
              </a:rPr>
              <a:t>    b</a:t>
            </a:r>
            <a:r>
              <a:rPr lang="en-US" altLang="en-US" sz="2800" b="1" dirty="0" err="1">
                <a:latin typeface="Arial" panose="020B0604020202020204" pitchFamily="34" charset="0"/>
                <a:ea typeface="宋体" panose="02010600030101010101" pitchFamily="2" charset="-122"/>
              </a:rPr>
              <a:t>ě</a:t>
            </a:r>
            <a:r>
              <a:rPr lang="en-US" altLang="zh-CN" sz="2800" b="1" dirty="0" err="1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     业     本</a:t>
            </a:r>
            <a:endParaRPr lang="zh-CN" altLang="en-US" sz="28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0" name="文本框 20489"/>
          <p:cNvSpPr txBox="1"/>
          <p:nvPr/>
        </p:nvSpPr>
        <p:spPr>
          <a:xfrm>
            <a:off x="827088" y="3716338"/>
            <a:ext cx="1871662" cy="1158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>
              <a:spcBef>
                <a:spcPct val="50000"/>
              </a:spcBef>
            </a:pPr>
            <a:r>
              <a:rPr lang="en-US" altLang="zh-CN" sz="2800" b="1" dirty="0" err="1">
                <a:latin typeface="Arial" panose="020B0604020202020204" pitchFamily="34" charset="0"/>
                <a:ea typeface="宋体" panose="02010600030101010101" pitchFamily="2" charset="-122"/>
              </a:rPr>
              <a:t>bǐ    dài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笔     袋</a:t>
            </a:r>
            <a:endParaRPr lang="zh-CN" altLang="en-US" sz="28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1" name="文本框 20490"/>
          <p:cNvSpPr txBox="1"/>
          <p:nvPr/>
        </p:nvSpPr>
        <p:spPr>
          <a:xfrm>
            <a:off x="2771775" y="3716338"/>
            <a:ext cx="2016125" cy="1158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>
              <a:spcBef>
                <a:spcPct val="50000"/>
              </a:spcBef>
            </a:pPr>
            <a:r>
              <a:rPr lang="en-US" altLang="zh-CN" sz="2800" b="1" dirty="0" err="1">
                <a:latin typeface="Arial" panose="020B0604020202020204" pitchFamily="34" charset="0"/>
                <a:ea typeface="宋体" panose="02010600030101010101" pitchFamily="2" charset="-122"/>
              </a:rPr>
              <a:t>qiān  bǐ</a:t>
            </a:r>
            <a:endParaRPr lang="en-US" altLang="zh-CN" sz="2800" b="1" dirty="0" err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铅     笔</a:t>
            </a:r>
            <a:endParaRPr lang="zh-CN" altLang="en-US" sz="28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2" name="文本框 20491"/>
          <p:cNvSpPr txBox="1"/>
          <p:nvPr/>
        </p:nvSpPr>
        <p:spPr>
          <a:xfrm>
            <a:off x="827088" y="2349500"/>
            <a:ext cx="1944687" cy="1158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>
              <a:spcBef>
                <a:spcPct val="50000"/>
              </a:spcBef>
            </a:pPr>
            <a:r>
              <a:rPr lang="en-US" altLang="zh-CN" sz="2800" b="1" dirty="0" err="1">
                <a:latin typeface="Arial" panose="020B0604020202020204" pitchFamily="34" charset="0"/>
                <a:ea typeface="宋体" panose="02010600030101010101" pitchFamily="2" charset="-122"/>
              </a:rPr>
              <a:t>xiàng  pí</a:t>
            </a:r>
            <a:endParaRPr lang="en-US" altLang="zh-CN" sz="2800" b="1" dirty="0" err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橡       皮</a:t>
            </a:r>
            <a:endParaRPr lang="zh-CN" altLang="en-US" sz="28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3" name="文本框 1"/>
          <p:cNvSpPr txBox="1"/>
          <p:nvPr/>
        </p:nvSpPr>
        <p:spPr>
          <a:xfrm>
            <a:off x="7699375" y="0"/>
            <a:ext cx="1393825" cy="30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r" eaLnBrk="0" hangingPunct="0"/>
            <a:r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小学语文</a:t>
            </a:r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37889" name="图片 1" descr="2011129134011259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937" y="-85725"/>
            <a:ext cx="9159875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标题 1"/>
          <p:cNvSpPr>
            <a:spLocks noGrp="1"/>
          </p:cNvSpPr>
          <p:nvPr>
            <p:ph type="title"/>
          </p:nvPr>
        </p:nvSpPr>
        <p:spPr>
          <a:xfrm>
            <a:off x="1100138" y="-85725"/>
            <a:ext cx="6943725" cy="1143000"/>
          </a:xfrm>
          <a:ln/>
        </p:spPr>
        <p:txBody>
          <a:bodyPr lIns="76200" tIns="38100" rIns="76200" bIns="38100" anchor="ctr"/>
          <a:p>
            <a:r>
              <a:rPr lang="en-US" altLang="zh-CN"/>
              <a:t>8  </a:t>
            </a:r>
            <a:r>
              <a:rPr lang="zh-CN" altLang="en-US"/>
              <a:t>小书包</a:t>
            </a:r>
            <a:endParaRPr lang="zh-CN" altLang="en-US"/>
          </a:p>
        </p:txBody>
      </p:sp>
      <p:sp>
        <p:nvSpPr>
          <p:cNvPr id="37891" name="内容占位符 2"/>
          <p:cNvSpPr>
            <a:spLocks noGrp="1"/>
          </p:cNvSpPr>
          <p:nvPr>
            <p:ph idx="1"/>
          </p:nvPr>
        </p:nvSpPr>
        <p:spPr>
          <a:xfrm>
            <a:off x="3078798" y="1710690"/>
            <a:ext cx="3576637" cy="4525963"/>
          </a:xfrm>
          <a:ln/>
        </p:spPr>
        <p:txBody>
          <a:bodyPr lIns="76200" tIns="38100" rIns="76200" bIns="38100" anchor="t"/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</a:rPr>
              <a:t>我 的 小 书 包，</a:t>
            </a:r>
            <a:endParaRPr lang="zh-CN" altLang="en-US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</a:rPr>
              <a:t>宝 贝 真 不 少。</a:t>
            </a:r>
            <a:endParaRPr lang="zh-CN" altLang="en-US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</a:rPr>
              <a:t>课 本 作 业 本，</a:t>
            </a:r>
            <a:endParaRPr lang="zh-CN" altLang="en-US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</a:rPr>
              <a:t>铅 笔 转 笔 刀。</a:t>
            </a:r>
            <a:endParaRPr lang="zh-CN" altLang="en-US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</a:rPr>
              <a:t>上 课 静 悄 悄，</a:t>
            </a:r>
            <a:endParaRPr lang="zh-CN" altLang="en-US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</a:rPr>
              <a:t>下 课 不 乱 跑。</a:t>
            </a:r>
            <a:endParaRPr lang="zh-CN" altLang="en-US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</a:rPr>
              <a:t>天 天 起 得 早，</a:t>
            </a:r>
            <a:endParaRPr lang="zh-CN" altLang="en-US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</a:rPr>
              <a:t>陪 我 去 学 校。</a:t>
            </a:r>
            <a:endParaRPr lang="zh-CN" altLang="en-US" b="1">
              <a:solidFill>
                <a:srgbClr val="FF0000"/>
              </a:solidFill>
            </a:endParaRPr>
          </a:p>
        </p:txBody>
      </p:sp>
      <p:pic>
        <p:nvPicPr>
          <p:cNvPr id="37892" name="图片 24593" descr="pic0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3" y="60325"/>
            <a:ext cx="1295400" cy="129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3" name="文本框 1"/>
          <p:cNvSpPr txBox="1"/>
          <p:nvPr/>
        </p:nvSpPr>
        <p:spPr>
          <a:xfrm>
            <a:off x="1393825" y="1057275"/>
            <a:ext cx="7680325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eaLnBrk="0" hangingPunct="0"/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橡皮   尺子   作业本  笔袋   铅笔   转笔刀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4" name="图片 27653" descr="t01250a655727ae1b1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11340" y="4570730"/>
            <a:ext cx="1939925" cy="193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内容占位符 2"/>
          <p:cNvSpPr>
            <a:spLocks noGrp="1"/>
          </p:cNvSpPr>
          <p:nvPr/>
        </p:nvSpPr>
        <p:spPr>
          <a:xfrm>
            <a:off x="3058795" y="260350"/>
            <a:ext cx="4736465" cy="4526280"/>
          </a:xfrm>
          <a:prstGeom prst="rect">
            <a:avLst/>
          </a:prstGeom>
        </p:spPr>
        <p:txBody>
          <a:bodyPr vert="horz" lIns="76200" tIns="38100" rIns="76200" bIns="38100" rtlCol="0" anchor="t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marL="444500" indent="-444500" algn="just" defTabSz="914400" rtl="0" eaLnBrk="1" latinLnBrk="0" hangingPunct="1">
              <a:lnSpc>
                <a:spcPct val="140000"/>
              </a:lnSpc>
              <a:spcBef>
                <a:spcPts val="1800"/>
              </a:spcBef>
              <a:spcAft>
                <a:spcPts val="0"/>
              </a:spcAft>
              <a:buClr>
                <a:srgbClr val="963B22"/>
              </a:buClr>
              <a:buSzPct val="80000"/>
              <a:buFontTx/>
              <a:buBlip>
                <a:blip r:embed="rId2"/>
              </a:buBlip>
              <a:defRPr sz="2400" kern="1200" baseline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n-cs"/>
              </a:defRPr>
            </a:lvl1pPr>
            <a:lvl2pPr marL="803275" indent="-260350" algn="just" defTabSz="-635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tx1">
                  <a:lumMod val="50000"/>
                </a:schemeClr>
              </a:buClr>
              <a:buFont typeface="Arial" panose="020B0604020202020204" pitchFamily="34" charset="0"/>
              <a:buChar char="•"/>
              <a:tabLst>
                <a:tab pos="803275" algn="l"/>
              </a:tabLst>
              <a:defRPr sz="2000" kern="1200" baseline="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3600" b="1">
                <a:ln/>
                <a:solidFill>
                  <a:schemeClr val="accent4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我 的 小 书 包，</a:t>
            </a:r>
            <a:endParaRPr lang="zh-CN" altLang="en-US" sz="3600" b="1">
              <a:ln/>
              <a:solidFill>
                <a:schemeClr val="accent4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3600" b="1">
                <a:ln/>
                <a:solidFill>
                  <a:schemeClr val="accent4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宝 贝 真 不 少。</a:t>
            </a:r>
            <a:endParaRPr lang="zh-CN" altLang="en-US" sz="3600" b="1">
              <a:ln/>
              <a:solidFill>
                <a:schemeClr val="accent4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3600" b="1">
                <a:ln/>
                <a:solidFill>
                  <a:schemeClr val="accent4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课 本 作 业 本，</a:t>
            </a:r>
            <a:endParaRPr lang="zh-CN" altLang="en-US" sz="3600" b="1">
              <a:ln/>
              <a:solidFill>
                <a:schemeClr val="accent4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3600" b="1">
                <a:ln/>
                <a:solidFill>
                  <a:schemeClr val="accent4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铅 笔 转 笔 刀。</a:t>
            </a:r>
            <a:endParaRPr lang="zh-CN" altLang="en-US" sz="3600" b="1">
              <a:ln/>
              <a:solidFill>
                <a:schemeClr val="accent4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3600" b="1">
                <a:ln/>
                <a:solidFill>
                  <a:schemeClr val="accent4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上 课 静 悄 悄，</a:t>
            </a:r>
            <a:endParaRPr lang="zh-CN" altLang="en-US" sz="3600" b="1">
              <a:ln/>
              <a:solidFill>
                <a:schemeClr val="accent4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3600" b="1">
                <a:ln/>
                <a:solidFill>
                  <a:schemeClr val="accent4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下 课 不 乱 跑。</a:t>
            </a:r>
            <a:endParaRPr lang="zh-CN" altLang="en-US" sz="3600" b="1">
              <a:ln/>
              <a:solidFill>
                <a:schemeClr val="accent4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3600" b="1">
                <a:ln/>
                <a:solidFill>
                  <a:schemeClr val="accent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 天 起 得 早，</a:t>
            </a:r>
            <a:endParaRPr lang="zh-CN" altLang="en-US" sz="3600" b="1">
              <a:ln/>
              <a:solidFill>
                <a:schemeClr val="accent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3600" b="1">
                <a:ln/>
                <a:solidFill>
                  <a:schemeClr val="accent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陪 我 去 学 校。</a:t>
            </a:r>
            <a:endParaRPr lang="zh-CN" altLang="en-US" sz="3600" b="1">
              <a:ln/>
              <a:solidFill>
                <a:schemeClr val="accent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5835" y="1249680"/>
            <a:ext cx="1101090" cy="33832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小</a:t>
            </a:r>
            <a:endParaRPr lang="zh-CN" altLang="en-US" sz="72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zh-CN" altLang="en-US" sz="7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书</a:t>
            </a:r>
            <a:endParaRPr lang="zh-CN" altLang="en-US" sz="72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zh-CN" altLang="en-US" sz="7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包</a:t>
            </a:r>
            <a:endParaRPr lang="zh-CN" altLang="en-US" sz="72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图片 1" descr="4d1d17634995e9028d0d9&amp;69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0" y="-9525"/>
            <a:ext cx="9156700" cy="6877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1" name="标题 14337"/>
          <p:cNvSpPr>
            <a:spLocks noGrp="1"/>
          </p:cNvSpPr>
          <p:nvPr>
            <p:ph type="title"/>
          </p:nvPr>
        </p:nvSpPr>
        <p:spPr>
          <a:xfrm>
            <a:off x="457200" y="1909758"/>
            <a:ext cx="8229600" cy="1143000"/>
          </a:xfrm>
        </p:spPr>
        <p:txBody>
          <a:bodyPr anchor="ctr"/>
          <a:p>
            <a:pPr fontAlgn="base"/>
            <a:r>
              <a:rPr lang="zh-CN" altLang="en-US" sz="60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课间操</a:t>
            </a:r>
            <a:endParaRPr lang="zh-CN" altLang="en-US" sz="6000" b="1" strike="noStrike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3"/>
          <p:cNvSpPr txBox="1"/>
          <p:nvPr/>
        </p:nvSpPr>
        <p:spPr>
          <a:xfrm>
            <a:off x="2593975" y="1144588"/>
            <a:ext cx="6551613" cy="1223963"/>
          </a:xfrm>
          <a:prstGeom prst="rect">
            <a:avLst/>
          </a:prstGeom>
        </p:spPr>
        <p:txBody>
          <a:bodyPr/>
          <a:p>
            <a:pPr lvl="0" indent="0" defTabSz="914400">
              <a:lnSpc>
                <a:spcPct val="135000"/>
              </a:lnSpc>
            </a:pPr>
            <a:r>
              <a:rPr lang="zh-CN" altLang="en-US" sz="3600" b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我会写</a:t>
            </a:r>
            <a:br>
              <a:rPr lang="en-US" altLang="zh-CN" sz="3600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</a:br>
            <a:endParaRPr lang="en-US" altLang="zh-CN" sz="3600" b="1" dirty="0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仿宋" pitchFamily="49" charset="-122"/>
              <a:ea typeface="仿宋" pitchFamily="49" charset="-122"/>
            </a:endParaRPr>
          </a:p>
        </p:txBody>
      </p:sp>
      <p:grpSp>
        <p:nvGrpSpPr>
          <p:cNvPr id="39938" name="组合 2"/>
          <p:cNvGrpSpPr/>
          <p:nvPr/>
        </p:nvGrpSpPr>
        <p:grpSpPr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4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" name="同侧圆角矩形 4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pitchFamily="49" charset="-122"/>
              </a:endParaRPr>
            </a:p>
          </p:txBody>
        </p:sp>
      </p:grpSp>
      <p:sp>
        <p:nvSpPr>
          <p:cNvPr id="6" name="同侧圆角矩形 5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pitchFamily="49" charset="-122"/>
              </a:rPr>
              <a:t>字词乐园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pitchFamily="49" charset="-122"/>
            </a:endParaRPr>
          </a:p>
        </p:txBody>
      </p:sp>
      <p:pic>
        <p:nvPicPr>
          <p:cNvPr id="39942" name="Picture 3" descr="F:\七彩课堂插图板式封面\排版用图标、页眉页脚\标题图（终-排版用）共29个\析字乐园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0" y="903288"/>
            <a:ext cx="2519363" cy="1763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3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3378200"/>
            <a:ext cx="1439863" cy="141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8" name="TextBox 9"/>
          <p:cNvSpPr txBox="1"/>
          <p:nvPr/>
        </p:nvSpPr>
        <p:spPr>
          <a:xfrm>
            <a:off x="1214438" y="3378200"/>
            <a:ext cx="1455737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8800" dirty="0">
                <a:latin typeface="Arial" panose="020B0604020202020204" pitchFamily="34" charset="0"/>
                <a:ea typeface="宋体" panose="02010600030101010101" pitchFamily="2" charset="-122"/>
              </a:rPr>
              <a:t>早</a:t>
            </a:r>
            <a:endParaRPr lang="zh-CN" altLang="en-US" sz="8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0" name="TextBox 11"/>
          <p:cNvSpPr txBox="1"/>
          <p:nvPr/>
        </p:nvSpPr>
        <p:spPr>
          <a:xfrm>
            <a:off x="3071813" y="2571750"/>
            <a:ext cx="5715000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结构：上下结构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1" name="TextBox 12"/>
          <p:cNvSpPr txBox="1"/>
          <p:nvPr/>
        </p:nvSpPr>
        <p:spPr>
          <a:xfrm>
            <a:off x="3071813" y="4594225"/>
            <a:ext cx="522287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组词：早上  早晨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00375" y="3643313"/>
            <a:ext cx="1143000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笔顺：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66900" y="2511425"/>
            <a:ext cx="550863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zăo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9949" name="图片 6" descr="2345截图201610131709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0700" y="3595688"/>
            <a:ext cx="4019550" cy="8763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2048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488" grpId="0"/>
      <p:bldP spid="20490" grpId="0"/>
      <p:bldP spid="20491" grpId="0"/>
      <p:bldP spid="14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3"/>
          <p:cNvSpPr txBox="1"/>
          <p:nvPr/>
        </p:nvSpPr>
        <p:spPr>
          <a:xfrm>
            <a:off x="2593975" y="1144588"/>
            <a:ext cx="6551613" cy="1223963"/>
          </a:xfrm>
          <a:prstGeom prst="rect">
            <a:avLst/>
          </a:prstGeom>
        </p:spPr>
        <p:txBody>
          <a:bodyPr/>
          <a:p>
            <a:pPr lvl="0" indent="0" defTabSz="914400">
              <a:lnSpc>
                <a:spcPct val="135000"/>
              </a:lnSpc>
            </a:pPr>
            <a:r>
              <a:rPr lang="zh-CN" altLang="en-US" sz="3600" b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我会写</a:t>
            </a:r>
            <a:br>
              <a:rPr lang="en-US" altLang="zh-CN" sz="3600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</a:br>
            <a:endParaRPr lang="en-US" altLang="zh-CN" sz="3600" b="1" dirty="0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仿宋" pitchFamily="49" charset="-122"/>
              <a:ea typeface="仿宋" pitchFamily="49" charset="-122"/>
            </a:endParaRPr>
          </a:p>
        </p:txBody>
      </p:sp>
      <p:grpSp>
        <p:nvGrpSpPr>
          <p:cNvPr id="40962" name="组合 2"/>
          <p:cNvGrpSpPr/>
          <p:nvPr/>
        </p:nvGrpSpPr>
        <p:grpSpPr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4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" name="同侧圆角矩形 4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pitchFamily="49" charset="-122"/>
              </a:endParaRPr>
            </a:p>
          </p:txBody>
        </p:sp>
      </p:grpSp>
      <p:sp>
        <p:nvSpPr>
          <p:cNvPr id="6" name="同侧圆角矩形 5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pitchFamily="49" charset="-122"/>
              </a:rPr>
              <a:t>字词乐园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pitchFamily="49" charset="-122"/>
            </a:endParaRPr>
          </a:p>
        </p:txBody>
      </p:sp>
      <p:pic>
        <p:nvPicPr>
          <p:cNvPr id="40966" name="Picture 3" descr="F:\七彩课堂插图板式封面\排版用图标、页眉页脚\标题图（终-排版用）共29个\析字乐园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0" y="903288"/>
            <a:ext cx="2519363" cy="1763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7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3378200"/>
            <a:ext cx="1439863" cy="141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8" name="TextBox 9"/>
          <p:cNvSpPr txBox="1"/>
          <p:nvPr/>
        </p:nvSpPr>
        <p:spPr>
          <a:xfrm>
            <a:off x="1214438" y="3378200"/>
            <a:ext cx="1455737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8800" dirty="0">
                <a:latin typeface="Arial" panose="020B0604020202020204" pitchFamily="34" charset="0"/>
                <a:ea typeface="宋体" panose="02010600030101010101" pitchFamily="2" charset="-122"/>
              </a:rPr>
              <a:t>书</a:t>
            </a:r>
            <a:endParaRPr lang="zh-CN" altLang="en-US" sz="8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9" name="TextBox 10"/>
          <p:cNvSpPr txBox="1"/>
          <p:nvPr/>
        </p:nvSpPr>
        <p:spPr>
          <a:xfrm>
            <a:off x="1214438" y="2357438"/>
            <a:ext cx="199707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huà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90" name="TextBox 11"/>
          <p:cNvSpPr txBox="1"/>
          <p:nvPr/>
        </p:nvSpPr>
        <p:spPr>
          <a:xfrm>
            <a:off x="3071813" y="2549525"/>
            <a:ext cx="5715000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结构：独体字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1" name="TextBox 12"/>
          <p:cNvSpPr txBox="1"/>
          <p:nvPr/>
        </p:nvSpPr>
        <p:spPr>
          <a:xfrm>
            <a:off x="3148013" y="4579938"/>
            <a:ext cx="5222875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组词：  看书 书法 图书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00375" y="3643313"/>
            <a:ext cx="1143000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笔顺：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2048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488" grpId="0"/>
      <p:bldP spid="20489" grpId="0"/>
      <p:bldP spid="20490" grpId="0"/>
      <p:bldP spid="20491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3"/>
          <p:cNvSpPr txBox="1"/>
          <p:nvPr/>
        </p:nvSpPr>
        <p:spPr>
          <a:xfrm>
            <a:off x="2593975" y="1144588"/>
            <a:ext cx="6551613" cy="1223963"/>
          </a:xfrm>
          <a:prstGeom prst="rect">
            <a:avLst/>
          </a:prstGeom>
        </p:spPr>
        <p:txBody>
          <a:bodyPr/>
          <a:p>
            <a:pPr lvl="0" indent="0" defTabSz="914400">
              <a:lnSpc>
                <a:spcPct val="135000"/>
              </a:lnSpc>
            </a:pPr>
            <a:r>
              <a:rPr lang="zh-CN" altLang="en-US" sz="3600" b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我会写</a:t>
            </a:r>
            <a:br>
              <a:rPr lang="en-US" altLang="zh-CN" sz="3600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</a:br>
            <a:endParaRPr lang="en-US" altLang="zh-CN" sz="3600" b="1" dirty="0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仿宋" pitchFamily="49" charset="-122"/>
              <a:ea typeface="仿宋" pitchFamily="49" charset="-122"/>
            </a:endParaRPr>
          </a:p>
        </p:txBody>
      </p:sp>
      <p:grpSp>
        <p:nvGrpSpPr>
          <p:cNvPr id="41986" name="组合 2"/>
          <p:cNvGrpSpPr/>
          <p:nvPr/>
        </p:nvGrpSpPr>
        <p:grpSpPr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4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" name="同侧圆角矩形 4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pitchFamily="49" charset="-122"/>
              </a:endParaRPr>
            </a:p>
          </p:txBody>
        </p:sp>
      </p:grpSp>
      <p:sp>
        <p:nvSpPr>
          <p:cNvPr id="6" name="同侧圆角矩形 5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pitchFamily="49" charset="-122"/>
              </a:rPr>
              <a:t>字词乐园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pitchFamily="49" charset="-122"/>
            </a:endParaRPr>
          </a:p>
        </p:txBody>
      </p:sp>
      <p:pic>
        <p:nvPicPr>
          <p:cNvPr id="41990" name="Picture 3" descr="F:\七彩课堂插图板式封面\排版用图标、页眉页脚\标题图（终-排版用）共29个\析字乐园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0" y="903288"/>
            <a:ext cx="2519363" cy="1763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1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3378200"/>
            <a:ext cx="1439863" cy="141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8" name="TextBox 9"/>
          <p:cNvSpPr txBox="1"/>
          <p:nvPr/>
        </p:nvSpPr>
        <p:spPr>
          <a:xfrm>
            <a:off x="1214438" y="3378200"/>
            <a:ext cx="1455737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8800" dirty="0">
                <a:latin typeface="Arial" panose="020B0604020202020204" pitchFamily="34" charset="0"/>
                <a:ea typeface="宋体" panose="02010600030101010101" pitchFamily="2" charset="-122"/>
              </a:rPr>
              <a:t>刀</a:t>
            </a:r>
            <a:endParaRPr lang="zh-CN" altLang="en-US" sz="8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9" name="TextBox 10"/>
          <p:cNvSpPr txBox="1"/>
          <p:nvPr/>
        </p:nvSpPr>
        <p:spPr>
          <a:xfrm>
            <a:off x="1214438" y="2357438"/>
            <a:ext cx="199707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 dāo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90" name="TextBox 11"/>
          <p:cNvSpPr txBox="1"/>
          <p:nvPr/>
        </p:nvSpPr>
        <p:spPr>
          <a:xfrm>
            <a:off x="3071813" y="2563813"/>
            <a:ext cx="5715000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结构：独体字</a:t>
            </a:r>
            <a:endParaRPr lang="en-US" altLang="zh-CN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1" name="TextBox 12"/>
          <p:cNvSpPr txBox="1"/>
          <p:nvPr/>
        </p:nvSpPr>
        <p:spPr>
          <a:xfrm>
            <a:off x="3071813" y="4564063"/>
            <a:ext cx="5222875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组词：刀具 大刀 菜刀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00375" y="3643313"/>
            <a:ext cx="1143000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笔顺：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1997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2275" y="3378200"/>
            <a:ext cx="2009775" cy="10572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2048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488" grpId="0"/>
      <p:bldP spid="20489" grpId="0"/>
      <p:bldP spid="20490" grpId="0"/>
      <p:bldP spid="20491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3"/>
          <p:cNvSpPr txBox="1"/>
          <p:nvPr/>
        </p:nvSpPr>
        <p:spPr>
          <a:xfrm>
            <a:off x="2593975" y="1144588"/>
            <a:ext cx="6551613" cy="1223963"/>
          </a:xfrm>
          <a:prstGeom prst="rect">
            <a:avLst/>
          </a:prstGeom>
        </p:spPr>
        <p:txBody>
          <a:bodyPr/>
          <a:p>
            <a:pPr lvl="0" indent="0" defTabSz="914400">
              <a:lnSpc>
                <a:spcPct val="135000"/>
              </a:lnSpc>
            </a:pPr>
            <a:r>
              <a:rPr lang="zh-CN" altLang="en-US" sz="3600" b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我会写</a:t>
            </a:r>
            <a:br>
              <a:rPr lang="en-US" altLang="zh-CN" sz="3600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</a:br>
            <a:endParaRPr lang="en-US" altLang="zh-CN" sz="3600" b="1" dirty="0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仿宋" pitchFamily="49" charset="-122"/>
              <a:ea typeface="仿宋" pitchFamily="49" charset="-122"/>
            </a:endParaRPr>
          </a:p>
        </p:txBody>
      </p:sp>
      <p:grpSp>
        <p:nvGrpSpPr>
          <p:cNvPr id="43010" name="组合 2"/>
          <p:cNvGrpSpPr/>
          <p:nvPr/>
        </p:nvGrpSpPr>
        <p:grpSpPr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4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" name="同侧圆角矩形 4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pitchFamily="49" charset="-122"/>
              </a:endParaRPr>
            </a:p>
          </p:txBody>
        </p:sp>
      </p:grpSp>
      <p:sp>
        <p:nvSpPr>
          <p:cNvPr id="6" name="同侧圆角矩形 5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pitchFamily="49" charset="-122"/>
              </a:rPr>
              <a:t>字词乐园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pitchFamily="49" charset="-122"/>
            </a:endParaRPr>
          </a:p>
        </p:txBody>
      </p:sp>
      <p:pic>
        <p:nvPicPr>
          <p:cNvPr id="43014" name="Picture 3" descr="F:\七彩课堂插图板式封面\排版用图标、页眉页脚\标题图（终-排版用）共29个\析字乐园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0" y="903288"/>
            <a:ext cx="2519363" cy="1763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5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3378200"/>
            <a:ext cx="1439863" cy="141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8" name="TextBox 9"/>
          <p:cNvSpPr txBox="1"/>
          <p:nvPr/>
        </p:nvSpPr>
        <p:spPr>
          <a:xfrm>
            <a:off x="1214438" y="3378200"/>
            <a:ext cx="1455737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8800" dirty="0">
                <a:latin typeface="Arial" panose="020B0604020202020204" pitchFamily="34" charset="0"/>
                <a:ea typeface="宋体" panose="02010600030101010101" pitchFamily="2" charset="-122"/>
              </a:rPr>
              <a:t>尺</a:t>
            </a:r>
            <a:endParaRPr lang="zh-CN" altLang="en-US" sz="8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9" name="TextBox 10"/>
          <p:cNvSpPr txBox="1"/>
          <p:nvPr/>
        </p:nvSpPr>
        <p:spPr>
          <a:xfrm>
            <a:off x="944563" y="2441575"/>
            <a:ext cx="199707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 chĭ</a:t>
            </a:r>
            <a:endParaRPr lang="en-US" altLang="zh-CN" sz="4400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90" name="TextBox 11"/>
          <p:cNvSpPr txBox="1"/>
          <p:nvPr/>
        </p:nvSpPr>
        <p:spPr>
          <a:xfrm>
            <a:off x="3071813" y="2563813"/>
            <a:ext cx="5715000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结构：独体字</a:t>
            </a:r>
            <a:endParaRPr lang="en-US" altLang="zh-CN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1" name="TextBox 12"/>
          <p:cNvSpPr txBox="1"/>
          <p:nvPr/>
        </p:nvSpPr>
        <p:spPr>
          <a:xfrm>
            <a:off x="3071813" y="4564063"/>
            <a:ext cx="5222875" cy="1189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组词：三尺 直尺 咫尺天涯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00375" y="3643313"/>
            <a:ext cx="1143000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笔顺：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3021" name="图片 2" descr="2345截图201610132232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4950" y="3529013"/>
            <a:ext cx="3649663" cy="8763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2048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488" grpId="0"/>
      <p:bldP spid="20489" grpId="0"/>
      <p:bldP spid="20490" grpId="0"/>
      <p:bldP spid="20491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3073"/>
          <p:cNvSpPr>
            <a:spLocks noGrp="1"/>
          </p:cNvSpPr>
          <p:nvPr>
            <p:ph type="title"/>
          </p:nvPr>
        </p:nvSpPr>
        <p:spPr>
          <a:xfrm>
            <a:off x="1427163" y="365125"/>
            <a:ext cx="7088187" cy="1281113"/>
          </a:xfrm>
        </p:spPr>
        <p:txBody>
          <a:bodyPr lIns="91440" tIns="45720" rIns="91440" bIns="45720" anchor="ctr"/>
          <a:p>
            <a:r>
              <a:rPr lang="zh-CN" altLang="en-US" dirty="0">
                <a:solidFill>
                  <a:srgbClr val="2E548B"/>
                </a:solidFill>
              </a:rPr>
              <a:t>猜一猜</a:t>
            </a:r>
            <a:endParaRPr lang="zh-CN" altLang="en-US" dirty="0">
              <a:solidFill>
                <a:srgbClr val="2E548B"/>
              </a:solidFill>
            </a:endParaRPr>
          </a:p>
        </p:txBody>
      </p:sp>
      <p:sp>
        <p:nvSpPr>
          <p:cNvPr id="3076" name="文本占位符 3075"/>
          <p:cNvSpPr>
            <a:spLocks noGrp="1"/>
          </p:cNvSpPr>
          <p:nvPr>
            <p:ph type="body" idx="1"/>
          </p:nvPr>
        </p:nvSpPr>
        <p:spPr>
          <a:xfrm>
            <a:off x="971550" y="1600200"/>
            <a:ext cx="4608513" cy="4525963"/>
          </a:xfrm>
        </p:spPr>
        <p:txBody>
          <a:bodyPr/>
          <a:p>
            <a:pPr marL="0" lvl="0" indent="0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rgbClr val="000000"/>
                </a:solidFill>
                <a:ea typeface="楷体_GB2312" panose="02010609030101010101" pitchFamily="49" charset="-122"/>
              </a:rPr>
              <a:t>小小身子细又长，</a:t>
            </a:r>
            <a:endParaRPr lang="zh-CN" altLang="en-US" sz="2400" b="1" dirty="0">
              <a:solidFill>
                <a:srgbClr val="000000"/>
              </a:solidFill>
              <a:ea typeface="楷体_GB2312" panose="02010609030101010101" pitchFamily="49" charset="-122"/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rgbClr val="000000"/>
                </a:solidFill>
                <a:ea typeface="楷体_GB2312" panose="02010609030101010101" pitchFamily="49" charset="-122"/>
              </a:rPr>
              <a:t>身穿彩衣直心肠；</a:t>
            </a:r>
            <a:endParaRPr lang="zh-CN" altLang="en-US" sz="2400" b="1" dirty="0">
              <a:solidFill>
                <a:srgbClr val="000000"/>
              </a:solidFill>
              <a:ea typeface="楷体_GB2312" panose="02010609030101010101" pitchFamily="49" charset="-122"/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rgbClr val="000000"/>
                </a:solidFill>
                <a:ea typeface="楷体_GB2312" panose="02010609030101010101" pitchFamily="49" charset="-122"/>
              </a:rPr>
              <a:t>嘴巴尖尖会写算，</a:t>
            </a:r>
            <a:endParaRPr lang="zh-CN" altLang="en-US" sz="2400" b="1" dirty="0">
              <a:solidFill>
                <a:srgbClr val="000000"/>
              </a:solidFill>
              <a:ea typeface="楷体_GB2312" panose="02010609030101010101" pitchFamily="49" charset="-122"/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rgbClr val="000000"/>
                </a:solidFill>
                <a:ea typeface="楷体_GB2312" panose="02010609030101010101" pitchFamily="49" charset="-122"/>
              </a:rPr>
              <a:t>只见短来不见长。</a:t>
            </a:r>
            <a:endParaRPr lang="zh-CN" altLang="en-US" sz="2400" b="1" dirty="0">
              <a:solidFill>
                <a:srgbClr val="000000"/>
              </a:solidFill>
              <a:ea typeface="楷体_GB2312" panose="02010609030101010101" pitchFamily="49" charset="-122"/>
            </a:endParaRPr>
          </a:p>
          <a:p>
            <a:pPr marL="0" lvl="0" indent="0">
              <a:lnSpc>
                <a:spcPct val="150000"/>
              </a:lnSpc>
            </a:pPr>
            <a:endParaRPr lang="zh-CN" altLang="en-US" sz="1200" b="1" dirty="0"/>
          </a:p>
          <a:p>
            <a:pPr marL="0" lvl="0" indent="0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hlink"/>
                </a:solidFill>
              </a:rPr>
              <a:t>                  </a:t>
            </a:r>
            <a:r>
              <a:rPr lang="zh-CN" altLang="en-US" sz="4200" b="1" dirty="0">
                <a:solidFill>
                  <a:srgbClr val="FF0000"/>
                </a:solidFill>
                <a:ea typeface="宋体" panose="02010600030101010101" pitchFamily="2" charset="-122"/>
              </a:rPr>
              <a:t>（铅笔）</a:t>
            </a:r>
            <a:r>
              <a:rPr lang="zh-CN" altLang="en-US" sz="1200" dirty="0"/>
              <a:t> </a:t>
            </a:r>
            <a:endParaRPr lang="zh-CN" altLang="en-US" sz="1200" dirty="0"/>
          </a:p>
        </p:txBody>
      </p:sp>
      <p:pic>
        <p:nvPicPr>
          <p:cNvPr id="3078" name="图片 3077" descr="6400131_135408220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1989138"/>
            <a:ext cx="3600450" cy="360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文本框 1"/>
          <p:cNvSpPr txBox="1"/>
          <p:nvPr/>
        </p:nvSpPr>
        <p:spPr>
          <a:xfrm>
            <a:off x="7699375" y="0"/>
            <a:ext cx="13938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/>
            <a:r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小学语文</a:t>
            </a:r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076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076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076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charRg st="37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076">
                                            <p:txEl>
                                              <p:charRg st="37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076">
                                            <p:txEl>
                                              <p:charRg st="37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076">
                                            <p:txEl>
                                              <p:charRg st="37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3"/>
          <p:cNvSpPr txBox="1"/>
          <p:nvPr/>
        </p:nvSpPr>
        <p:spPr>
          <a:xfrm>
            <a:off x="2593975" y="1144588"/>
            <a:ext cx="6551613" cy="1223963"/>
          </a:xfrm>
          <a:prstGeom prst="rect">
            <a:avLst/>
          </a:prstGeom>
        </p:spPr>
        <p:txBody>
          <a:bodyPr/>
          <a:p>
            <a:pPr lvl="0" indent="0" defTabSz="914400">
              <a:lnSpc>
                <a:spcPct val="135000"/>
              </a:lnSpc>
            </a:pPr>
            <a:r>
              <a:rPr lang="zh-CN" altLang="en-US" sz="3600" b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  <a:t>我会写</a:t>
            </a:r>
            <a:br>
              <a:rPr lang="en-US" altLang="zh-CN" sz="3600" b="1" dirty="0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itchFamily="49" charset="-122"/>
                <a:ea typeface="仿宋" pitchFamily="49" charset="-122"/>
              </a:rPr>
            </a:br>
            <a:endParaRPr lang="en-US" altLang="zh-CN" sz="3600" b="1" dirty="0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仿宋" pitchFamily="49" charset="-122"/>
              <a:ea typeface="仿宋" pitchFamily="49" charset="-122"/>
            </a:endParaRPr>
          </a:p>
        </p:txBody>
      </p:sp>
      <p:grpSp>
        <p:nvGrpSpPr>
          <p:cNvPr id="44034" name="组合 2"/>
          <p:cNvGrpSpPr/>
          <p:nvPr/>
        </p:nvGrpSpPr>
        <p:grpSpPr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4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" name="同侧圆角矩形 4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pitchFamily="49" charset="-122"/>
              </a:endParaRPr>
            </a:p>
          </p:txBody>
        </p:sp>
      </p:grpSp>
      <p:sp>
        <p:nvSpPr>
          <p:cNvPr id="6" name="同侧圆角矩形 5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pitchFamily="49" charset="-122"/>
              </a:rPr>
              <a:t>字词乐园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pitchFamily="49" charset="-122"/>
            </a:endParaRPr>
          </a:p>
        </p:txBody>
      </p:sp>
      <p:pic>
        <p:nvPicPr>
          <p:cNvPr id="44038" name="Picture 3" descr="F:\七彩课堂插图板式封面\排版用图标、页眉页脚\标题图（终-排版用）共29个\析字乐园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0" y="903288"/>
            <a:ext cx="2519363" cy="1763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3378200"/>
            <a:ext cx="1439863" cy="141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8" name="TextBox 9"/>
          <p:cNvSpPr txBox="1"/>
          <p:nvPr/>
        </p:nvSpPr>
        <p:spPr>
          <a:xfrm>
            <a:off x="1214438" y="3378200"/>
            <a:ext cx="1455737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8800" dirty="0">
                <a:latin typeface="Arial" panose="020B0604020202020204" pitchFamily="34" charset="0"/>
                <a:ea typeface="宋体" panose="02010600030101010101" pitchFamily="2" charset="-122"/>
              </a:rPr>
              <a:t>本</a:t>
            </a:r>
            <a:endParaRPr lang="zh-CN" altLang="en-US" sz="8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9" name="TextBox 10"/>
          <p:cNvSpPr txBox="1"/>
          <p:nvPr/>
        </p:nvSpPr>
        <p:spPr>
          <a:xfrm>
            <a:off x="1214438" y="2357438"/>
            <a:ext cx="199707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 bēn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90" name="TextBox 11"/>
          <p:cNvSpPr txBox="1"/>
          <p:nvPr/>
        </p:nvSpPr>
        <p:spPr>
          <a:xfrm>
            <a:off x="3071813" y="2563813"/>
            <a:ext cx="5715000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结构：独体字</a:t>
            </a:r>
            <a:endParaRPr lang="en-US" altLang="zh-CN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1" name="TextBox 12"/>
          <p:cNvSpPr txBox="1"/>
          <p:nvPr/>
        </p:nvSpPr>
        <p:spPr>
          <a:xfrm>
            <a:off x="3071813" y="4564063"/>
            <a:ext cx="5222875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组词：根本 本来 本身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00375" y="3643313"/>
            <a:ext cx="1143000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笔顺：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4045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0" y="3514725"/>
            <a:ext cx="3733800" cy="9048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2048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488" grpId="0"/>
      <p:bldP spid="20489" grpId="0"/>
      <p:bldP spid="20490" grpId="0"/>
      <p:bldP spid="20491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矩形 23556"/>
          <p:cNvSpPr/>
          <p:nvPr/>
        </p:nvSpPr>
        <p:spPr>
          <a:xfrm>
            <a:off x="406400" y="260350"/>
            <a:ext cx="2808288" cy="14271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rnd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bg1"/>
                </a:soli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我会写</a:t>
            </a:r>
            <a:endParaRPr lang="zh-CN" altLang="en-US" sz="3600">
              <a:ln w="9525" cap="rnd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chemeClr val="bg1"/>
              </a:soli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2226" name="图片 23560" descr="t01407e599a39accc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1844675"/>
            <a:ext cx="2171700" cy="2162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7" name="文本框 23561"/>
          <p:cNvSpPr txBox="1"/>
          <p:nvPr/>
        </p:nvSpPr>
        <p:spPr>
          <a:xfrm>
            <a:off x="1403350" y="2276475"/>
            <a:ext cx="1368425" cy="1555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>
              <a:spcBef>
                <a:spcPct val="50000"/>
              </a:spcBef>
            </a:pPr>
            <a:r>
              <a:rPr lang="zh-CN" altLang="en-US" sz="9600" b="1" dirty="0">
                <a:latin typeface="Arial" panose="020B0604020202020204" pitchFamily="34" charset="0"/>
                <a:ea typeface="宋体" panose="02010600030101010101" pitchFamily="2" charset="-122"/>
              </a:rPr>
              <a:t>早</a:t>
            </a:r>
            <a:endParaRPr lang="zh-CN" altLang="en-US" sz="9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2228" name="图片 23562" descr="t01407e599a39accc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3575" y="1844675"/>
            <a:ext cx="2171700" cy="216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9" name="图片 23564" descr="t01407e599a39accc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2725" y="1844675"/>
            <a:ext cx="2171700" cy="216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0" name="图片 23565" descr="t01407e599a39accc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988" y="4149725"/>
            <a:ext cx="2171700" cy="2162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31" name="文本框 23567"/>
          <p:cNvSpPr txBox="1"/>
          <p:nvPr/>
        </p:nvSpPr>
        <p:spPr>
          <a:xfrm>
            <a:off x="3492500" y="2276475"/>
            <a:ext cx="1655763" cy="1555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>
              <a:spcBef>
                <a:spcPct val="50000"/>
              </a:spcBef>
            </a:pPr>
            <a:r>
              <a:rPr lang="zh-CN" altLang="en-US" sz="9600" b="1" dirty="0">
                <a:latin typeface="Arial" panose="020B0604020202020204" pitchFamily="34" charset="0"/>
                <a:ea typeface="宋体" panose="02010600030101010101" pitchFamily="2" charset="-122"/>
              </a:rPr>
              <a:t>书</a:t>
            </a:r>
            <a:endParaRPr lang="zh-CN" altLang="en-US" sz="9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2" name="文本框 23568"/>
          <p:cNvSpPr txBox="1"/>
          <p:nvPr/>
        </p:nvSpPr>
        <p:spPr>
          <a:xfrm>
            <a:off x="5580063" y="2276475"/>
            <a:ext cx="1584325" cy="1555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>
              <a:spcBef>
                <a:spcPct val="50000"/>
              </a:spcBef>
            </a:pPr>
            <a:r>
              <a:rPr lang="zh-CN" altLang="en-US" sz="9600" b="1" dirty="0">
                <a:latin typeface="Arial" panose="020B0604020202020204" pitchFamily="34" charset="0"/>
                <a:ea typeface="宋体" panose="02010600030101010101" pitchFamily="2" charset="-122"/>
              </a:rPr>
              <a:t>刀</a:t>
            </a:r>
            <a:endParaRPr lang="zh-CN" altLang="en-US" sz="9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3" name="文本框 23569"/>
          <p:cNvSpPr txBox="1"/>
          <p:nvPr/>
        </p:nvSpPr>
        <p:spPr>
          <a:xfrm>
            <a:off x="1403350" y="4508500"/>
            <a:ext cx="1512888" cy="1555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>
              <a:spcBef>
                <a:spcPct val="50000"/>
              </a:spcBef>
            </a:pPr>
            <a:r>
              <a:rPr lang="zh-CN" altLang="en-US" sz="9600" b="1" dirty="0">
                <a:latin typeface="Arial" panose="020B0604020202020204" pitchFamily="34" charset="0"/>
                <a:ea typeface="宋体" panose="02010600030101010101" pitchFamily="2" charset="-122"/>
              </a:rPr>
              <a:t>尺</a:t>
            </a:r>
            <a:endParaRPr lang="zh-CN" altLang="en-US" sz="9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2234" name="图片 23570" descr="t01407e599a39accc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4149725"/>
            <a:ext cx="2171700" cy="2162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35" name="文本框 23571"/>
          <p:cNvSpPr txBox="1"/>
          <p:nvPr/>
        </p:nvSpPr>
        <p:spPr>
          <a:xfrm>
            <a:off x="3563938" y="4581525"/>
            <a:ext cx="1655762" cy="1555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eaLnBrk="0" hangingPunct="0">
              <a:spcBef>
                <a:spcPct val="50000"/>
              </a:spcBef>
            </a:pPr>
            <a:r>
              <a:rPr lang="zh-CN" altLang="en-US" sz="9600" b="1" dirty="0">
                <a:latin typeface="Arial" panose="020B0604020202020204" pitchFamily="34" charset="0"/>
                <a:ea typeface="宋体" panose="02010600030101010101" pitchFamily="2" charset="-122"/>
              </a:rPr>
              <a:t>本</a:t>
            </a:r>
            <a:endParaRPr lang="zh-CN" altLang="en-US" sz="9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6" name="文本框 1"/>
          <p:cNvSpPr txBox="1"/>
          <p:nvPr/>
        </p:nvSpPr>
        <p:spPr>
          <a:xfrm>
            <a:off x="7699375" y="0"/>
            <a:ext cx="1393825" cy="30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r" eaLnBrk="0" hangingPunct="0"/>
            <a:r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小学语文</a:t>
            </a:r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标题 1"/>
          <p:cNvSpPr>
            <a:spLocks noGrp="1"/>
          </p:cNvSpPr>
          <p:nvPr>
            <p:ph type="title"/>
          </p:nvPr>
        </p:nvSpPr>
        <p:spPr>
          <a:xfrm>
            <a:off x="3014028" y="-79375"/>
            <a:ext cx="6319837" cy="1281113"/>
          </a:xfrm>
        </p:spPr>
        <p:txBody>
          <a:bodyPr lIns="91440" tIns="45720" rIns="91440" bIns="45720" anchor="ctr"/>
          <a:p>
            <a:pPr defTabSz="914400">
              <a:buNone/>
            </a:pPr>
            <a:r>
              <a:rPr lang="zh-CN" altLang="en-US" kern="1200" dirty="0">
                <a:latin typeface="+mj-lt"/>
                <a:ea typeface="+mj-ea"/>
                <a:cs typeface="+mj-cs"/>
              </a:rPr>
              <a:t>带</a:t>
            </a:r>
            <a:r>
              <a:rPr lang="zh-CN" altLang="en-US" kern="1200">
                <a:latin typeface="+mj-lt"/>
                <a:ea typeface="+mj-ea"/>
                <a:cs typeface="+mj-cs"/>
              </a:rPr>
              <a:t>橡皮的</a:t>
            </a:r>
            <a:r>
              <a:rPr lang="zh-CN" altLang="en-US" kern="1200" dirty="0">
                <a:latin typeface="+mj-lt"/>
                <a:ea typeface="+mj-ea"/>
                <a:cs typeface="+mj-cs"/>
              </a:rPr>
              <a:t>铅笔</a:t>
            </a:r>
            <a:endParaRPr lang="zh-CN" altLang="en-US" kern="1200"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type="body" idx="1"/>
          </p:nvPr>
        </p:nvSpPr>
        <p:spPr>
          <a:xfrm>
            <a:off x="339408" y="1541463"/>
            <a:ext cx="8464550" cy="4852988"/>
          </a:xfrm>
        </p:spPr>
        <p:txBody>
          <a:bodyPr>
            <a:noAutofit/>
          </a:bodyPr>
          <a:p>
            <a:pPr marL="0" indent="457200" fontAlgn="auto" latinLnBrk="0">
              <a:spcBef>
                <a:spcPts val="0"/>
              </a:spcBef>
              <a:buNone/>
            </a:pPr>
            <a:r>
              <a:rPr lang="zh-CN" altLang="en-US" strike="noStrike" noProof="1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美国佛罗里达州有个画家，叫李浦曼，是个穷画家。他的生活相当贫困。他穷得连画布、画纸都买不起，手头的笔和画架，以及所用的画具都是破烂货。然而，他并没有放弃自己的艺术追求，每天坚持作画，常常画到天亮。有一天，李浦曼正专心致志地画一幅素描。他仅有的一支铅笔已经削得很短很短了，他必须捏住这支铅笔把画作完。画着画着，他发现画面要修改一下，于是，他放下笔，在凌乱的工作室里寻找他仅有的一块橡皮。他找了好久，好不容易才找到那块比黄豆大不了多少的小橡皮。他把需要修改的地方擦干净后，发现那支铅笔又失踪了。他找了这个，丢了那个，找来找去，耽误了不少时间，李浦曼耐着性子，终于找到了那截铅笔头。一气之下，他决定把橡皮和铅笔头绑在一起，叫它俩谁也跑不掉！于是他找来一根丝线，把橡皮缚在铅笔的顶端，这样，铅笔似乎长了一些，用起来方便多了。可是，没用几下，橡皮掉了下来，李浦曼发了狠心，一定要把这淘气的橡皮头牢牢地固定在铅笔头上。为此，他想了种种办法固定这块橡皮……最后，他终于想出了一个好办法：用一块薄铁皮把铅笔的一头包起来。</a:t>
            </a:r>
            <a:endParaRPr lang="zh-CN" altLang="en-US" strike="noStrike" noProof="1">
              <a:solidFill>
                <a:schemeClr val="tx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457200" fontAlgn="auto" latinLnBrk="0">
              <a:spcBef>
                <a:spcPts val="0"/>
              </a:spcBef>
              <a:buNone/>
            </a:pPr>
            <a:r>
              <a:rPr lang="zh-CN" altLang="en-US" strike="noStrike" noProof="1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这就是今天人们所使用的带橡皮的铅笔，这成了李浦曼的专利。不久，一家公司用五十万美元的巨款买下了这个专利，他由一个穷画家变成了发明家和大富翁。</a:t>
            </a:r>
            <a:endParaRPr lang="zh-CN" altLang="en-US" strike="noStrike" noProof="1">
              <a:solidFill>
                <a:schemeClr val="tx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27" name="文本框 3"/>
          <p:cNvSpPr txBox="1"/>
          <p:nvPr/>
        </p:nvSpPr>
        <p:spPr>
          <a:xfrm>
            <a:off x="7699375" y="0"/>
            <a:ext cx="13938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/>
            <a:r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小学语文</a:t>
            </a:r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49" name="Picture 4" descr="F:\七彩课堂插图板式封面\排版用图标、页眉页脚\标题jpg\读读背背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3213100"/>
            <a:ext cx="3294062" cy="2303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WordArt 6"/>
          <p:cNvSpPr>
            <a:spLocks noTextEdit="1"/>
          </p:cNvSpPr>
          <p:nvPr/>
        </p:nvSpPr>
        <p:spPr>
          <a:xfrm>
            <a:off x="1752600" y="1752600"/>
            <a:ext cx="6010275" cy="206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base"/>
            <a:r>
              <a:rPr lang="zh-CN" altLang="en-US" sz="6000" b="1" strike="noStrike" noProof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latin typeface="黑体" panose="02010600030101010101" pitchFamily="49" charset="-122"/>
                <a:ea typeface="黑体" panose="02010600030101010101" pitchFamily="49" charset="-122"/>
                <a:cs typeface="+mn-ea"/>
              </a:rPr>
              <a:t>同学们，</a:t>
            </a:r>
            <a:endParaRPr lang="zh-CN" altLang="en-US" sz="6000" b="1" strike="noStrike" noProof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ctr" fontAlgn="base"/>
            <a:r>
              <a:rPr lang="zh-CN" altLang="en-US" sz="6000" b="1" strike="noStrike" noProof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latin typeface="黑体" panose="02010600030101010101" pitchFamily="49" charset="-122"/>
                <a:ea typeface="黑体" panose="02010600030101010101" pitchFamily="49" charset="-122"/>
                <a:cs typeface="+mn-ea"/>
              </a:rPr>
              <a:t>  再见！</a:t>
            </a:r>
            <a:endParaRPr lang="zh-CN" altLang="en-US" sz="6000" b="1" strike="noStrike" noProof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3251" name="WordArt 4"/>
          <p:cNvSpPr>
            <a:spLocks noTextEdit="1"/>
          </p:cNvSpPr>
          <p:nvPr/>
        </p:nvSpPr>
        <p:spPr>
          <a:xfrm>
            <a:off x="7524750" y="6308725"/>
            <a:ext cx="1371600" cy="3508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8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8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1" name="文本占位符 4100"/>
          <p:cNvSpPr>
            <a:spLocks noGrp="1"/>
          </p:cNvSpPr>
          <p:nvPr>
            <p:ph type="body" idx="1"/>
          </p:nvPr>
        </p:nvSpPr>
        <p:spPr>
          <a:xfrm>
            <a:off x="458161" y="286711"/>
            <a:ext cx="5668698" cy="5056993"/>
          </a:xfrm>
        </p:spPr>
        <p:txBody>
          <a:bodyPr lIns="91440" tIns="45720" rIns="91440" bIns="45720" anchor="t">
            <a:normAutofit fontScale="80000"/>
          </a:bodyPr>
          <a:p>
            <a:pPr defTabSz="91440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4000" kern="1200" dirty="0">
                <a:solidFill>
                  <a:srgbClr val="202020"/>
                </a:solidFill>
                <a:latin typeface="+mn-lt"/>
                <a:ea typeface="楷体_GB2312" panose="02010609030101010101" pitchFamily="49" charset="-122"/>
                <a:cs typeface="+mn-cs"/>
              </a:rPr>
              <a:t>像糖不是糖，</a:t>
            </a:r>
            <a:endParaRPr lang="zh-CN" altLang="en-US" sz="4000" kern="1200" dirty="0">
              <a:solidFill>
                <a:srgbClr val="202020"/>
              </a:solidFill>
              <a:latin typeface="+mn-lt"/>
              <a:ea typeface="楷体_GB2312" panose="02010609030101010101" pitchFamily="49" charset="-122"/>
              <a:cs typeface="+mn-cs"/>
            </a:endParaRPr>
          </a:p>
          <a:p>
            <a:pPr defTabSz="91440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4000" kern="1200" dirty="0">
                <a:solidFill>
                  <a:srgbClr val="202020"/>
                </a:solidFill>
                <a:latin typeface="+mn-lt"/>
                <a:ea typeface="楷体_GB2312" panose="02010609030101010101" pitchFamily="49" charset="-122"/>
                <a:cs typeface="+mn-cs"/>
              </a:rPr>
              <a:t>有长也有方，</a:t>
            </a:r>
            <a:endParaRPr lang="zh-CN" altLang="en-US" sz="4000" kern="1200" dirty="0">
              <a:solidFill>
                <a:srgbClr val="202020"/>
              </a:solidFill>
              <a:latin typeface="+mn-lt"/>
              <a:ea typeface="楷体_GB2312" panose="02010609030101010101" pitchFamily="49" charset="-122"/>
              <a:cs typeface="+mn-cs"/>
            </a:endParaRPr>
          </a:p>
          <a:p>
            <a:pPr defTabSz="91440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4000" kern="1200" dirty="0">
                <a:solidFill>
                  <a:srgbClr val="202020"/>
                </a:solidFill>
                <a:latin typeface="+mn-lt"/>
                <a:ea typeface="楷体_GB2312" panose="02010609030101010101" pitchFamily="49" charset="-122"/>
                <a:cs typeface="+mn-cs"/>
              </a:rPr>
              <a:t>帮你改错字，</a:t>
            </a:r>
            <a:endParaRPr lang="zh-CN" altLang="en-US" sz="4000" kern="1200" dirty="0">
              <a:solidFill>
                <a:srgbClr val="202020"/>
              </a:solidFill>
              <a:latin typeface="+mn-lt"/>
              <a:ea typeface="楷体_GB2312" panose="02010609030101010101" pitchFamily="49" charset="-122"/>
              <a:cs typeface="+mn-cs"/>
            </a:endParaRPr>
          </a:p>
          <a:p>
            <a:pPr defTabSz="91440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4000" kern="1200" dirty="0">
                <a:solidFill>
                  <a:srgbClr val="202020"/>
                </a:solidFill>
                <a:latin typeface="+mn-lt"/>
                <a:ea typeface="楷体_GB2312" panose="02010609030101010101" pitchFamily="49" charset="-122"/>
                <a:cs typeface="+mn-cs"/>
              </a:rPr>
              <a:t>它可不怕脏。</a:t>
            </a:r>
            <a:endParaRPr lang="zh-CN" altLang="en-US" sz="4000" kern="1200" dirty="0">
              <a:solidFill>
                <a:srgbClr val="202020"/>
              </a:solidFill>
              <a:latin typeface="+mn-lt"/>
              <a:ea typeface="楷体_GB2312" panose="02010609030101010101" pitchFamily="49" charset="-122"/>
              <a:cs typeface="+mn-cs"/>
            </a:endParaRPr>
          </a:p>
          <a:p>
            <a:pPr defTabSz="91440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800" kern="1200" dirty="0">
                <a:solidFill>
                  <a:srgbClr val="00FF00"/>
                </a:solidFill>
                <a:latin typeface="+mn-lt"/>
                <a:ea typeface="+mn-ea"/>
                <a:cs typeface="+mn-cs"/>
              </a:rPr>
              <a:t>          </a:t>
            </a:r>
            <a:r>
              <a:rPr lang="zh-CN" altLang="en-US" sz="2800" kern="1200" dirty="0">
                <a:solidFill>
                  <a:srgbClr val="2E548B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6000" kern="1200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</a:rPr>
              <a:t>（橡皮）</a:t>
            </a:r>
            <a:r>
              <a:rPr lang="zh-CN" altLang="en-US" sz="2800" b="0" kern="1200" dirty="0">
                <a:solidFill>
                  <a:srgbClr val="2E548B"/>
                </a:solidFill>
                <a:latin typeface="+mn-lt"/>
                <a:ea typeface="+mn-ea"/>
                <a:cs typeface="+mn-cs"/>
              </a:rPr>
              <a:t> </a:t>
            </a:r>
            <a:endParaRPr lang="zh-CN" altLang="en-US" sz="2800" b="0" kern="1200" dirty="0">
              <a:solidFill>
                <a:srgbClr val="2E548B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102" name="内容占位符 4101"/>
          <p:cNvSpPr>
            <a:spLocks noGrp="1"/>
          </p:cNvSpPr>
          <p:nvPr>
            <p:ph sz="half" idx="2"/>
          </p:nvPr>
        </p:nvSpPr>
        <p:spPr>
          <a:xfrm>
            <a:off x="4723860" y="817065"/>
            <a:ext cx="4121511" cy="5056994"/>
          </a:xfrm>
        </p:spPr>
        <p:txBody>
          <a:bodyPr lIns="91440" tIns="45720" rIns="91440" bIns="45720" anchor="t"/>
          <a:p>
            <a:pPr>
              <a:lnSpc>
                <a:spcPct val="150000"/>
              </a:lnSpc>
            </a:pPr>
            <a:endParaRPr lang="zh-CN" altLang="en-US" sz="2800" kern="1200" dirty="0"/>
          </a:p>
        </p:txBody>
      </p:sp>
      <p:pic>
        <p:nvPicPr>
          <p:cNvPr id="4103" name="图片 4102" descr="T20n9eXh4cXXXXXXXX_!!581670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7538" y="1628775"/>
            <a:ext cx="4114800" cy="411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文本框 1"/>
          <p:cNvSpPr txBox="1"/>
          <p:nvPr/>
        </p:nvSpPr>
        <p:spPr>
          <a:xfrm>
            <a:off x="7699375" y="0"/>
            <a:ext cx="13938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/>
            <a:r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小学语文</a:t>
            </a:r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0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01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01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charRg st="21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101">
                                            <p:txEl>
                                              <p:charRg st="21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charRg st="28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101">
                                            <p:txEl>
                                              <p:charRg st="28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102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build="p"/>
      <p:bldP spid="410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5" name="文本占位符 5124"/>
          <p:cNvSpPr>
            <a:spLocks noGrp="1"/>
          </p:cNvSpPr>
          <p:nvPr>
            <p:ph type="body" idx="1"/>
          </p:nvPr>
        </p:nvSpPr>
        <p:spPr>
          <a:xfrm>
            <a:off x="457200" y="1052513"/>
            <a:ext cx="6130925" cy="5616575"/>
          </a:xfrm>
        </p:spPr>
        <p:txBody>
          <a:bodyPr/>
          <a:p>
            <a:pPr marL="0" lvl="0" indent="0">
              <a:lnSpc>
                <a:spcPct val="150000"/>
              </a:lnSpc>
              <a:buNone/>
            </a:pPr>
            <a:r>
              <a:rPr lang="zh-CN" altLang="en-US" sz="3200" b="1" dirty="0">
                <a:solidFill>
                  <a:srgbClr val="202020"/>
                </a:solidFill>
                <a:ea typeface="楷体_GB2312" panose="02010609030101010101" pitchFamily="49" charset="-122"/>
              </a:rPr>
              <a:t>有厚又有薄，</a:t>
            </a:r>
            <a:endParaRPr lang="zh-CN" altLang="en-US" sz="3200" b="1" dirty="0">
              <a:solidFill>
                <a:srgbClr val="202020"/>
              </a:solidFill>
              <a:ea typeface="楷体_GB2312" panose="02010609030101010101" pitchFamily="49" charset="-122"/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CN" altLang="en-US" sz="3200" b="1" dirty="0">
                <a:solidFill>
                  <a:srgbClr val="202020"/>
                </a:solidFill>
                <a:ea typeface="楷体_GB2312" panose="02010609030101010101" pitchFamily="49" charset="-122"/>
              </a:rPr>
              <a:t>有长也有方，</a:t>
            </a:r>
            <a:endParaRPr lang="zh-CN" altLang="en-US" sz="3200" b="1" dirty="0">
              <a:solidFill>
                <a:srgbClr val="202020"/>
              </a:solidFill>
              <a:ea typeface="楷体_GB2312" panose="02010609030101010101" pitchFamily="49" charset="-122"/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CN" altLang="en-US" sz="3200" b="1" dirty="0">
                <a:solidFill>
                  <a:srgbClr val="202020"/>
                </a:solidFill>
                <a:ea typeface="楷体_GB2312" panose="02010609030101010101" pitchFamily="49" charset="-122"/>
              </a:rPr>
              <a:t>打开看一看，</a:t>
            </a:r>
            <a:endParaRPr lang="zh-CN" altLang="en-US" sz="3200" b="1" dirty="0">
              <a:solidFill>
                <a:srgbClr val="202020"/>
              </a:solidFill>
              <a:ea typeface="楷体_GB2312" panose="02010609030101010101" pitchFamily="49" charset="-122"/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CN" altLang="en-US" sz="3200" b="1" dirty="0">
                <a:solidFill>
                  <a:srgbClr val="202020"/>
                </a:solidFill>
                <a:ea typeface="楷体_GB2312" panose="02010609030101010101" pitchFamily="49" charset="-122"/>
              </a:rPr>
              <a:t>知识里面藏。</a:t>
            </a:r>
            <a:endParaRPr lang="zh-CN" altLang="en-US" sz="3200" b="1" dirty="0">
              <a:solidFill>
                <a:srgbClr val="202020"/>
              </a:solidFill>
              <a:ea typeface="楷体_GB2312" panose="02010609030101010101" pitchFamily="49" charset="-122"/>
            </a:endParaRPr>
          </a:p>
          <a:p>
            <a:pPr marL="0" lvl="0" indent="0">
              <a:lnSpc>
                <a:spcPct val="150000"/>
              </a:lnSpc>
            </a:pPr>
            <a:endParaRPr lang="zh-CN" altLang="en-US" sz="2400" dirty="0">
              <a:solidFill>
                <a:srgbClr val="202020"/>
              </a:solidFill>
              <a:ea typeface="楷体_GB2312" panose="02010609030101010101" pitchFamily="49" charset="-122"/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CN" altLang="en-US" sz="1000" b="1" dirty="0">
                <a:solidFill>
                  <a:srgbClr val="FF66FF"/>
                </a:solidFill>
              </a:rPr>
              <a:t>                     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（书）</a:t>
            </a:r>
            <a:r>
              <a:rPr lang="zh-CN" altLang="en-US" sz="4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4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7" name="图片 5126" descr="06600500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1341438"/>
            <a:ext cx="3816350" cy="3455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框 1"/>
          <p:cNvSpPr txBox="1"/>
          <p:nvPr/>
        </p:nvSpPr>
        <p:spPr>
          <a:xfrm>
            <a:off x="7699375" y="0"/>
            <a:ext cx="13938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/>
            <a:r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小学语文</a:t>
            </a:r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5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5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5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25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5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5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5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25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21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5">
                                            <p:txEl>
                                              <p:charRg st="21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5">
                                            <p:txEl>
                                              <p:charRg st="21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25">
                                            <p:txEl>
                                              <p:charRg st="21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25">
                                            <p:txEl>
                                              <p:charRg st="21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29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25">
                                            <p:txEl>
                                              <p:charRg st="29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25">
                                            <p:txEl>
                                              <p:charRg st="29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25">
                                            <p:txEl>
                                              <p:charRg st="29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25">
                                            <p:txEl>
                                              <p:charRg st="29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>
          <a:xfrm>
            <a:off x="684213" y="1341438"/>
            <a:ext cx="4464050" cy="4351337"/>
          </a:xfrm>
        </p:spPr>
        <p:txBody>
          <a:bodyPr lIns="91440" tIns="45720" rIns="91440" bIns="45720" anchor="t"/>
          <a:p>
            <a:pPr defTabSz="914400">
              <a:buFont typeface="Wingdings" panose="05000000000000000000" pitchFamily="2" charset="2"/>
              <a:buNone/>
            </a:pPr>
            <a:r>
              <a:rPr lang="zh-CN" altLang="en-US" sz="5000" b="1" kern="1200" dirty="0">
                <a:solidFill>
                  <a:srgbClr val="000000"/>
                </a:solidFill>
                <a:latin typeface="+mn-lt"/>
                <a:ea typeface="楷体_GB2312" panose="02010609030101010101" pitchFamily="49" charset="-122"/>
                <a:cs typeface="+mn-cs"/>
              </a:rPr>
              <a:t>上学放身边，</a:t>
            </a:r>
            <a:endParaRPr lang="zh-CN" altLang="en-US" sz="5000" b="1" kern="1200" dirty="0">
              <a:solidFill>
                <a:srgbClr val="000000"/>
              </a:solidFill>
              <a:latin typeface="+mn-lt"/>
              <a:ea typeface="楷体_GB2312" panose="02010609030101010101" pitchFamily="49" charset="-122"/>
              <a:cs typeface="+mn-cs"/>
            </a:endParaRPr>
          </a:p>
          <a:p>
            <a:pPr defTabSz="914400">
              <a:buFont typeface="Wingdings" panose="05000000000000000000" pitchFamily="2" charset="2"/>
              <a:buNone/>
            </a:pPr>
            <a:endParaRPr lang="zh-CN" altLang="en-US" sz="1200" b="1" kern="1200" dirty="0">
              <a:solidFill>
                <a:srgbClr val="000000"/>
              </a:solidFill>
              <a:latin typeface="+mn-lt"/>
              <a:ea typeface="楷体_GB2312" panose="02010609030101010101" pitchFamily="49" charset="-122"/>
              <a:cs typeface="+mn-cs"/>
            </a:endParaRPr>
          </a:p>
          <a:p>
            <a:pPr defTabSz="914400">
              <a:buFont typeface="Wingdings" panose="05000000000000000000" pitchFamily="2" charset="2"/>
              <a:buNone/>
            </a:pPr>
            <a:r>
              <a:rPr lang="zh-CN" altLang="en-US" sz="5000" b="1" kern="1200" dirty="0">
                <a:solidFill>
                  <a:srgbClr val="000000"/>
                </a:solidFill>
                <a:latin typeface="+mn-lt"/>
                <a:ea typeface="楷体_GB2312" panose="02010609030101010101" pitchFamily="49" charset="-122"/>
                <a:cs typeface="+mn-cs"/>
              </a:rPr>
              <a:t>放学背上肩，</a:t>
            </a:r>
            <a:endParaRPr lang="zh-CN" altLang="en-US" sz="5000" b="1" kern="1200" dirty="0">
              <a:solidFill>
                <a:srgbClr val="000000"/>
              </a:solidFill>
              <a:latin typeface="+mn-lt"/>
              <a:ea typeface="楷体_GB2312" panose="02010609030101010101" pitchFamily="49" charset="-122"/>
              <a:cs typeface="+mn-cs"/>
            </a:endParaRPr>
          </a:p>
          <a:p>
            <a:pPr defTabSz="914400">
              <a:buFont typeface="Wingdings" panose="05000000000000000000" pitchFamily="2" charset="2"/>
              <a:buNone/>
            </a:pPr>
            <a:endParaRPr lang="zh-CN" altLang="en-US" sz="1200" b="1" kern="1200" dirty="0">
              <a:solidFill>
                <a:srgbClr val="000000"/>
              </a:solidFill>
              <a:latin typeface="+mn-lt"/>
              <a:ea typeface="楷体_GB2312" panose="02010609030101010101" pitchFamily="49" charset="-122"/>
              <a:cs typeface="+mn-cs"/>
            </a:endParaRPr>
          </a:p>
          <a:p>
            <a:pPr defTabSz="914400">
              <a:buFont typeface="Wingdings" panose="05000000000000000000" pitchFamily="2" charset="2"/>
              <a:buNone/>
            </a:pPr>
            <a:r>
              <a:rPr lang="zh-CN" altLang="en-US" sz="5000" b="1" kern="1200" dirty="0">
                <a:solidFill>
                  <a:srgbClr val="000000"/>
                </a:solidFill>
                <a:latin typeface="+mn-lt"/>
                <a:ea typeface="楷体_GB2312" panose="02010609030101010101" pitchFamily="49" charset="-122"/>
                <a:cs typeface="+mn-cs"/>
              </a:rPr>
              <a:t>别看个儿小，</a:t>
            </a:r>
            <a:endParaRPr lang="zh-CN" altLang="en-US" sz="5000" b="1" kern="1200" dirty="0">
              <a:solidFill>
                <a:srgbClr val="000000"/>
              </a:solidFill>
              <a:latin typeface="+mn-lt"/>
              <a:ea typeface="楷体_GB2312" panose="02010609030101010101" pitchFamily="49" charset="-122"/>
              <a:cs typeface="+mn-cs"/>
            </a:endParaRPr>
          </a:p>
          <a:p>
            <a:pPr defTabSz="914400">
              <a:buFont typeface="Wingdings" panose="05000000000000000000" pitchFamily="2" charset="2"/>
              <a:buNone/>
            </a:pPr>
            <a:endParaRPr lang="zh-CN" altLang="en-US" sz="1200" b="1" kern="1200" dirty="0">
              <a:solidFill>
                <a:srgbClr val="000000"/>
              </a:solidFill>
              <a:latin typeface="+mn-lt"/>
              <a:ea typeface="楷体_GB2312" panose="02010609030101010101" pitchFamily="49" charset="-122"/>
              <a:cs typeface="+mn-cs"/>
            </a:endParaRPr>
          </a:p>
          <a:p>
            <a:pPr defTabSz="914400">
              <a:buFont typeface="Wingdings" panose="05000000000000000000" pitchFamily="2" charset="2"/>
              <a:buNone/>
            </a:pPr>
            <a:r>
              <a:rPr lang="zh-CN" altLang="en-US" sz="5000" b="1" kern="1200" dirty="0">
                <a:solidFill>
                  <a:srgbClr val="000000"/>
                </a:solidFill>
                <a:latin typeface="+mn-lt"/>
                <a:ea typeface="楷体_GB2312" panose="02010609030101010101" pitchFamily="49" charset="-122"/>
                <a:cs typeface="+mn-cs"/>
              </a:rPr>
              <a:t>学问可不浅。</a:t>
            </a:r>
            <a:endParaRPr lang="zh-CN" altLang="en-US" sz="5000" b="1" kern="1200" dirty="0">
              <a:solidFill>
                <a:srgbClr val="000000"/>
              </a:solidFill>
              <a:latin typeface="+mn-lt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27652" name="文本框 27651"/>
          <p:cNvSpPr txBox="1"/>
          <p:nvPr/>
        </p:nvSpPr>
        <p:spPr>
          <a:xfrm>
            <a:off x="5292725" y="4365625"/>
            <a:ext cx="250825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8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书 包</a:t>
            </a:r>
            <a:endParaRPr lang="zh-CN" altLang="en-US" sz="8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7654" name="图片 27653" descr="t01250a655727ae1b1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0788" y="115888"/>
            <a:ext cx="2736850" cy="2736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5" name="文本框 27654"/>
          <p:cNvSpPr txBox="1"/>
          <p:nvPr/>
        </p:nvSpPr>
        <p:spPr>
          <a:xfrm>
            <a:off x="5076825" y="3429000"/>
            <a:ext cx="2873375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60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</a:t>
            </a:r>
            <a:r>
              <a:rPr lang="en-US" altLang="zh-CN" sz="60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ū</a:t>
            </a:r>
            <a:r>
              <a:rPr lang="en-US" altLang="zh-CN" sz="6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60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60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en-US" altLang="zh-CN" sz="6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o</a:t>
            </a:r>
            <a:endParaRPr lang="en-US" altLang="zh-CN" sz="6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5" name="文本框 28674"/>
          <p:cNvSpPr txBox="1"/>
          <p:nvPr/>
        </p:nvSpPr>
        <p:spPr>
          <a:xfrm>
            <a:off x="2987675" y="1628775"/>
            <a:ext cx="1204913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8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包</a:t>
            </a:r>
            <a:endParaRPr lang="zh-CN" altLang="en-US" sz="8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2987675" y="692150"/>
            <a:ext cx="1336675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60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60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en-US" altLang="zh-CN" sz="6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o</a:t>
            </a:r>
            <a:endParaRPr lang="en-US" altLang="zh-CN" sz="6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8680" name="图片 28679" descr="t01eb8107f6fb519b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3573463"/>
            <a:ext cx="2376488" cy="2592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2" name="图片 28681" descr="j213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0" y="3789363"/>
            <a:ext cx="1943100" cy="2233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3" name="文本框 28682"/>
          <p:cNvSpPr txBox="1"/>
          <p:nvPr/>
        </p:nvSpPr>
        <p:spPr>
          <a:xfrm>
            <a:off x="6156325" y="620713"/>
            <a:ext cx="2089150" cy="36877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5000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钱包</a:t>
            </a:r>
            <a:endParaRPr lang="zh-CN" altLang="en-US" sz="5000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/>
            <a:endParaRPr lang="zh-CN" altLang="en-US" sz="1200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/>
            <a:r>
              <a:rPr lang="zh-CN" altLang="en-US" sz="5000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旅行包</a:t>
            </a:r>
            <a:endParaRPr lang="zh-CN" altLang="en-US" sz="5000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/>
            <a:endParaRPr lang="zh-CN" altLang="en-US" sz="1200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/>
            <a:r>
              <a:rPr lang="zh-CN" altLang="en-US" sz="5000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面包</a:t>
            </a:r>
            <a:endParaRPr lang="zh-CN" altLang="en-US" sz="5000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/>
            <a:endParaRPr lang="zh-CN" altLang="en-US" sz="1200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lvl="0"/>
            <a:r>
              <a:rPr lang="zh-CN" altLang="en-US" sz="5000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包子</a:t>
            </a:r>
            <a:endParaRPr lang="zh-CN" altLang="en-US" sz="5000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3" name="图片 7172" descr="big_e6e1a714a3933144472ce4eb666eaf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2363" y="3195638"/>
            <a:ext cx="3600450" cy="222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文本框 7175"/>
          <p:cNvSpPr txBox="1"/>
          <p:nvPr/>
        </p:nvSpPr>
        <p:spPr>
          <a:xfrm>
            <a:off x="5580063" y="2060575"/>
            <a:ext cx="165576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4" name="文本框 1"/>
          <p:cNvSpPr txBox="1"/>
          <p:nvPr/>
        </p:nvSpPr>
        <p:spPr>
          <a:xfrm>
            <a:off x="7699375" y="0"/>
            <a:ext cx="13938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/>
            <a:r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小学语文</a:t>
            </a:r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17" name="图片 17416" descr="t01e570f283ef9acfd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088" y="3213100"/>
            <a:ext cx="3438525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8" name="文本框 20489"/>
          <p:cNvSpPr txBox="1"/>
          <p:nvPr/>
        </p:nvSpPr>
        <p:spPr>
          <a:xfrm>
            <a:off x="1476375" y="1196975"/>
            <a:ext cx="2303463" cy="146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ǐ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0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ài</a:t>
            </a:r>
            <a:r>
              <a:rPr lang="zh-CN" altLang="en-US" sz="5000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笔袋</a:t>
            </a:r>
            <a:endParaRPr lang="zh-CN" altLang="en-US" sz="50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7419" name="文本框 20488"/>
          <p:cNvSpPr txBox="1"/>
          <p:nvPr/>
        </p:nvSpPr>
        <p:spPr>
          <a:xfrm>
            <a:off x="5219700" y="1196975"/>
            <a:ext cx="2808288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</a:t>
            </a:r>
            <a:r>
              <a:rPr lang="en-US" altLang="zh-CN" sz="4000" b="1" err="1"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r>
              <a:rPr lang="en-US" altLang="en-US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ò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en-US" altLang="en-US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è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0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en-US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ě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zh-CN" altLang="en-US" sz="6000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作业本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4" name="图片 22533" descr="2160634235_3069198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2725" y="3141663"/>
            <a:ext cx="2663825" cy="2881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6" name="文本占位符 22535" descr="6400131_135408220000_2"/>
          <p:cNvPicPr>
            <a:picLocks noGrp="1" noChangeAspect="1"/>
          </p:cNvPicPr>
          <p:nvPr>
            <p:ph type="body" idx="1"/>
          </p:nvPr>
        </p:nvPicPr>
        <p:blipFill>
          <a:blip r:embed="rId2"/>
          <a:stretch>
            <a:fillRect/>
          </a:stretch>
        </p:blipFill>
        <p:spPr>
          <a:xfrm>
            <a:off x="900113" y="3213100"/>
            <a:ext cx="3767137" cy="2865438"/>
          </a:xfrm>
        </p:spPr>
      </p:pic>
      <p:sp>
        <p:nvSpPr>
          <p:cNvPr id="18437" name="矩形 22538"/>
          <p:cNvSpPr/>
          <p:nvPr/>
        </p:nvSpPr>
        <p:spPr>
          <a:xfrm>
            <a:off x="4422775" y="324643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8" name="文本框 1"/>
          <p:cNvSpPr txBox="1"/>
          <p:nvPr/>
        </p:nvSpPr>
        <p:spPr>
          <a:xfrm>
            <a:off x="7699375" y="0"/>
            <a:ext cx="13938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/>
            <a:r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小学语文</a:t>
            </a:r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0" name="文本框 20490"/>
          <p:cNvSpPr txBox="1"/>
          <p:nvPr/>
        </p:nvSpPr>
        <p:spPr>
          <a:xfrm>
            <a:off x="1547813" y="1341438"/>
            <a:ext cx="2376487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en-US" altLang="zh-CN" sz="4000" b="1" err="1"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ān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0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ǐ</a:t>
            </a:r>
            <a:r>
              <a:rPr lang="zh-CN" altLang="en-US" sz="6000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铅 笔</a:t>
            </a:r>
            <a:endParaRPr lang="zh-CN" altLang="en-US" sz="60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441" name="文本框 20486"/>
          <p:cNvSpPr txBox="1"/>
          <p:nvPr/>
        </p:nvSpPr>
        <p:spPr>
          <a:xfrm>
            <a:off x="4643755" y="1341755"/>
            <a:ext cx="4559935" cy="16154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</a:t>
            </a:r>
            <a:r>
              <a:rPr lang="en-US" altLang="zh-CN" sz="4000" b="1" err="1"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àn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40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ǐ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40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āo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6000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转  笔 刀</a:t>
            </a:r>
            <a:r>
              <a:rPr lang="zh-CN" altLang="en-US" sz="5000" dirty="0">
                <a:solidFill>
                  <a:srgbClr val="0066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5000" b="1" dirty="0">
              <a:solidFill>
                <a:srgbClr val="0066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9457" name="对象 3081"/>
          <p:cNvGraphicFramePr>
            <a:graphicFrameLocks noChangeAspect="1"/>
          </p:cNvGraphicFramePr>
          <p:nvPr/>
        </p:nvGraphicFramePr>
        <p:xfrm>
          <a:off x="411480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915035" imgH="215900" progId="Equation.3">
                  <p:embed/>
                </p:oleObj>
              </mc:Choice>
              <mc:Fallback>
                <p:oleObj name="" r:id="rId1" imgW="915035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458" name="图片 3088" descr="0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0975" y="3140075"/>
            <a:ext cx="2089150" cy="2003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3090" descr="0,0,302,12930,360,360,f33b8b1d"/>
          <p:cNvPicPr>
            <a:picLocks noChangeAspect="1"/>
          </p:cNvPicPr>
          <p:nvPr/>
        </p:nvPicPr>
        <p:blipFill>
          <a:blip r:embed="rId4"/>
          <a:srcRect b="8505"/>
          <a:stretch>
            <a:fillRect/>
          </a:stretch>
        </p:blipFill>
        <p:spPr>
          <a:xfrm>
            <a:off x="4427538" y="2349500"/>
            <a:ext cx="3514725" cy="354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文本框 1"/>
          <p:cNvSpPr txBox="1"/>
          <p:nvPr/>
        </p:nvSpPr>
        <p:spPr>
          <a:xfrm>
            <a:off x="7699375" y="0"/>
            <a:ext cx="13938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/>
            <a:r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小学语文</a:t>
            </a:r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4" name="文本框 20487"/>
          <p:cNvSpPr txBox="1"/>
          <p:nvPr/>
        </p:nvSpPr>
        <p:spPr>
          <a:xfrm>
            <a:off x="4787900" y="1052513"/>
            <a:ext cx="2376488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chǐ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zi</a:t>
            </a:r>
            <a:r>
              <a:rPr lang="zh-CN" altLang="en-US" sz="6000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尺 子</a:t>
            </a:r>
            <a:endParaRPr lang="zh-CN" altLang="en-US" sz="60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465" name="文本框 20491"/>
          <p:cNvSpPr txBox="1"/>
          <p:nvPr/>
        </p:nvSpPr>
        <p:spPr>
          <a:xfrm>
            <a:off x="1403350" y="836613"/>
            <a:ext cx="3240088" cy="3444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r>
              <a:rPr lang="en-US" altLang="zh-CN" sz="4000" b="1" err="1"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àn</a:t>
            </a:r>
            <a:r>
              <a:rPr lang="en-US" altLang="zh-CN" sz="40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ɡ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40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en-US" altLang="zh-CN" sz="4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í</a:t>
            </a:r>
            <a:endParaRPr lang="en-US" altLang="zh-CN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6000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橡 皮</a:t>
            </a:r>
            <a:endParaRPr lang="zh-CN" altLang="en-US" sz="60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6000" dirty="0">
              <a:solidFill>
                <a:srgbClr val="0066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med" advClick="0" advTm="4000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04"/>
</p:tagLst>
</file>

<file path=ppt/tags/tag10.xml><?xml version="1.0" encoding="utf-8"?>
<p:tagLst xmlns:p="http://schemas.openxmlformats.org/presentationml/2006/main">
  <p:tag name="KSO_WM_TEMPLATE_CATEGORY" val="custom"/>
  <p:tag name="KSO_WM_TEMPLATE_INDEX" val="104"/>
</p:tagLst>
</file>

<file path=ppt/tags/tag11.xml><?xml version="1.0" encoding="utf-8"?>
<p:tagLst xmlns:p="http://schemas.openxmlformats.org/presentationml/2006/main">
  <p:tag name="KSO_WM_TEMPLATE_CATEGORY" val="custom"/>
  <p:tag name="KSO_WM_TEMPLATE_INDEX" val="104"/>
</p:tagLst>
</file>

<file path=ppt/tags/tag12.xml><?xml version="1.0" encoding="utf-8"?>
<p:tagLst xmlns:p="http://schemas.openxmlformats.org/presentationml/2006/main">
  <p:tag name="KSO_WM_TEMPLATE_CATEGORY" val="custom"/>
  <p:tag name="KSO_WM_TEMPLATE_INDEX" val="104"/>
</p:tagLst>
</file>

<file path=ppt/tags/tag13.xml><?xml version="1.0" encoding="utf-8"?>
<p:tagLst xmlns:p="http://schemas.openxmlformats.org/presentationml/2006/main">
  <p:tag name="KSO_WM_TEMPLATE_CATEGORY" val="custom"/>
  <p:tag name="KSO_WM_TEMPLATE_INDEX" val="104"/>
</p:tagLst>
</file>

<file path=ppt/tags/tag14.xml><?xml version="1.0" encoding="utf-8"?>
<p:tagLst xmlns:p="http://schemas.openxmlformats.org/presentationml/2006/main">
  <p:tag name="KSO_WM_TEMPLATE_CATEGORY" val="custom"/>
  <p:tag name="KSO_WM_TEMPLATE_INDEX" val="104"/>
</p:tagLst>
</file>

<file path=ppt/tags/tag15.xml><?xml version="1.0" encoding="utf-8"?>
<p:tagLst xmlns:p="http://schemas.openxmlformats.org/presentationml/2006/main">
  <p:tag name="KSO_WM_TEMPLATE_CATEGORY" val="custom"/>
  <p:tag name="KSO_WM_TEMPLATE_INDEX" val="104"/>
</p:tagLst>
</file>

<file path=ppt/tags/tag16.xml><?xml version="1.0" encoding="utf-8"?>
<p:tagLst xmlns:p="http://schemas.openxmlformats.org/presentationml/2006/main">
  <p:tag name="KSO_WM_TEMPLATE_CATEGORY" val="custom"/>
  <p:tag name="KSO_WM_TEMPLATE_INDEX" val="285"/>
</p:tagLst>
</file>

<file path=ppt/tags/tag2.xml><?xml version="1.0" encoding="utf-8"?>
<p:tagLst xmlns:p="http://schemas.openxmlformats.org/presentationml/2006/main">
  <p:tag name="KSO_WM_TEMPLATE_CATEGORY" val="custom"/>
  <p:tag name="KSO_WM_TEMPLATE_INDEX" val="285"/>
</p:tagLst>
</file>

<file path=ppt/tags/tag3.xml><?xml version="1.0" encoding="utf-8"?>
<p:tagLst xmlns:p="http://schemas.openxmlformats.org/presentationml/2006/main">
  <p:tag name="KSO_WM_TEMPLATE_CATEGORY" val="custom"/>
  <p:tag name="KSO_WM_TEMPLATE_INDEX" val="285"/>
</p:tagLst>
</file>

<file path=ppt/tags/tag4.xml><?xml version="1.0" encoding="utf-8"?>
<p:tagLst xmlns:p="http://schemas.openxmlformats.org/presentationml/2006/main">
  <p:tag name="KSO_WM_TEMPLATE_CATEGORY" val="custom"/>
  <p:tag name="KSO_WM_TEMPLATE_INDEX" val="285"/>
</p:tagLst>
</file>

<file path=ppt/tags/tag5.xml><?xml version="1.0" encoding="utf-8"?>
<p:tagLst xmlns:p="http://schemas.openxmlformats.org/presentationml/2006/main">
  <p:tag name="KSO_WM_TEMPLATE_CATEGORY" val="custom"/>
  <p:tag name="KSO_WM_TEMPLATE_INDEX" val="285"/>
</p:tagLst>
</file>

<file path=ppt/tags/tag6.xml><?xml version="1.0" encoding="utf-8"?>
<p:tagLst xmlns:p="http://schemas.openxmlformats.org/presentationml/2006/main">
  <p:tag name="KSO_WM_TEMPLATE_CATEGORY" val="custom"/>
  <p:tag name="KSO_WM_TEMPLATE_INDEX" val="285"/>
</p:tagLst>
</file>

<file path=ppt/tags/tag7.xml><?xml version="1.0" encoding="utf-8"?>
<p:tagLst xmlns:p="http://schemas.openxmlformats.org/presentationml/2006/main">
  <p:tag name="KSO_WM_TEMPLATE_CATEGORY" val="custom"/>
  <p:tag name="KSO_WM_TEMPLATE_INDEX" val="285"/>
</p:tagLst>
</file>

<file path=ppt/tags/tag8.xml><?xml version="1.0" encoding="utf-8"?>
<p:tagLst xmlns:p="http://schemas.openxmlformats.org/presentationml/2006/main">
  <p:tag name="KSO_WM_TEMPLATE_CATEGORY" val="custom"/>
  <p:tag name="KSO_WM_TEMPLATE_INDEX" val="104"/>
</p:tagLst>
</file>

<file path=ppt/tags/tag9.xml><?xml version="1.0" encoding="utf-8"?>
<p:tagLst xmlns:p="http://schemas.openxmlformats.org/presentationml/2006/main">
  <p:tag name="KSO_WM_TEMPLATE_CATEGORY" val="custom"/>
  <p:tag name="KSO_WM_TEMPLATE_INDEX" val="104"/>
</p:tagLst>
</file>

<file path=ppt/theme/theme1.xml><?xml version="1.0" encoding="utf-8"?>
<a:theme xmlns:a="http://schemas.openxmlformats.org/drawingml/2006/main" name="极限">
  <a:themeElements>
    <a:clrScheme name="极限 3">
      <a:dk1>
        <a:srgbClr val="000000"/>
      </a:dk1>
      <a:lt1>
        <a:srgbClr val="FFFFFF"/>
      </a:lt1>
      <a:dk2>
        <a:srgbClr val="000000"/>
      </a:dk2>
      <a:lt2>
        <a:srgbClr val="FF9966"/>
      </a:lt2>
      <a:accent1>
        <a:srgbClr val="C0C0C0"/>
      </a:accent1>
      <a:accent2>
        <a:srgbClr val="B44900"/>
      </a:accent2>
      <a:accent3>
        <a:srgbClr val="FFFFFF"/>
      </a:accent3>
      <a:accent4>
        <a:srgbClr val="000000"/>
      </a:accent4>
      <a:accent5>
        <a:srgbClr val="DCDCDC"/>
      </a:accent5>
      <a:accent6>
        <a:srgbClr val="A34100"/>
      </a:accent6>
      <a:hlink>
        <a:srgbClr val="CC3300"/>
      </a:hlink>
      <a:folHlink>
        <a:srgbClr val="996600"/>
      </a:folHlink>
    </a:clrScheme>
    <a:fontScheme name="极限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极限 1">
        <a:dk1>
          <a:srgbClr val="000000"/>
        </a:dk1>
        <a:lt1>
          <a:srgbClr val="DEF6F1"/>
        </a:lt1>
        <a:dk2>
          <a:srgbClr val="000000"/>
        </a:dk2>
        <a:lt2>
          <a:srgbClr val="0F1A6F"/>
        </a:lt2>
        <a:accent1>
          <a:srgbClr val="FFFFFF"/>
        </a:accent1>
        <a:accent2>
          <a:srgbClr val="800000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30000"/>
        </a:accent6>
        <a:hlink>
          <a:srgbClr val="4DABF9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极限 2">
        <a:dk1>
          <a:srgbClr val="000000"/>
        </a:dk1>
        <a:lt1>
          <a:srgbClr val="FFFFFF"/>
        </a:lt1>
        <a:dk2>
          <a:srgbClr val="000000"/>
        </a:dk2>
        <a:lt2>
          <a:srgbClr val="008080"/>
        </a:lt2>
        <a:accent1>
          <a:srgbClr val="EAEAEA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2D2D8A"/>
        </a:accent6>
        <a:hlink>
          <a:srgbClr val="00CC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极限 3">
        <a:dk1>
          <a:srgbClr val="000000"/>
        </a:dk1>
        <a:lt1>
          <a:srgbClr val="FFFFFF"/>
        </a:lt1>
        <a:dk2>
          <a:srgbClr val="000000"/>
        </a:dk2>
        <a:lt2>
          <a:srgbClr val="FF9966"/>
        </a:lt2>
        <a:accent1>
          <a:srgbClr val="C0C0C0"/>
        </a:accent1>
        <a:accent2>
          <a:srgbClr val="B4490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A3410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极限 4">
        <a:dk1>
          <a:srgbClr val="000000"/>
        </a:dk1>
        <a:lt1>
          <a:srgbClr val="FFFFFF"/>
        </a:lt1>
        <a:dk2>
          <a:srgbClr val="000000"/>
        </a:dk2>
        <a:lt2>
          <a:srgbClr val="800000"/>
        </a:lt2>
        <a:accent1>
          <a:srgbClr val="FF8000"/>
        </a:accent1>
        <a:accent2>
          <a:srgbClr val="B44900"/>
        </a:accent2>
        <a:accent3>
          <a:srgbClr val="FFFFFF"/>
        </a:accent3>
        <a:accent4>
          <a:srgbClr val="000000"/>
        </a:accent4>
        <a:accent5>
          <a:srgbClr val="FFC0AA"/>
        </a:accent5>
        <a:accent6>
          <a:srgbClr val="A34100"/>
        </a:accent6>
        <a:hlink>
          <a:srgbClr val="CC3300"/>
        </a:hlink>
        <a:folHlink>
          <a:srgbClr val="C67E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A000120140530B01PPBG">
  <a:themeElements>
    <a:clrScheme name="KSO_GREEN5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自定义 39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1471</Words>
  <Application>WPS 演示</Application>
  <PresentationFormat>全屏显示(4:3)</PresentationFormat>
  <Paragraphs>259</Paragraphs>
  <Slides>23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1" baseType="lpstr">
      <vt:lpstr>Arial</vt:lpstr>
      <vt:lpstr>宋体</vt:lpstr>
      <vt:lpstr>Wingdings</vt:lpstr>
      <vt:lpstr>Times New Roman</vt:lpstr>
      <vt:lpstr>Webdings</vt:lpstr>
      <vt:lpstr>Calibri</vt:lpstr>
      <vt:lpstr>华文琥珀</vt:lpstr>
      <vt:lpstr>微软雅黑</vt:lpstr>
      <vt:lpstr>楷体</vt:lpstr>
      <vt:lpstr>黑体</vt:lpstr>
      <vt:lpstr>楷体_GB2312</vt:lpstr>
      <vt:lpstr>仿宋</vt:lpstr>
      <vt:lpstr>华文新魏</vt:lpstr>
      <vt:lpstr>仿宋_GB2312</vt:lpstr>
      <vt:lpstr>幼圆</vt:lpstr>
      <vt:lpstr>极限</vt:lpstr>
      <vt:lpstr>1_A000120140530B01PPBG</vt:lpstr>
      <vt:lpstr>Equation.3</vt:lpstr>
      <vt:lpstr>PowerPoint 演示文稿</vt:lpstr>
      <vt:lpstr>猜一猜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带橡皮的铅笔</vt:lpstr>
      <vt:lpstr>PowerPoint 演示文稿</vt:lpstr>
    </vt:vector>
  </TitlesOfParts>
  <Company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</Company>
  <LinksUpToDate>false</LinksUpToDate>
  <SharedDoc>false</SharedDoc>
  <HyperlinksChanged>false</HyperlinksChanged>
  <AppVersion>14.0000</AppVersion>
  <Manager>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zhan.com】~中小学ppt课件、试卷练习、主题班会ppt免费下载站~【课件站www.kj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36</cp:revision>
  <dcterms:created xsi:type="dcterms:W3CDTF">2011-09-19T07:00:40Z</dcterms:created>
  <dcterms:modified xsi:type="dcterms:W3CDTF">2016-11-22T07:34:44Z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