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68" r:id="rId2"/>
    <p:sldId id="269" r:id="rId3"/>
    <p:sldId id="256" r:id="rId4"/>
    <p:sldId id="278" r:id="rId5"/>
    <p:sldId id="271" r:id="rId6"/>
    <p:sldId id="280" r:id="rId7"/>
    <p:sldId id="272" r:id="rId8"/>
    <p:sldId id="273" r:id="rId9"/>
    <p:sldId id="274" r:id="rId10"/>
    <p:sldId id="275" r:id="rId11"/>
    <p:sldId id="279" r:id="rId12"/>
    <p:sldId id="276" r:id="rId13"/>
    <p:sldId id="277" r:id="rId14"/>
    <p:sldId id="281" r:id="rId15"/>
    <p:sldId id="282" r:id="rId16"/>
    <p:sldId id="283" r:id="rId17"/>
    <p:sldId id="284" r:id="rId18"/>
    <p:sldId id="259" r:id="rId19"/>
    <p:sldId id="285" r:id="rId20"/>
    <p:sldId id="287" r:id="rId21"/>
    <p:sldId id="288" r:id="rId22"/>
    <p:sldId id="258" r:id="rId23"/>
    <p:sldId id="286" r:id="rId24"/>
    <p:sldId id="291" r:id="rId25"/>
    <p:sldId id="29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B970A-F065-464F-B64C-91CE6EC6A9EB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4989F-0735-BA48-A633-D928DE45B2D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610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5407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391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155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99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1381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6519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96013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3454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517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1194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979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58C35-9AF9-7540-A1B2-0B5CF265A7ED}" type="datetimeFigureOut">
              <a:rPr kumimoji="1" lang="zh-CN" altLang="en-US" smtClean="0"/>
              <a:t>2017/3/20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E0BC8-03E8-2C45-8D51-D33A5E5F76B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4246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3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gif"/><Relationship Id="rId3" Type="http://schemas.openxmlformats.org/officeDocument/2006/relationships/image" Target="../media/image2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4" Type="http://schemas.openxmlformats.org/officeDocument/2006/relationships/image" Target="../media/image12.jpg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Relationship Id="rId3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Relationship Id="rId3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microsoft.com/office/2007/relationships/hdphoto" Target="../media/hdphoto4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tiff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91737" cy="6858000"/>
          </a:xfrm>
          <a:prstGeom prst="rect">
            <a:avLst/>
          </a:prstGeom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897775" y="2228671"/>
            <a:ext cx="5029658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天地分</a:t>
            </a: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上下，</a:t>
            </a:r>
            <a:endParaRPr lang="en-US" altLang="zh-CN" sz="6000" dirty="0">
              <a:solidFill>
                <a:schemeClr val="tx1">
                  <a:lumMod val="95000"/>
                  <a:lumOff val="5000"/>
                </a:schemeClr>
              </a:solidFill>
              <a:ea typeface="楷体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日月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照今古。</a:t>
            </a:r>
          </a:p>
        </p:txBody>
      </p:sp>
    </p:spTree>
    <p:extLst>
      <p:ext uri="{BB962C8B-B14F-4D97-AF65-F5344CB8AC3E}">
        <p14:creationId xmlns:p14="http://schemas.microsoft.com/office/powerpoint/2010/main" val="124729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17" y="313488"/>
            <a:ext cx="6256420" cy="35776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3" y="313488"/>
            <a:ext cx="5727033" cy="35776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35" y="4838992"/>
            <a:ext cx="1778797" cy="16549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335" y="3886318"/>
            <a:ext cx="1778203" cy="8218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29627" y="3814994"/>
            <a:ext cx="1552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smtClean="0">
                <a:solidFill>
                  <a:srgbClr val="7030A0"/>
                </a:solidFill>
              </a:rPr>
              <a:t>y</a:t>
            </a:r>
            <a:r>
              <a:rPr kumimoji="1" lang="en-US" altLang="zh-CN" sz="4400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smtClean="0">
                <a:solidFill>
                  <a:srgbClr val="FF7E79"/>
                </a:solidFill>
              </a:rPr>
              <a:t>n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1955" y="4838992"/>
            <a:ext cx="1719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严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16" y="4843859"/>
            <a:ext cx="1778797" cy="16549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16" y="3891185"/>
            <a:ext cx="1778203" cy="82184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239608" y="3819861"/>
            <a:ext cx="1552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h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0011" y="4843859"/>
            <a:ext cx="16916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寒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66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884" y="313488"/>
            <a:ext cx="5642656" cy="35776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25" y="313488"/>
            <a:ext cx="5724359" cy="35776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24" y="4915183"/>
            <a:ext cx="1778797" cy="16549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24" y="3962509"/>
            <a:ext cx="1778203" cy="8218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53316" y="3891185"/>
            <a:ext cx="1552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k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ù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5644" y="4915183"/>
            <a:ext cx="1719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酷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821" y="4915183"/>
            <a:ext cx="1778797" cy="16549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821" y="3962509"/>
            <a:ext cx="1778203" cy="82184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32113" y="3891185"/>
            <a:ext cx="1552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ǔ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92516" y="4915183"/>
            <a:ext cx="169167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暑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06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789" y="2983832"/>
            <a:ext cx="6176211" cy="38741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015789" cy="3810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00198" y="4471736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春暖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73569" y="1418346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秋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164" y="1418346"/>
            <a:ext cx="1554795" cy="1446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164" y="528835"/>
            <a:ext cx="1554795" cy="7705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372599" y="528835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l</a:t>
            </a:r>
            <a:r>
              <a:rPr kumimoji="1" lang="en-US" altLang="zh-CN" sz="36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ng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52284" y="1356224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凉</a:t>
            </a:r>
            <a:endParaRPr kumimoji="1" lang="zh-CN" altLang="en-US" sz="88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09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905" y="2909716"/>
            <a:ext cx="3748856" cy="4078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274" y="-198521"/>
            <a:ext cx="6267059" cy="4265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4164956" y="1637715"/>
            <a:ext cx="46783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古对今，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圆对方。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严寒对酷暑，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春暖对秋凉。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063" y="5558588"/>
            <a:ext cx="4793607" cy="1429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527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88" y="0"/>
            <a:ext cx="5702968" cy="3902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756" y="3101461"/>
            <a:ext cx="5895475" cy="3756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481" y="5101970"/>
            <a:ext cx="1554795" cy="144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481" y="4212459"/>
            <a:ext cx="1554795" cy="77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90916" y="4212459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ch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én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70601" y="5039848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晨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332" y="1394283"/>
            <a:ext cx="1554795" cy="1446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332" y="504772"/>
            <a:ext cx="1554795" cy="7705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74767" y="504772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7030A0"/>
                </a:solidFill>
              </a:rPr>
              <a:t>m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ù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4452" y="1332161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暮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95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cc80695764fe9a87df7bd115b03737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428" y="165650"/>
            <a:ext cx="5879992" cy="398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99" y="2755233"/>
            <a:ext cx="5888229" cy="38861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70232" y="4795208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霜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0" y="711722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雪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85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349" y="2620718"/>
            <a:ext cx="5676366" cy="40187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11" y="192505"/>
            <a:ext cx="6098538" cy="41268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13032" y="634913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细雨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3385" y="4630072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和风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52" y="215882"/>
            <a:ext cx="5767137" cy="38319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789" y="2923674"/>
            <a:ext cx="5941595" cy="37097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439" y="5186861"/>
            <a:ext cx="1554795" cy="1446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439" y="4297350"/>
            <a:ext cx="1554795" cy="770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36874" y="4297350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7030A0"/>
                </a:solidFill>
              </a:rPr>
              <a:t>xi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endParaRPr kumimoji="1" lang="zh-CN" altLang="en-US" sz="3600" dirty="0">
              <a:solidFill>
                <a:srgbClr val="FF7E79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6559" y="5124739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霞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413" y="1189228"/>
            <a:ext cx="1554795" cy="1446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413" y="326658"/>
            <a:ext cx="1554795" cy="7705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894482" y="326658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7030A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ī</a:t>
            </a:r>
            <a:endParaRPr kumimoji="1" lang="zh-CN" altLang="en-US" sz="3600" dirty="0">
              <a:solidFill>
                <a:srgbClr val="FF7E79"/>
              </a:solidFill>
              <a:ea typeface="+mj-ea"/>
              <a:cs typeface="SimSun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38987" y="1097233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阳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32" y="5186861"/>
            <a:ext cx="1554795" cy="1446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32" y="4297350"/>
            <a:ext cx="1554795" cy="7705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493467" y="4297350"/>
            <a:ext cx="1961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7E79"/>
                </a:solidFill>
              </a:rPr>
              <a:t>o</a:t>
            </a:r>
            <a:endParaRPr kumimoji="1" lang="zh-CN" altLang="en-US" sz="3600" dirty="0">
              <a:solidFill>
                <a:srgbClr val="FF7E7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3152" y="5124739"/>
            <a:ext cx="1436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朝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25921" y="1123560"/>
            <a:ext cx="13972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夕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61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160168" y="-120316"/>
            <a:ext cx="6031830" cy="7158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1938126" y="1383314"/>
            <a:ext cx="53650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晨对暮，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雪对霜。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和风对细雨，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朝霞对夕阳。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8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9077"/>
            <a:ext cx="5779168" cy="39583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568" y="2622884"/>
            <a:ext cx="6108032" cy="4106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49916" y="560092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李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5526" y="4795208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桃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50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719"/>
            <a:ext cx="12192000" cy="4536281"/>
          </a:xfrm>
          <a:prstGeom prst="rect">
            <a:avLst/>
          </a:prstGeom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516856" y="444167"/>
            <a:ext cx="884396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云对雨，雪对风。</a:t>
            </a:r>
          </a:p>
          <a:p>
            <a:pPr algn="ctr"/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ea typeface="楷体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花对树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，鸟对虫。</a:t>
            </a:r>
          </a:p>
          <a:p>
            <a:pPr algn="ctr"/>
            <a:endParaRPr lang="en-US" altLang="zh-CN" dirty="0" smtClean="0">
              <a:solidFill>
                <a:schemeClr val="tx1">
                  <a:lumMod val="95000"/>
                  <a:lumOff val="5000"/>
                </a:schemeClr>
              </a:solidFill>
              <a:ea typeface="楷体" charset="-122"/>
            </a:endParaRPr>
          </a:p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山清</a:t>
            </a:r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ea typeface="楷体" charset="-122"/>
              </a:rPr>
              <a:t>对水秀，柳绿对桃红。</a:t>
            </a:r>
          </a:p>
        </p:txBody>
      </p:sp>
    </p:spTree>
    <p:extLst>
      <p:ext uri="{BB962C8B-B14F-4D97-AF65-F5344CB8AC3E}">
        <p14:creationId xmlns:p14="http://schemas.microsoft.com/office/powerpoint/2010/main" val="16643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21" y="183858"/>
            <a:ext cx="5731042" cy="3934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63" y="2863515"/>
            <a:ext cx="6015790" cy="378994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49916" y="704471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杨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3968" y="4728497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柳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812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05" y="477921"/>
            <a:ext cx="8679448" cy="5850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72863" y="1648412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莺歌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2863" y="3918370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燕舞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97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590" y="444512"/>
            <a:ext cx="8532394" cy="60164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7200" y="1696539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鸟语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3966497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花香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9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370" y="-120316"/>
            <a:ext cx="9291093" cy="713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44379" y="3404936"/>
            <a:ext cx="4346987" cy="3609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126875" y="1291674"/>
            <a:ext cx="4803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桃对李，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柳对杨。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莺歌对燕舞，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鸟语对花香。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26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0947" y="0"/>
            <a:ext cx="4884820" cy="300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56033" y="3621505"/>
            <a:ext cx="3228472" cy="3416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2707105" y="2466474"/>
            <a:ext cx="7507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圆 严 寒 酷 暑 凉 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晨 细 朝 霞 夕 杨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7105" y="1980882"/>
            <a:ext cx="869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yu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kù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shǔ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li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7104" y="3500950"/>
            <a:ext cx="8999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chén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xì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xiá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35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2" y="-120316"/>
            <a:ext cx="3418740" cy="7055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1903003" y="-58737"/>
            <a:ext cx="9745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0040" y="-5873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圆对方。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严寒对酷暑，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春暖对秋凉。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9474" y="224958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晨对暮，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雪对霜。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和风对细雨，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朝霞对夕阳。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25001" y="4549676"/>
            <a:ext cx="3311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桃对李，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柳对杨。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莺歌对燕舞，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鸟语对花香。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476" y="2442412"/>
            <a:ext cx="5741777" cy="460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0428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直接连接符 12"/>
          <p:cNvCxnSpPr/>
          <p:nvPr/>
        </p:nvCxnSpPr>
        <p:spPr>
          <a:xfrm>
            <a:off x="5433735" y="1809510"/>
            <a:ext cx="492922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3"/>
          <p:cNvSpPr txBox="1"/>
          <p:nvPr/>
        </p:nvSpPr>
        <p:spPr>
          <a:xfrm>
            <a:off x="5742423" y="793847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古  对  今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5826644" y="1917794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1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2" y="-120316"/>
            <a:ext cx="3418740" cy="7055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1903003" y="-58737"/>
            <a:ext cx="9745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0040" y="-5873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圆对方。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严寒对酷暑，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春暖对秋凉。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9474" y="224958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晨对暮，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雪对霜。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和风对细雨，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朝霞对夕阳。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25001" y="4549676"/>
            <a:ext cx="3311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桃对李，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柳对杨。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莺歌对燕舞，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鸟语对花香。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476" y="2442412"/>
            <a:ext cx="5741777" cy="460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95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60947" y="0"/>
            <a:ext cx="4884820" cy="3004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56033" y="3621505"/>
            <a:ext cx="3228472" cy="3416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文本框 3"/>
          <p:cNvSpPr txBox="1"/>
          <p:nvPr/>
        </p:nvSpPr>
        <p:spPr>
          <a:xfrm>
            <a:off x="2707105" y="2466474"/>
            <a:ext cx="75077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圆 严 寒 酷 暑 凉 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1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晨 细 朝 霞 夕 杨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07105" y="1980882"/>
            <a:ext cx="869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yu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kù</a:t>
            </a:r>
            <a:r>
              <a:rPr kumimoji="1" lang="zh-CN" altLang="en-US" sz="3600" dirty="0">
                <a:solidFill>
                  <a:srgbClr val="FF0000"/>
                </a:solidFill>
              </a:rPr>
              <a:t> 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shǔ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li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7104" y="3500950"/>
            <a:ext cx="8999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chén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xì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xiá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xī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y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ng</a:t>
            </a:r>
            <a:endParaRPr kumimoji="1"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2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2" y="-120316"/>
            <a:ext cx="3418740" cy="7055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文本框 4"/>
          <p:cNvSpPr txBox="1"/>
          <p:nvPr/>
        </p:nvSpPr>
        <p:spPr>
          <a:xfrm>
            <a:off x="1903003" y="-58737"/>
            <a:ext cx="9745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0040" y="-5873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古对今，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圆对方。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严寒对酷暑，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春暖对秋凉。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9474" y="2249587"/>
            <a:ext cx="2887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晨对暮，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雪对霜。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和风对细雨，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朝霞对夕阳。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25001" y="4549676"/>
            <a:ext cx="33113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桃对李，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柳对杨。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莺歌对燕舞，</a:t>
            </a:r>
            <a:endParaRPr kumimoji="1"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鸟语对花香。</a:t>
            </a:r>
            <a:endParaRPr kumimoji="1"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476" y="2442412"/>
            <a:ext cx="5741777" cy="460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797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16" y="104273"/>
            <a:ext cx="5821948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664" y="2803358"/>
            <a:ext cx="6104021" cy="393432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86000" y="4602703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古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14347" y="730541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今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310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79" y="1061161"/>
            <a:ext cx="4547937" cy="48266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55" y="1061161"/>
            <a:ext cx="4826669" cy="48266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89809" y="2751220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圆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4426" y="2751220"/>
            <a:ext cx="28153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方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13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579" y="1349919"/>
            <a:ext cx="4181723" cy="4181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489" y="2683281"/>
            <a:ext cx="2006600" cy="1866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58" y="1503770"/>
            <a:ext cx="2005931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98030" y="1503770"/>
            <a:ext cx="1588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y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8030" y="2839943"/>
            <a:ext cx="1343527" cy="150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圆</a:t>
            </a:r>
            <a:endParaRPr kumimoji="1" lang="zh-CN" altLang="en-US" sz="88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4489" y="4885311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圆形 圆球</a:t>
            </a:r>
            <a:endParaRPr kumimoji="1" lang="zh-CN" altLang="en-US" sz="36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285</Words>
  <Application>Microsoft Macintosh PowerPoint</Application>
  <PresentationFormat>宽屏</PresentationFormat>
  <Paragraphs>118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DengXian</vt:lpstr>
      <vt:lpstr>DengXian Light</vt:lpstr>
      <vt:lpstr>KaiTi</vt:lpstr>
      <vt:lpstr>SimSun</vt:lpstr>
      <vt:lpstr>STXingkai</vt:lpstr>
      <vt:lpstr>华文行楷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28</cp:revision>
  <dcterms:created xsi:type="dcterms:W3CDTF">2017-03-18T06:10:02Z</dcterms:created>
  <dcterms:modified xsi:type="dcterms:W3CDTF">2017-03-20T13:06:51Z</dcterms:modified>
</cp:coreProperties>
</file>