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notesMasterIdLst>
    <p:notesMasterId r:id="rId38"/>
  </p:notesMasterIdLst>
  <p:sldIdLst>
    <p:sldId id="394" r:id="rId4"/>
    <p:sldId id="371" r:id="rId5"/>
    <p:sldId id="372" r:id="rId6"/>
    <p:sldId id="374" r:id="rId7"/>
    <p:sldId id="375" r:id="rId8"/>
    <p:sldId id="376" r:id="rId9"/>
    <p:sldId id="385" r:id="rId10"/>
    <p:sldId id="386" r:id="rId11"/>
    <p:sldId id="387" r:id="rId12"/>
    <p:sldId id="381" r:id="rId13"/>
    <p:sldId id="377" r:id="rId14"/>
    <p:sldId id="378" r:id="rId15"/>
    <p:sldId id="379" r:id="rId16"/>
    <p:sldId id="264" r:id="rId17"/>
    <p:sldId id="267" r:id="rId18"/>
    <p:sldId id="391" r:id="rId19"/>
    <p:sldId id="392" r:id="rId20"/>
    <p:sldId id="388" r:id="rId21"/>
    <p:sldId id="284" r:id="rId22"/>
    <p:sldId id="294" r:id="rId23"/>
    <p:sldId id="278" r:id="rId24"/>
    <p:sldId id="285" r:id="rId25"/>
    <p:sldId id="290" r:id="rId26"/>
    <p:sldId id="279" r:id="rId27"/>
    <p:sldId id="280" r:id="rId28"/>
    <p:sldId id="281" r:id="rId29"/>
    <p:sldId id="393" r:id="rId30"/>
    <p:sldId id="286" r:id="rId31"/>
    <p:sldId id="288" r:id="rId32"/>
    <p:sldId id="293" r:id="rId33"/>
    <p:sldId id="292" r:id="rId34"/>
    <p:sldId id="389" r:id="rId35"/>
    <p:sldId id="390" r:id="rId36"/>
    <p:sldId id="282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9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E089-9949-43D6-8E89-E3A6840E5F87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AD030-8370-4AF3-A25C-F9646EB85B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E089-9949-43D6-8E89-E3A6840E5F87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AD030-8370-4AF3-A25C-F9646EB85B2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E089-9949-43D6-8E89-E3A6840E5F87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AD030-8370-4AF3-A25C-F9646EB85B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03CBB-576C-4389-AB7F-C4D5736D4BE9}" type="datetimeFigureOut">
              <a:rPr lang="zh-CN" altLang="en-US"/>
              <a:pPr>
                <a:defRPr/>
              </a:pPr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B48023-B7D7-4DAF-9A9B-7FDE9E296B5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50021-F085-42EB-AD19-05E46BA9B2F8}" type="datetimeFigureOut">
              <a:rPr lang="zh-CN" altLang="en-US"/>
              <a:pPr>
                <a:defRPr/>
              </a:pPr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C75CE-4EC1-4C7C-8A59-1556CF696AD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EB8EF-48D0-4BC1-90E1-C79154D039D6}" type="datetimeFigureOut">
              <a:rPr lang="zh-CN" altLang="en-US"/>
              <a:pPr>
                <a:defRPr/>
              </a:pPr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07C897-D2FE-4B3B-848D-C475944D99F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43C55-89E0-468E-8950-D1E92A56D215}" type="datetimeFigureOut">
              <a:rPr lang="zh-CN" altLang="en-US"/>
              <a:pPr>
                <a:defRPr/>
              </a:pPr>
              <a:t>2018/9/5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0A9CC-BB43-4709-99B5-103000FEE9A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08A63-50A8-402A-8086-28BE0BFF82A3}" type="datetimeFigureOut">
              <a:rPr lang="zh-CN" altLang="en-US"/>
              <a:pPr>
                <a:defRPr/>
              </a:pPr>
              <a:t>2018/9/5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BE42EC-5F0A-4700-956D-A0A64352011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FA1FD-D581-4E7A-AF99-37D5F71B416A}" type="datetimeFigureOut">
              <a:rPr lang="zh-CN" altLang="en-US"/>
              <a:pPr>
                <a:defRPr/>
              </a:pPr>
              <a:t>2018/9/5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8DF22C-448E-48D5-9864-608C01DA02D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9EC7F-BF50-49FB-8C34-D026A4347A63}" type="datetimeFigureOut">
              <a:rPr lang="zh-CN" altLang="en-US"/>
              <a:pPr>
                <a:defRPr/>
              </a:pPr>
              <a:t>2018/9/5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3F1BCC-06C8-4196-97E6-C3FCF1361DB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FEF6C-47AD-48AA-AB19-B57A1A4CF68F}" type="datetimeFigureOut">
              <a:rPr lang="zh-CN" altLang="en-US"/>
              <a:pPr>
                <a:defRPr/>
              </a:pPr>
              <a:t>2018/9/5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C3D282-6F1D-4190-B751-D62DA13DE03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FAE4E089-9949-43D6-8E89-E3A6840E5F87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AD030-8370-4AF3-A25C-F9646EB85B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ACD1A-FA59-4BE6-B881-8F221D782BF3}" type="datetimeFigureOut">
              <a:rPr lang="zh-CN" altLang="en-US"/>
              <a:pPr>
                <a:defRPr/>
              </a:pPr>
              <a:t>2018/9/5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A988AE-AB5C-45C0-AE31-2CE92A2CB3E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1E5F1-9069-4887-B484-F9090BAAEA1C}" type="datetimeFigureOut">
              <a:rPr lang="zh-CN" altLang="en-US"/>
              <a:pPr>
                <a:defRPr/>
              </a:pPr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B9EF72-3A4C-45C2-BC83-B13C4F856A1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78A2F-6441-48E1-A3A9-0187D8117A6A}" type="datetimeFigureOut">
              <a:rPr lang="zh-CN" altLang="en-US"/>
              <a:pPr>
                <a:defRPr/>
              </a:pPr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495B36-D7F0-437E-B279-1775511CE57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5259E-D977-4CD4-A7C1-154C2626D64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27" descr="btns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74113" y="187325"/>
            <a:ext cx="215900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n 28" descr="btns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0" y="211138"/>
            <a:ext cx="215900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10"/>
          <p:cNvSpPr>
            <a:spLocks noChangeArrowheads="1"/>
          </p:cNvSpPr>
          <p:nvPr userDrawn="1"/>
        </p:nvSpPr>
        <p:spPr bwMode="auto">
          <a:xfrm>
            <a:off x="285750" y="142875"/>
            <a:ext cx="3643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kumimoji="1" lang="en-US" altLang="zh-CN" sz="1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 </a:t>
            </a:r>
            <a:r>
              <a:rPr kumimoji="1" lang="zh-CN" altLang="en-US" sz="16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天地人</a:t>
            </a: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DFF7F7-05B9-433E-903F-5372C2F7B5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E089-9949-43D6-8E89-E3A6840E5F87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AD030-8370-4AF3-A25C-F9646EB85B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E089-9949-43D6-8E89-E3A6840E5F87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AD030-8370-4AF3-A25C-F9646EB85B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E089-9949-43D6-8E89-E3A6840E5F87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AD030-8370-4AF3-A25C-F9646EB85B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E089-9949-43D6-8E89-E3A6840E5F87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AD030-8370-4AF3-A25C-F9646EB85B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E089-9949-43D6-8E89-E3A6840E5F87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AD030-8370-4AF3-A25C-F9646EB85B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E089-9949-43D6-8E89-E3A6840E5F87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AD030-8370-4AF3-A25C-F9646EB85B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/>
              <a:t>单击此处编辑母版文本样式</a:t>
            </a:r>
          </a:p>
          <a:p>
            <a:pPr lvl="1" eaLnBrk="1" latinLnBrk="0" hangingPunct="1"/>
            <a:r>
              <a:rPr lang="zh-CN" altLang="en-US"/>
              <a:t>第二级</a:t>
            </a:r>
          </a:p>
          <a:p>
            <a:pPr lvl="2" eaLnBrk="1" latinLnBrk="0" hangingPunct="1"/>
            <a:r>
              <a:rPr lang="zh-CN" altLang="en-US"/>
              <a:t>第三级</a:t>
            </a:r>
          </a:p>
          <a:p>
            <a:pPr lvl="3" eaLnBrk="1" latinLnBrk="0" hangingPunct="1"/>
            <a:r>
              <a:rPr lang="zh-CN" altLang="en-US"/>
              <a:t>第四级</a:t>
            </a:r>
          </a:p>
          <a:p>
            <a:pPr lvl="4" eaLnBrk="1" latinLnBrk="0" hangingPunct="1"/>
            <a:r>
              <a:rPr lang="zh-CN" altLang="en-US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4E089-9949-43D6-8E89-E3A6840E5F87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AD030-8370-4AF3-A25C-F9646EB85B2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/>
              <a:t>单击此处编辑母版文本样式</a:t>
            </a:r>
          </a:p>
          <a:p>
            <a:pPr lvl="1" eaLnBrk="1" latinLnBrk="0" hangingPunct="1"/>
            <a:r>
              <a:rPr kumimoji="0" lang="zh-CN" altLang="en-US"/>
              <a:t>第二级</a:t>
            </a:r>
          </a:p>
          <a:p>
            <a:pPr lvl="2" eaLnBrk="1" latinLnBrk="0" hangingPunct="1"/>
            <a:r>
              <a:rPr kumimoji="0" lang="zh-CN" altLang="en-US"/>
              <a:t>第三级</a:t>
            </a:r>
          </a:p>
          <a:p>
            <a:pPr lvl="3" eaLnBrk="1" latinLnBrk="0" hangingPunct="1"/>
            <a:r>
              <a:rPr kumimoji="0" lang="zh-CN" altLang="en-US"/>
              <a:t>第四级</a:t>
            </a:r>
          </a:p>
          <a:p>
            <a:pPr lvl="4" eaLnBrk="1" latinLnBrk="0" hangingPunct="1"/>
            <a:r>
              <a:rPr kumimoji="0" lang="zh-CN" altLang="en-US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FAE4E089-9949-43D6-8E89-E3A6840E5F87}" type="datetimeFigureOut">
              <a:rPr lang="zh-CN" altLang="en-US" smtClean="0"/>
              <a:pPr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913AD030-8370-4AF3-A25C-F9646EB85B2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 panose="05020102010507070707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29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5EB775A-F2F9-4C31-BB41-EEB8DA7D2409}" type="datetimeFigureOut">
              <a:rPr lang="zh-CN" altLang="en-US"/>
              <a:pPr>
                <a:defRPr/>
              </a:pPr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8EE3D66B-F3D8-4B2D-888B-0D2B48211A3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0F8934F-6572-4A09-B425-BBF94CB5DB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031" name="Rectangle 2"/>
          <p:cNvSpPr>
            <a:spLocks noChangeArrowheads="1"/>
          </p:cNvSpPr>
          <p:nvPr userDrawn="1"/>
        </p:nvSpPr>
        <p:spPr bwMode="auto">
          <a:xfrm>
            <a:off x="0" y="1588"/>
            <a:ext cx="9144000" cy="403225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032" name="Rectangle 3"/>
          <p:cNvSpPr>
            <a:spLocks noChangeArrowheads="1"/>
          </p:cNvSpPr>
          <p:nvPr userDrawn="1"/>
        </p:nvSpPr>
        <p:spPr bwMode="auto">
          <a:xfrm>
            <a:off x="0" y="0"/>
            <a:ext cx="9144000" cy="620713"/>
          </a:xfrm>
          <a:prstGeom prst="rect">
            <a:avLst/>
          </a:prstGeom>
          <a:solidFill>
            <a:srgbClr val="5BD4FF"/>
          </a:solidFill>
          <a:ln w="9525">
            <a:solidFill>
              <a:schemeClr val="accent1"/>
            </a:solidFill>
            <a:bevel/>
          </a:ln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033" name="Rectangle 4"/>
          <p:cNvSpPr>
            <a:spLocks noChangeArrowheads="1"/>
          </p:cNvSpPr>
          <p:nvPr userDrawn="1"/>
        </p:nvSpPr>
        <p:spPr bwMode="auto">
          <a:xfrm>
            <a:off x="7596188" y="104775"/>
            <a:ext cx="1441450" cy="3603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cs typeface="Arial" panose="020B0604020202020204" pitchFamily="34" charset="0"/>
            </a:endParaRPr>
          </a:p>
        </p:txBody>
      </p:sp>
      <p:pic>
        <p:nvPicPr>
          <p:cNvPr id="1034" name="27 Imagen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0663" y="136525"/>
            <a:ext cx="361950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28 Imagen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15338" y="136525"/>
            <a:ext cx="361950" cy="303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30 CuadroTexto"/>
          <p:cNvSpPr txBox="1">
            <a:spLocks noChangeArrowheads="1"/>
          </p:cNvSpPr>
          <p:nvPr userDrawn="1"/>
        </p:nvSpPr>
        <p:spPr bwMode="auto">
          <a:xfrm>
            <a:off x="8139113" y="147638"/>
            <a:ext cx="3111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s-HN" altLang="en-US" sz="1200" b="1" i="1">
                <a:solidFill>
                  <a:srgbClr val="A6A6A6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of</a:t>
            </a:r>
            <a:endParaRPr lang="zh-CN" altLang="en-US" sz="1200" b="1" i="1">
              <a:solidFill>
                <a:srgbClr val="A6A6A6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037" name="31 CuadroTexto"/>
          <p:cNvSpPr txBox="1">
            <a:spLocks noChangeArrowheads="1"/>
          </p:cNvSpPr>
          <p:nvPr userDrawn="1"/>
        </p:nvSpPr>
        <p:spPr bwMode="auto">
          <a:xfrm>
            <a:off x="8415338" y="125413"/>
            <a:ext cx="3667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00B0F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40</a:t>
            </a:r>
            <a:endParaRPr lang="zh-CN" altLang="en-US" sz="1400" b="1">
              <a:solidFill>
                <a:srgbClr val="00B0F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31 CuadroTexto"/>
          <p:cNvSpPr txBox="1">
            <a:spLocks noChangeArrowheads="1"/>
          </p:cNvSpPr>
          <p:nvPr userDrawn="1"/>
        </p:nvSpPr>
        <p:spPr bwMode="auto">
          <a:xfrm>
            <a:off x="7831138" y="141288"/>
            <a:ext cx="398462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fld id="{6D4D1D87-755E-479C-A18D-05495B1B087C}" type="slidenum">
              <a:rPr lang="en-US" altLang="zh-CN" sz="1400" b="1" smtClean="0">
                <a:solidFill>
                  <a:srgbClr val="00B0F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pPr algn="ctr" eaLnBrk="1" hangingPunct="1">
                <a:buFont typeface="Arial" panose="020B0604020202020204" pitchFamily="34" charset="0"/>
                <a:buNone/>
                <a:defRPr/>
              </a:pPr>
              <a:t>‹#›</a:t>
            </a:fld>
            <a:endParaRPr lang="zh-CN" altLang="en-US" sz="1400" b="1">
              <a:solidFill>
                <a:srgbClr val="00B0F0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39" name="Imagen 27" descr="btns">
            <a:hlinkClick r:id="" action="ppaction://hlinkshowjump?jump=nextslide"/>
          </p:cNvPr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74113" y="187325"/>
            <a:ext cx="215900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0" name="Imagen 28" descr="btns">
            <a:hlinkClick r:id="" action="ppaction://hlinkshowjump?jump=previousslide"/>
          </p:cNvPr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0" y="211138"/>
            <a:ext cx="215900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file:///C:\Users\lenovo\Desktop\&#27604;&#23614;&#24052;&#22791;&#35838;&#36164;&#26009;\&#27604;&#23614;&#24052;\Lacrimosa%20-%20Ich%20Bin%20Der%20Brennende%20Komet.mp3" TargetMode="External"/><Relationship Id="rId2" Type="http://schemas.openxmlformats.org/officeDocument/2006/relationships/slideLayout" Target="../slideLayouts/slideLayout23.xml"/><Relationship Id="rId1" Type="http://schemas.openxmlformats.org/officeDocument/2006/relationships/audio" Target="file:///C:\Users\lenovo\Desktop\&#27604;&#23614;&#24052;&#22791;&#35838;&#36164;&#26009;\&#27604;&#23614;&#24052;\Lacrimosa%20-%20Ich%20Bin%20Der%20Brennende%20Komet.mp3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6.gif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tim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045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IMG_4346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3643314"/>
            <a:ext cx="2060872" cy="2440251"/>
          </a:xfrm>
          <a:prstGeom prst="rect">
            <a:avLst/>
          </a:prstGeom>
        </p:spPr>
      </p:pic>
      <p:pic>
        <p:nvPicPr>
          <p:cNvPr id="16" name="图片 15" descr="图片IMG_4346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2120" y="3212976"/>
            <a:ext cx="1953906" cy="295343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203848" y="332656"/>
            <a:ext cx="1928826" cy="24288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t="72732"/>
          <a:stretch>
            <a:fillRect/>
          </a:stretch>
        </p:blipFill>
        <p:spPr>
          <a:xfrm>
            <a:off x="6350" y="5154295"/>
            <a:ext cx="9131300" cy="1685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b="28409"/>
          <a:stretch>
            <a:fillRect/>
          </a:stretch>
        </p:blipFill>
        <p:spPr>
          <a:xfrm>
            <a:off x="6350" y="17145"/>
            <a:ext cx="9152255" cy="5137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t="68901"/>
          <a:stretch>
            <a:fillRect/>
          </a:stretch>
        </p:blipFill>
        <p:spPr>
          <a:xfrm>
            <a:off x="-19050" y="4903470"/>
            <a:ext cx="9181465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b="32993"/>
          <a:stretch>
            <a:fillRect/>
          </a:stretch>
        </p:blipFill>
        <p:spPr>
          <a:xfrm>
            <a:off x="-18415" y="24130"/>
            <a:ext cx="9181465" cy="4879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620" y="-12065"/>
            <a:ext cx="9147810" cy="6831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785786" y="2214554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</a:p>
        </p:txBody>
      </p:sp>
      <p:sp>
        <p:nvSpPr>
          <p:cNvPr id="12" name="椭圆 11"/>
          <p:cNvSpPr/>
          <p:nvPr/>
        </p:nvSpPr>
        <p:spPr>
          <a:xfrm>
            <a:off x="3571868" y="2143116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</a:p>
        </p:txBody>
      </p:sp>
      <p:sp>
        <p:nvSpPr>
          <p:cNvPr id="13" name="椭圆 12"/>
          <p:cNvSpPr/>
          <p:nvPr/>
        </p:nvSpPr>
        <p:spPr>
          <a:xfrm>
            <a:off x="6357950" y="2143116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</a:p>
        </p:txBody>
      </p:sp>
      <p:sp>
        <p:nvSpPr>
          <p:cNvPr id="10" name="矩形 9"/>
          <p:cNvSpPr/>
          <p:nvPr/>
        </p:nvSpPr>
        <p:spPr>
          <a:xfrm>
            <a:off x="928662" y="428604"/>
            <a:ext cx="430117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三字经</a:t>
            </a:r>
            <a:r>
              <a:rPr lang="en-US" altLang="zh-CN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三才者，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天地人</a:t>
            </a:r>
            <a:r>
              <a:rPr lang="zh-CN" altLang="en-US" sz="4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928662" y="4857760"/>
            <a:ext cx="7858180" cy="83099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/>
              <a:t>   三才，就是天、地、人。</a:t>
            </a:r>
            <a:endParaRPr lang="en-US" altLang="zh-CN" sz="2400" dirty="0"/>
          </a:p>
          <a:p>
            <a:r>
              <a:rPr lang="en-US" altLang="zh-CN" sz="2400" dirty="0"/>
              <a:t>   </a:t>
            </a:r>
            <a:r>
              <a:rPr lang="zh-CN" altLang="en-US" sz="2400" dirty="0"/>
              <a:t>天地人合一，有了这三个方面，世界才开始。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0" grpId="0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20100819104304225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14480" y="1928802"/>
            <a:ext cx="6286544" cy="3766686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714744" y="0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</a:p>
        </p:txBody>
      </p:sp>
      <p:sp>
        <p:nvSpPr>
          <p:cNvPr id="8" name="椭圆 7"/>
          <p:cNvSpPr/>
          <p:nvPr/>
        </p:nvSpPr>
        <p:spPr>
          <a:xfrm>
            <a:off x="6715140" y="4500570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</a:p>
        </p:txBody>
      </p:sp>
      <p:sp>
        <p:nvSpPr>
          <p:cNvPr id="9" name="椭圆 8"/>
          <p:cNvSpPr/>
          <p:nvPr/>
        </p:nvSpPr>
        <p:spPr>
          <a:xfrm>
            <a:off x="285720" y="2571744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5875" y="-45720"/>
            <a:ext cx="9194165" cy="6863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3020" y="-15240"/>
            <a:ext cx="9116695" cy="6889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714348" y="857232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</a:p>
        </p:txBody>
      </p:sp>
      <p:sp>
        <p:nvSpPr>
          <p:cNvPr id="12" name="椭圆 11"/>
          <p:cNvSpPr/>
          <p:nvPr/>
        </p:nvSpPr>
        <p:spPr>
          <a:xfrm>
            <a:off x="3357554" y="785794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</a:p>
        </p:txBody>
      </p:sp>
      <p:sp>
        <p:nvSpPr>
          <p:cNvPr id="13" name="椭圆 12"/>
          <p:cNvSpPr/>
          <p:nvPr/>
        </p:nvSpPr>
        <p:spPr>
          <a:xfrm>
            <a:off x="6143636" y="857232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</a:p>
        </p:txBody>
      </p:sp>
      <p:sp>
        <p:nvSpPr>
          <p:cNvPr id="7" name="椭圆 6"/>
          <p:cNvSpPr/>
          <p:nvPr/>
        </p:nvSpPr>
        <p:spPr>
          <a:xfrm>
            <a:off x="3416306" y="3500438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</a:p>
        </p:txBody>
      </p:sp>
      <p:sp>
        <p:nvSpPr>
          <p:cNvPr id="8" name="椭圆 7"/>
          <p:cNvSpPr/>
          <p:nvPr/>
        </p:nvSpPr>
        <p:spPr>
          <a:xfrm>
            <a:off x="6215074" y="3429000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</a:p>
        </p:txBody>
      </p:sp>
      <p:sp>
        <p:nvSpPr>
          <p:cNvPr id="9" name="椭圆 8"/>
          <p:cNvSpPr/>
          <p:nvPr/>
        </p:nvSpPr>
        <p:spPr>
          <a:xfrm>
            <a:off x="714348" y="3500438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898475" y="2132856"/>
            <a:ext cx="72739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他      她       它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2780" y="186055"/>
            <a:ext cx="211899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/>
              <a:t>平板检测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45" y="107315"/>
            <a:ext cx="9122410" cy="6809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圆角矩形 16"/>
          <p:cNvSpPr>
            <a:spLocks noChangeArrowheads="1"/>
          </p:cNvSpPr>
          <p:nvPr/>
        </p:nvSpPr>
        <p:spPr bwMode="auto">
          <a:xfrm>
            <a:off x="1214438" y="1643063"/>
            <a:ext cx="6632575" cy="3940175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7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 rot="719482">
            <a:off x="1216025" y="2865438"/>
            <a:ext cx="6696075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00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摘苹果</a:t>
            </a:r>
          </a:p>
        </p:txBody>
      </p:sp>
      <p:pic>
        <p:nvPicPr>
          <p:cNvPr id="4" name="Lacrimosa - Ich Bin Der Brennende Komet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58313" y="635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2" descr="http://pic.58pic.com/58pic/13/90/73/69y58PICNgP_10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413" y="3989388"/>
            <a:ext cx="2933701" cy="276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ab5c708a67bc4036b60fb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89" y="0"/>
            <a:ext cx="9828213" cy="742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/>
          <p:nvPr/>
        </p:nvGrpSpPr>
        <p:grpSpPr bwMode="auto">
          <a:xfrm>
            <a:off x="3203575" y="1484313"/>
            <a:ext cx="1296988" cy="1323975"/>
            <a:chOff x="0" y="0"/>
            <a:chExt cx="590" cy="562"/>
          </a:xfrm>
        </p:grpSpPr>
        <p:pic>
          <p:nvPicPr>
            <p:cNvPr id="6148" name="Picture 4" descr="25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9" name="Text Box 5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4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ea typeface="黑体" panose="02010600030101010101" charset="-122"/>
                </a:rPr>
                <a:t>我</a:t>
              </a:r>
              <a:endParaRPr lang="zh-CN" sz="3200" b="1" dirty="0">
                <a:ea typeface="黑体" panose="02010600030101010101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 bwMode="auto">
          <a:xfrm>
            <a:off x="3132138" y="3068638"/>
            <a:ext cx="1295400" cy="1323975"/>
            <a:chOff x="0" y="0"/>
            <a:chExt cx="590" cy="562"/>
          </a:xfrm>
        </p:grpSpPr>
        <p:pic>
          <p:nvPicPr>
            <p:cNvPr id="6154" name="Picture 10" descr="25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5" name="Text Box 11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4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ea typeface="黑体" panose="02010600030101010101" charset="-122"/>
                </a:rPr>
                <a:t>他</a:t>
              </a:r>
              <a:endParaRPr lang="zh-CN" sz="3200" b="1" dirty="0">
                <a:ea typeface="黑体" panose="02010600030101010101" charset="-122"/>
              </a:endParaRPr>
            </a:p>
          </p:txBody>
        </p:sp>
      </p:grpSp>
      <p:grpSp>
        <p:nvGrpSpPr>
          <p:cNvPr id="6" name="Group 15"/>
          <p:cNvGrpSpPr/>
          <p:nvPr/>
        </p:nvGrpSpPr>
        <p:grpSpPr bwMode="auto">
          <a:xfrm>
            <a:off x="6715023" y="2999429"/>
            <a:ext cx="1312965" cy="1252538"/>
            <a:chOff x="-8" y="1"/>
            <a:chExt cx="598" cy="562"/>
          </a:xfrm>
        </p:grpSpPr>
        <p:pic>
          <p:nvPicPr>
            <p:cNvPr id="6160" name="Picture 16" descr="25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8" y="1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61" name="Text Box 17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6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ea typeface="黑体" panose="02010600030101010101" charset="-122"/>
                </a:rPr>
                <a:t>地</a:t>
              </a:r>
              <a:endParaRPr lang="zh-CN" sz="3200" b="1" dirty="0">
                <a:ea typeface="黑体" panose="02010600030101010101" charset="-122"/>
              </a:endParaRPr>
            </a:p>
          </p:txBody>
        </p:sp>
      </p:grpSp>
      <p:grpSp>
        <p:nvGrpSpPr>
          <p:cNvPr id="7" name="Group 18"/>
          <p:cNvGrpSpPr/>
          <p:nvPr/>
        </p:nvGrpSpPr>
        <p:grpSpPr bwMode="auto">
          <a:xfrm>
            <a:off x="4857752" y="2357430"/>
            <a:ext cx="1439863" cy="1223962"/>
            <a:chOff x="0" y="0"/>
            <a:chExt cx="590" cy="562"/>
          </a:xfrm>
        </p:grpSpPr>
        <p:pic>
          <p:nvPicPr>
            <p:cNvPr id="6163" name="Picture 19" descr="25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64" name="Text Box 20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6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ea typeface="黑体" panose="02010600030101010101" charset="-122"/>
                </a:rPr>
                <a:t>人</a:t>
              </a:r>
              <a:endParaRPr lang="zh-CN" sz="3200" b="1" dirty="0">
                <a:ea typeface="黑体" panose="02010600030101010101" charset="-122"/>
              </a:endParaRPr>
            </a:p>
          </p:txBody>
        </p:sp>
      </p:grpSp>
      <p:sp>
        <p:nvSpPr>
          <p:cNvPr id="6166" name="WordArt 22"/>
          <p:cNvSpPr>
            <a:spLocks noChangeArrowheads="1" noChangeShapeType="1"/>
          </p:cNvSpPr>
          <p:nvPr/>
        </p:nvSpPr>
        <p:spPr bwMode="auto">
          <a:xfrm>
            <a:off x="539750" y="260350"/>
            <a:ext cx="2160588" cy="12239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757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 panose="02010509060101010101" charset="-122"/>
                <a:ea typeface="隶书" panose="02010509060101010101" charset="-122"/>
              </a:rPr>
              <a:t>我会摘</a:t>
            </a:r>
          </a:p>
        </p:txBody>
      </p:sp>
      <p:grpSp>
        <p:nvGrpSpPr>
          <p:cNvPr id="8" name="Group 23"/>
          <p:cNvGrpSpPr/>
          <p:nvPr/>
        </p:nvGrpSpPr>
        <p:grpSpPr bwMode="auto">
          <a:xfrm>
            <a:off x="1642070" y="2142804"/>
            <a:ext cx="1344284" cy="1295400"/>
            <a:chOff x="11" y="254"/>
            <a:chExt cx="648" cy="562"/>
          </a:xfrm>
        </p:grpSpPr>
        <p:pic>
          <p:nvPicPr>
            <p:cNvPr id="6168" name="Picture 24" descr="25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" y="254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69" name="Text Box 25"/>
            <p:cNvSpPr txBox="1">
              <a:spLocks noChangeArrowheads="1"/>
            </p:cNvSpPr>
            <p:nvPr/>
          </p:nvSpPr>
          <p:spPr bwMode="auto">
            <a:xfrm>
              <a:off x="115" y="409"/>
              <a:ext cx="544" cy="25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ea typeface="黑体" panose="02010600030101010101" charset="-122"/>
                </a:rPr>
                <a:t>你</a:t>
              </a:r>
              <a:endParaRPr lang="zh-CN" sz="3200" b="1" dirty="0">
                <a:ea typeface="黑体" panose="02010600030101010101" charset="-122"/>
              </a:endParaRPr>
            </a:p>
          </p:txBody>
        </p:sp>
      </p:grpSp>
      <p:grpSp>
        <p:nvGrpSpPr>
          <p:cNvPr id="9" name="Group 26"/>
          <p:cNvGrpSpPr/>
          <p:nvPr/>
        </p:nvGrpSpPr>
        <p:grpSpPr bwMode="auto">
          <a:xfrm>
            <a:off x="6443663" y="1484313"/>
            <a:ext cx="1223962" cy="1223962"/>
            <a:chOff x="0" y="0"/>
            <a:chExt cx="590" cy="562"/>
          </a:xfrm>
        </p:grpSpPr>
        <p:pic>
          <p:nvPicPr>
            <p:cNvPr id="6171" name="Picture 27" descr="25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72" name="Text Box 28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6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ea typeface="黑体" panose="02010600030101010101" charset="-122"/>
                </a:rPr>
                <a:t>天</a:t>
              </a:r>
              <a:endParaRPr lang="zh-CN" sz="3200" b="1" dirty="0">
                <a:ea typeface="黑体" panose="0201060003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14524E-7 C 0.00312 0.00994 0.00659 0.0185 0.01111 0.02752 C 0.01354 0.0407 0.01146 0.03353 0.01909 0.04833 C 0.02257 0.05504 0.02361 0.06267 0.02708 0.06961 C 0.02916 0.08071 0.03003 0.09204 0.03177 0.10338 C 0.03107 0.14292 0.03298 0.1864 0.02552 0.22595 C 0.02604 0.26665 0.02222 0.31614 0.03021 0.35893 C 0.03246 0.38321 0.03646 0.40611 0.02864 0.43085 C 0.021 0.45467 0.00607 0.47294 3.33333E-6 0.49815 C 0.00034 0.49977 0.00225 0.51087 0.0033 0.51295 C 0.00555 0.51688 0.00937 0.51919 0.01111 0.52359 C 0.01527 0.53423 0.01319 0.52937 0.01753 0.53839 C 0.01649 0.55388 0.01666 0.56961 0.01441 0.58487 C 0.01389 0.58788 0.01076 0.58858 0.00955 0.59112 C 0.00729 0.59551 0.00659 0.60106 0.00486 0.60592 C 0.00833 0.62049 0.00642 0.61008 0.00642 0.6376 " pathEditMode="relative" rAng="0" ptsTypes="fffffffffffffff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" y="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36 -0.15402 C -0.0677 -0.09436 -0.05989 0.01734 -0.07135 0.09389 C -0.07239 0.11494 -0.07395 0.13529 -0.07499 0.15657 C -0.07395 0.19311 -0.06961 0.23682 -0.07499 0.27266 C -0.0769 0.28561 -0.0809 0.29301 -0.08385 0.30435 C -0.08524 0.31776 -0.08697 0.32146 -0.0901 0.33256 C -0.0894 0.34621 -0.09045 0.36355 -0.08506 0.37049 " pathEditMode="relative" rAng="0" ptsTypes="ffffffA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2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2151 -0.019503 C -0.113641 -0.010943 -0.115721 -0.009093 -0.111041 0.001547 C -0.108951 0.006397 -0.105651 0.009867 -0.103051 0.014257 C -0.099931 0.027447 -0.093501 0.039467 -0.088811 0.052187 C -0.087081 0.056817 -0.086901 0.062137 -0.085691 0.066987 C -0.086901 0.110007 -0.088121 0.150477 -0.098361 0.191417 C -0.097151 0.219397 -0.099231 0.237667 -0.082561 0.254777 C -0.079441 0.266107 -0.071451 0.274207 -0.066591 0.284147 C -0.061731 0.316987 -0.064681 0.351217 -0.071451 0.383367 C -0.070931 0.388217 -0.071451 0.393767 -0.069721 0.398167 C -0.067461 0.404177 -0.059471 0.411577 -0.055481 0.417357 C -0.053401 0.425457 -0.054271 0.427997 -0.058611 0.434017 C -0.061041 0.442797 -0.061901 0.447657 -0.061901 0.457137 " pathEditMode="relative" rAng="0" ptsTypes="ffffffffffffA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42 0.05574 C 0.03611 0.0754 0.04375 0.09251 0.05052 0.11078 C 0.05416 0.12072 0.05486 0.13391 0.05694 0.14454 C 0.06232 0.17183 0.05312 0.13044 0.06319 0.16351 C 0.06528 0.17045 0.06805 0.18478 0.06805 0.18502 C 0.06753 0.20514 0.06632 0.22572 0.06632 0.24607 C 0.06632 0.25185 0.06632 0.25787 0.06805 0.26295 C 0.0691 0.26619 0.07239 0.26688 0.0743 0.26943 C 0.08351 0.28192 0.09601 0.29232 0.1092 0.29672 C 0.12101 0.30736 0.11649 0.30111 0.12361 0.31383 C 0.12673 0.33048 0.12673 0.3476 0.13628 0.36032 C 0.13489 0.36795 0.13246 0.37234 0.12986 0.37928 " pathEditMode="relative" rAng="0" ptsTypes="fffffffffffA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14 0.12373 C -0.0434 0.13714 -0.04201 0.14454 -0.03559 0.15518 C -0.03264 0.16628 -0.0309 0.16559 -0.02917 0.17923 C -0.02969 0.20282 -0.02951 0.22664 -0.03073 0.25023 C -0.0316 0.26642 -0.03542 0.28192 -0.03715 0.29787 C -0.03767 0.30204 -0.0408 0.30551 -0.04184 0.30967 C -0.04063 0.31915 -0.03628 0.33233 -0.04028 0.34135 C -0.0467 0.35638 -0.04931 0.34968 -0.05625 0.35939 C -0.05868 0.36286 -0.0625 0.37119 -0.0625 0.37142 C -0.06684 0.38784 -0.06458 0.39478 -0.0625 0.41258 C -0.06163 0.43617 -0.06233 0.46462 -0.05625 0.48798 C -0.05313 0.52035 -0.06615 0.56083 -0.0467 0.58511 " pathEditMode="relative" rAng="0" ptsTypes="fffffffffffA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916 0.081540 C 0.019646 0.097684 0.021036 0.106593 0.027466 0.119402 C 0.030416 0.132766 0.032146 0.131935 0.033886 0.148356 C 0.033366 0.176756 0.033536 0.205433 0.032326 0.233833 C 0.031456 0.253324 0.027636 0.271984 0.025896 0.291187 C 0.025376 0.296207 0.022256 0.300384 0.021216 0.305393 C 0.022426 0.316805 0.026766 0.332673 0.022776 0.343532 C 0.016356 0.361627 0.013746 0.353560 0.006806 0.365250 C 0.004376 0.369428 0.000556 0.379456 0.000556 0.379733 C -0.003784 0.399501 -0.001534 0.407856 0.000556 0.429286 C 0.001426 0.457686 0.000726 0.491936 0.006806 0.520059 C 0.009926 0.559030 -0.003094 0.607763 0.016356 0.636994 " pathEditMode="relative" rAng="0" ptsTypes="fffffffffffA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-55563" y="-44450"/>
          <a:ext cx="9144001" cy="6858000"/>
        </p:xfrm>
        <a:graphic>
          <a:graphicData uri="http://schemas.openxmlformats.org/presentationml/2006/ole">
            <p:oleObj spid="_x0000_s1037" r:id="rId3" imgW="4009524" imgH="3476190" progId="PBrush">
              <p:embed/>
            </p:oleObj>
          </a:graphicData>
        </a:graphic>
      </p:graphicFrame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905000" y="2514600"/>
            <a:ext cx="1841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800" b="0" i="0" u="none" strike="noStrike" kern="0" cap="none" spc="0" normalizeH="0" baseline="0" noProof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Times New Roman" panose="02020603050405020304" pitchFamily="18" charset="0"/>
              <a:ea typeface="楷体_GB2312" panose="02010609030101010101" pitchFamily="1" charset="-122"/>
            </a:endParaRPr>
          </a:p>
        </p:txBody>
      </p:sp>
      <p:pic>
        <p:nvPicPr>
          <p:cNvPr id="1028" name="Picture 4" descr="太阳5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5562600"/>
            <a:ext cx="7080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未知"/>
          <p:cNvSpPr/>
          <p:nvPr/>
        </p:nvSpPr>
        <p:spPr bwMode="auto">
          <a:xfrm>
            <a:off x="7200900" y="4851400"/>
            <a:ext cx="800100" cy="1066800"/>
          </a:xfrm>
          <a:custGeom>
            <a:avLst/>
            <a:gdLst>
              <a:gd name="T0" fmla="*/ 72 w 504"/>
              <a:gd name="T1" fmla="*/ 16 h 672"/>
              <a:gd name="T2" fmla="*/ 72 w 504"/>
              <a:gd name="T3" fmla="*/ 496 h 672"/>
              <a:gd name="T4" fmla="*/ 504 w 504"/>
              <a:gd name="T5" fmla="*/ 496 h 672"/>
              <a:gd name="T6" fmla="*/ 72 w 504"/>
              <a:gd name="T7" fmla="*/ 592 h 672"/>
              <a:gd name="T8" fmla="*/ 72 w 504"/>
              <a:gd name="T9" fmla="*/ 16 h 6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04"/>
              <a:gd name="T16" fmla="*/ 0 h 672"/>
              <a:gd name="T17" fmla="*/ 504 w 504"/>
              <a:gd name="T18" fmla="*/ 672 h 6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04" h="672">
                <a:moveTo>
                  <a:pt x="72" y="16"/>
                </a:moveTo>
                <a:cubicBezTo>
                  <a:pt x="72" y="0"/>
                  <a:pt x="0" y="416"/>
                  <a:pt x="72" y="496"/>
                </a:cubicBezTo>
                <a:cubicBezTo>
                  <a:pt x="144" y="576"/>
                  <a:pt x="504" y="480"/>
                  <a:pt x="504" y="496"/>
                </a:cubicBezTo>
                <a:cubicBezTo>
                  <a:pt x="504" y="512"/>
                  <a:pt x="144" y="672"/>
                  <a:pt x="72" y="592"/>
                </a:cubicBezTo>
                <a:cubicBezTo>
                  <a:pt x="0" y="512"/>
                  <a:pt x="72" y="32"/>
                  <a:pt x="72" y="16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0" name="未知"/>
          <p:cNvSpPr/>
          <p:nvPr/>
        </p:nvSpPr>
        <p:spPr bwMode="auto">
          <a:xfrm>
            <a:off x="6792913" y="4851400"/>
            <a:ext cx="242887" cy="541338"/>
          </a:xfrm>
          <a:custGeom>
            <a:avLst/>
            <a:gdLst>
              <a:gd name="T0" fmla="*/ 59 w 153"/>
              <a:gd name="T1" fmla="*/ 0 h 341"/>
              <a:gd name="T2" fmla="*/ 23 w 153"/>
              <a:gd name="T3" fmla="*/ 106 h 341"/>
              <a:gd name="T4" fmla="*/ 12 w 153"/>
              <a:gd name="T5" fmla="*/ 141 h 341"/>
              <a:gd name="T6" fmla="*/ 0 w 153"/>
              <a:gd name="T7" fmla="*/ 177 h 341"/>
              <a:gd name="T8" fmla="*/ 47 w 153"/>
              <a:gd name="T9" fmla="*/ 294 h 341"/>
              <a:gd name="T10" fmla="*/ 82 w 153"/>
              <a:gd name="T11" fmla="*/ 306 h 341"/>
              <a:gd name="T12" fmla="*/ 117 w 153"/>
              <a:gd name="T13" fmla="*/ 329 h 341"/>
              <a:gd name="T14" fmla="*/ 153 w 153"/>
              <a:gd name="T15" fmla="*/ 341 h 341"/>
              <a:gd name="T16" fmla="*/ 59 w 153"/>
              <a:gd name="T17" fmla="*/ 0 h 34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53"/>
              <a:gd name="T28" fmla="*/ 0 h 341"/>
              <a:gd name="T29" fmla="*/ 153 w 153"/>
              <a:gd name="T30" fmla="*/ 341 h 34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53" h="341">
                <a:moveTo>
                  <a:pt x="59" y="0"/>
                </a:moveTo>
                <a:cubicBezTo>
                  <a:pt x="47" y="35"/>
                  <a:pt x="35" y="71"/>
                  <a:pt x="23" y="106"/>
                </a:cubicBezTo>
                <a:cubicBezTo>
                  <a:pt x="19" y="118"/>
                  <a:pt x="16" y="129"/>
                  <a:pt x="12" y="141"/>
                </a:cubicBezTo>
                <a:cubicBezTo>
                  <a:pt x="8" y="153"/>
                  <a:pt x="0" y="177"/>
                  <a:pt x="0" y="177"/>
                </a:cubicBezTo>
                <a:cubicBezTo>
                  <a:pt x="9" y="212"/>
                  <a:pt x="15" y="269"/>
                  <a:pt x="47" y="294"/>
                </a:cubicBezTo>
                <a:cubicBezTo>
                  <a:pt x="57" y="302"/>
                  <a:pt x="71" y="300"/>
                  <a:pt x="82" y="306"/>
                </a:cubicBezTo>
                <a:cubicBezTo>
                  <a:pt x="94" y="312"/>
                  <a:pt x="104" y="323"/>
                  <a:pt x="117" y="329"/>
                </a:cubicBezTo>
                <a:cubicBezTo>
                  <a:pt x="128" y="335"/>
                  <a:pt x="153" y="341"/>
                  <a:pt x="153" y="341"/>
                </a:cubicBezTo>
                <a:lnTo>
                  <a:pt x="59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1" name="未知"/>
          <p:cNvSpPr/>
          <p:nvPr/>
        </p:nvSpPr>
        <p:spPr bwMode="auto">
          <a:xfrm>
            <a:off x="7277100" y="4160838"/>
            <a:ext cx="646113" cy="508000"/>
          </a:xfrm>
          <a:custGeom>
            <a:avLst/>
            <a:gdLst>
              <a:gd name="T0" fmla="*/ 189 w 407"/>
              <a:gd name="T1" fmla="*/ 24 h 320"/>
              <a:gd name="T2" fmla="*/ 271 w 407"/>
              <a:gd name="T3" fmla="*/ 0 h 320"/>
              <a:gd name="T4" fmla="*/ 388 w 407"/>
              <a:gd name="T5" fmla="*/ 47 h 320"/>
              <a:gd name="T6" fmla="*/ 377 w 407"/>
              <a:gd name="T7" fmla="*/ 224 h 320"/>
              <a:gd name="T8" fmla="*/ 330 w 407"/>
              <a:gd name="T9" fmla="*/ 294 h 320"/>
              <a:gd name="T10" fmla="*/ 259 w 407"/>
              <a:gd name="T11" fmla="*/ 318 h 320"/>
              <a:gd name="T12" fmla="*/ 165 w 407"/>
              <a:gd name="T13" fmla="*/ 306 h 320"/>
              <a:gd name="T14" fmla="*/ 120 w 407"/>
              <a:gd name="T15" fmla="*/ 211 h 320"/>
              <a:gd name="T16" fmla="*/ 168 w 407"/>
              <a:gd name="T17" fmla="*/ 307 h 320"/>
              <a:gd name="T18" fmla="*/ 130 w 407"/>
              <a:gd name="T19" fmla="*/ 294 h 320"/>
              <a:gd name="T20" fmla="*/ 59 w 407"/>
              <a:gd name="T21" fmla="*/ 247 h 320"/>
              <a:gd name="T22" fmla="*/ 24 w 407"/>
              <a:gd name="T23" fmla="*/ 224 h 320"/>
              <a:gd name="T24" fmla="*/ 24 w 407"/>
              <a:gd name="T25" fmla="*/ 106 h 320"/>
              <a:gd name="T26" fmla="*/ 130 w 407"/>
              <a:gd name="T27" fmla="*/ 59 h 320"/>
              <a:gd name="T28" fmla="*/ 165 w 407"/>
              <a:gd name="T29" fmla="*/ 47 h 320"/>
              <a:gd name="T30" fmla="*/ 189 w 407"/>
              <a:gd name="T31" fmla="*/ 24 h 32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407"/>
              <a:gd name="T49" fmla="*/ 0 h 320"/>
              <a:gd name="T50" fmla="*/ 407 w 407"/>
              <a:gd name="T51" fmla="*/ 320 h 320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407" h="320">
                <a:moveTo>
                  <a:pt x="189" y="24"/>
                </a:moveTo>
                <a:cubicBezTo>
                  <a:pt x="217" y="17"/>
                  <a:pt x="243" y="0"/>
                  <a:pt x="271" y="0"/>
                </a:cubicBezTo>
                <a:cubicBezTo>
                  <a:pt x="312" y="0"/>
                  <a:pt x="356" y="26"/>
                  <a:pt x="388" y="47"/>
                </a:cubicBezTo>
                <a:cubicBezTo>
                  <a:pt x="400" y="105"/>
                  <a:pt x="407" y="169"/>
                  <a:pt x="377" y="224"/>
                </a:cubicBezTo>
                <a:cubicBezTo>
                  <a:pt x="364" y="249"/>
                  <a:pt x="346" y="271"/>
                  <a:pt x="330" y="294"/>
                </a:cubicBezTo>
                <a:cubicBezTo>
                  <a:pt x="316" y="315"/>
                  <a:pt x="259" y="318"/>
                  <a:pt x="259" y="318"/>
                </a:cubicBezTo>
                <a:cubicBezTo>
                  <a:pt x="228" y="314"/>
                  <a:pt x="165" y="306"/>
                  <a:pt x="165" y="306"/>
                </a:cubicBezTo>
                <a:lnTo>
                  <a:pt x="120" y="211"/>
                </a:lnTo>
                <a:cubicBezTo>
                  <a:pt x="136" y="243"/>
                  <a:pt x="164" y="271"/>
                  <a:pt x="168" y="307"/>
                </a:cubicBezTo>
                <a:cubicBezTo>
                  <a:pt x="170" y="320"/>
                  <a:pt x="142" y="300"/>
                  <a:pt x="130" y="294"/>
                </a:cubicBezTo>
                <a:cubicBezTo>
                  <a:pt x="105" y="280"/>
                  <a:pt x="83" y="263"/>
                  <a:pt x="59" y="247"/>
                </a:cubicBezTo>
                <a:cubicBezTo>
                  <a:pt x="47" y="239"/>
                  <a:pt x="24" y="224"/>
                  <a:pt x="24" y="224"/>
                </a:cubicBezTo>
                <a:cubicBezTo>
                  <a:pt x="16" y="183"/>
                  <a:pt x="0" y="147"/>
                  <a:pt x="24" y="106"/>
                </a:cubicBezTo>
                <a:cubicBezTo>
                  <a:pt x="37" y="84"/>
                  <a:pt x="123" y="61"/>
                  <a:pt x="130" y="59"/>
                </a:cubicBezTo>
                <a:cubicBezTo>
                  <a:pt x="142" y="55"/>
                  <a:pt x="165" y="47"/>
                  <a:pt x="165" y="47"/>
                </a:cubicBezTo>
                <a:cubicBezTo>
                  <a:pt x="212" y="63"/>
                  <a:pt x="204" y="71"/>
                  <a:pt x="189" y="24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2" name="未知"/>
          <p:cNvSpPr/>
          <p:nvPr/>
        </p:nvSpPr>
        <p:spPr bwMode="auto">
          <a:xfrm>
            <a:off x="7519988" y="4521200"/>
            <a:ext cx="373062" cy="722313"/>
          </a:xfrm>
          <a:custGeom>
            <a:avLst/>
            <a:gdLst>
              <a:gd name="T0" fmla="*/ 0 w 235"/>
              <a:gd name="T1" fmla="*/ 67 h 455"/>
              <a:gd name="T2" fmla="*/ 141 w 235"/>
              <a:gd name="T3" fmla="*/ 32 h 455"/>
              <a:gd name="T4" fmla="*/ 165 w 235"/>
              <a:gd name="T5" fmla="*/ 67 h 455"/>
              <a:gd name="T6" fmla="*/ 200 w 235"/>
              <a:gd name="T7" fmla="*/ 91 h 455"/>
              <a:gd name="T8" fmla="*/ 235 w 235"/>
              <a:gd name="T9" fmla="*/ 197 h 455"/>
              <a:gd name="T10" fmla="*/ 106 w 235"/>
              <a:gd name="T11" fmla="*/ 455 h 45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5"/>
              <a:gd name="T19" fmla="*/ 0 h 455"/>
              <a:gd name="T20" fmla="*/ 235 w 235"/>
              <a:gd name="T21" fmla="*/ 455 h 45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5" h="455">
                <a:moveTo>
                  <a:pt x="0" y="67"/>
                </a:moveTo>
                <a:cubicBezTo>
                  <a:pt x="46" y="0"/>
                  <a:pt x="57" y="20"/>
                  <a:pt x="141" y="32"/>
                </a:cubicBezTo>
                <a:cubicBezTo>
                  <a:pt x="149" y="44"/>
                  <a:pt x="155" y="57"/>
                  <a:pt x="165" y="67"/>
                </a:cubicBezTo>
                <a:cubicBezTo>
                  <a:pt x="175" y="77"/>
                  <a:pt x="192" y="79"/>
                  <a:pt x="200" y="91"/>
                </a:cubicBezTo>
                <a:cubicBezTo>
                  <a:pt x="206" y="100"/>
                  <a:pt x="228" y="174"/>
                  <a:pt x="235" y="197"/>
                </a:cubicBezTo>
                <a:cubicBezTo>
                  <a:pt x="223" y="320"/>
                  <a:pt x="223" y="396"/>
                  <a:pt x="106" y="455"/>
                </a:cubicBez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3" name="Arc 12"/>
          <p:cNvSpPr/>
          <p:nvPr/>
        </p:nvSpPr>
        <p:spPr bwMode="auto">
          <a:xfrm flipH="1">
            <a:off x="7239000" y="4191000"/>
            <a:ext cx="609600" cy="3162300"/>
          </a:xfrm>
          <a:custGeom>
            <a:avLst/>
            <a:gdLst>
              <a:gd name="T0" fmla="*/ 0 w 21600"/>
              <a:gd name="T1" fmla="*/ 0 h 37358"/>
              <a:gd name="T2" fmla="*/ 416955 w 21600"/>
              <a:gd name="T3" fmla="*/ 3162300 h 37358"/>
              <a:gd name="T4" fmla="*/ 0 w 21600"/>
              <a:gd name="T5" fmla="*/ 1828408 h 37358"/>
              <a:gd name="T6" fmla="*/ 0 60000 65536"/>
              <a:gd name="T7" fmla="*/ 0 60000 65536"/>
              <a:gd name="T8" fmla="*/ 0 60000 65536"/>
              <a:gd name="T9" fmla="*/ 0 w 21600"/>
              <a:gd name="T10" fmla="*/ 0 h 37358"/>
              <a:gd name="T11" fmla="*/ 21600 w 21600"/>
              <a:gd name="T12" fmla="*/ 37358 h 3735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7358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570"/>
                  <a:pt x="19128" y="33274"/>
                  <a:pt x="14773" y="37357"/>
                </a:cubicBezTo>
              </a:path>
              <a:path w="21600" h="37358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7570"/>
                  <a:pt x="19128" y="33274"/>
                  <a:pt x="14773" y="37357"/>
                </a:cubicBez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4" name="Oval 13"/>
          <p:cNvSpPr>
            <a:spLocks noChangeArrowheads="1"/>
          </p:cNvSpPr>
          <p:nvPr/>
        </p:nvSpPr>
        <p:spPr bwMode="auto">
          <a:xfrm>
            <a:off x="468313" y="4365625"/>
            <a:ext cx="71437" cy="7143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035" name="Group 14"/>
          <p:cNvGrpSpPr/>
          <p:nvPr/>
        </p:nvGrpSpPr>
        <p:grpSpPr bwMode="auto">
          <a:xfrm>
            <a:off x="1692275" y="1125538"/>
            <a:ext cx="1312863" cy="1589087"/>
            <a:chOff x="0" y="0"/>
            <a:chExt cx="620" cy="631"/>
          </a:xfrm>
        </p:grpSpPr>
        <p:grpSp>
          <p:nvGrpSpPr>
            <p:cNvPr id="1090" name="Group 15"/>
            <p:cNvGrpSpPr/>
            <p:nvPr/>
          </p:nvGrpSpPr>
          <p:grpSpPr bwMode="auto">
            <a:xfrm>
              <a:off x="0" y="0"/>
              <a:ext cx="544" cy="631"/>
              <a:chOff x="0" y="0"/>
              <a:chExt cx="544" cy="631"/>
            </a:xfrm>
          </p:grpSpPr>
          <p:sp>
            <p:nvSpPr>
              <p:cNvPr id="1092" name="Oval 16"/>
              <p:cNvSpPr>
                <a:spLocks noChangeArrowheads="1"/>
              </p:cNvSpPr>
              <p:nvPr/>
            </p:nvSpPr>
            <p:spPr bwMode="auto">
              <a:xfrm>
                <a:off x="0" y="247"/>
                <a:ext cx="544" cy="384"/>
              </a:xfrm>
              <a:prstGeom prst="ellipse">
                <a:avLst/>
              </a:prstGeom>
              <a:solidFill>
                <a:srgbClr val="FF6600"/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charset="-122"/>
                </a:endParaRPr>
              </a:p>
            </p:txBody>
          </p:sp>
          <p:sp>
            <p:nvSpPr>
              <p:cNvPr id="1093" name="未知"/>
              <p:cNvSpPr/>
              <p:nvPr/>
            </p:nvSpPr>
            <p:spPr bwMode="auto">
              <a:xfrm>
                <a:off x="144" y="244"/>
                <a:ext cx="271" cy="45"/>
              </a:xfrm>
              <a:custGeom>
                <a:avLst/>
                <a:gdLst>
                  <a:gd name="T0" fmla="*/ 0 w 271"/>
                  <a:gd name="T1" fmla="*/ 0 h 45"/>
                  <a:gd name="T2" fmla="*/ 102 w 271"/>
                  <a:gd name="T3" fmla="*/ 45 h 45"/>
                  <a:gd name="T4" fmla="*/ 271 w 271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271"/>
                  <a:gd name="T10" fmla="*/ 0 h 45"/>
                  <a:gd name="T11" fmla="*/ 271 w 271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1" h="45">
                    <a:moveTo>
                      <a:pt x="0" y="0"/>
                    </a:moveTo>
                    <a:cubicBezTo>
                      <a:pt x="81" y="26"/>
                      <a:pt x="48" y="9"/>
                      <a:pt x="102" y="45"/>
                    </a:cubicBezTo>
                    <a:cubicBezTo>
                      <a:pt x="241" y="31"/>
                      <a:pt x="184" y="44"/>
                      <a:pt x="271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4" name="Line 18"/>
              <p:cNvSpPr>
                <a:spLocks noChangeShapeType="1"/>
              </p:cNvSpPr>
              <p:nvPr/>
            </p:nvSpPr>
            <p:spPr bwMode="auto">
              <a:xfrm flipH="1" flipV="1">
                <a:off x="227" y="0"/>
                <a:ext cx="45" cy="22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91" name="Text Box 19"/>
            <p:cNvSpPr txBox="1">
              <a:spLocks noChangeArrowheads="1"/>
            </p:cNvSpPr>
            <p:nvPr/>
          </p:nvSpPr>
          <p:spPr bwMode="auto">
            <a:xfrm>
              <a:off x="46" y="273"/>
              <a:ext cx="574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anose="02010609030101010101" pitchFamily="1" charset="-122"/>
                </a:rPr>
                <a:t>我们</a:t>
              </a:r>
            </a:p>
          </p:txBody>
        </p:sp>
      </p:grpSp>
      <p:grpSp>
        <p:nvGrpSpPr>
          <p:cNvPr id="4" name="Group 20"/>
          <p:cNvGrpSpPr/>
          <p:nvPr/>
        </p:nvGrpSpPr>
        <p:grpSpPr bwMode="auto">
          <a:xfrm>
            <a:off x="4211638" y="260350"/>
            <a:ext cx="1946275" cy="1589088"/>
            <a:chOff x="0" y="0"/>
            <a:chExt cx="919" cy="631"/>
          </a:xfrm>
        </p:grpSpPr>
        <p:grpSp>
          <p:nvGrpSpPr>
            <p:cNvPr id="1085" name="Group 21"/>
            <p:cNvGrpSpPr/>
            <p:nvPr/>
          </p:nvGrpSpPr>
          <p:grpSpPr bwMode="auto">
            <a:xfrm>
              <a:off x="0" y="0"/>
              <a:ext cx="544" cy="631"/>
              <a:chOff x="0" y="0"/>
              <a:chExt cx="544" cy="631"/>
            </a:xfrm>
          </p:grpSpPr>
          <p:sp>
            <p:nvSpPr>
              <p:cNvPr id="1087" name="Oval 22"/>
              <p:cNvSpPr>
                <a:spLocks noChangeArrowheads="1"/>
              </p:cNvSpPr>
              <p:nvPr/>
            </p:nvSpPr>
            <p:spPr bwMode="auto">
              <a:xfrm>
                <a:off x="0" y="247"/>
                <a:ext cx="544" cy="384"/>
              </a:xfrm>
              <a:prstGeom prst="ellipse">
                <a:avLst/>
              </a:prstGeom>
              <a:solidFill>
                <a:srgbClr val="FF6600"/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charset="-122"/>
                </a:endParaRPr>
              </a:p>
            </p:txBody>
          </p:sp>
          <p:sp>
            <p:nvSpPr>
              <p:cNvPr id="1088" name="未知"/>
              <p:cNvSpPr/>
              <p:nvPr/>
            </p:nvSpPr>
            <p:spPr bwMode="auto">
              <a:xfrm>
                <a:off x="144" y="244"/>
                <a:ext cx="271" cy="45"/>
              </a:xfrm>
              <a:custGeom>
                <a:avLst/>
                <a:gdLst>
                  <a:gd name="T0" fmla="*/ 0 w 271"/>
                  <a:gd name="T1" fmla="*/ 0 h 45"/>
                  <a:gd name="T2" fmla="*/ 102 w 271"/>
                  <a:gd name="T3" fmla="*/ 45 h 45"/>
                  <a:gd name="T4" fmla="*/ 271 w 271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271"/>
                  <a:gd name="T10" fmla="*/ 0 h 45"/>
                  <a:gd name="T11" fmla="*/ 271 w 271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1" h="45">
                    <a:moveTo>
                      <a:pt x="0" y="0"/>
                    </a:moveTo>
                    <a:cubicBezTo>
                      <a:pt x="81" y="26"/>
                      <a:pt x="48" y="9"/>
                      <a:pt x="102" y="45"/>
                    </a:cubicBezTo>
                    <a:cubicBezTo>
                      <a:pt x="241" y="31"/>
                      <a:pt x="184" y="44"/>
                      <a:pt x="271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9" name="Line 24"/>
              <p:cNvSpPr>
                <a:spLocks noChangeShapeType="1"/>
              </p:cNvSpPr>
              <p:nvPr/>
            </p:nvSpPr>
            <p:spPr bwMode="auto">
              <a:xfrm flipH="1" flipV="1">
                <a:off x="227" y="0"/>
                <a:ext cx="45" cy="22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86" name="Text Box 25"/>
            <p:cNvSpPr txBox="1">
              <a:spLocks noChangeArrowheads="1"/>
            </p:cNvSpPr>
            <p:nvPr/>
          </p:nvSpPr>
          <p:spPr bwMode="auto">
            <a:xfrm>
              <a:off x="46" y="273"/>
              <a:ext cx="873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anose="02010609030101010101" pitchFamily="1" charset="-122"/>
                </a:rPr>
                <a:t>草地</a:t>
              </a:r>
            </a:p>
          </p:txBody>
        </p:sp>
      </p:grpSp>
      <p:grpSp>
        <p:nvGrpSpPr>
          <p:cNvPr id="6" name="Group 26"/>
          <p:cNvGrpSpPr/>
          <p:nvPr/>
        </p:nvGrpSpPr>
        <p:grpSpPr bwMode="auto">
          <a:xfrm>
            <a:off x="2700338" y="404813"/>
            <a:ext cx="1608137" cy="1589087"/>
            <a:chOff x="0" y="0"/>
            <a:chExt cx="759" cy="631"/>
          </a:xfrm>
        </p:grpSpPr>
        <p:grpSp>
          <p:nvGrpSpPr>
            <p:cNvPr id="1080" name="Group 27"/>
            <p:cNvGrpSpPr/>
            <p:nvPr/>
          </p:nvGrpSpPr>
          <p:grpSpPr bwMode="auto">
            <a:xfrm>
              <a:off x="0" y="0"/>
              <a:ext cx="544" cy="631"/>
              <a:chOff x="0" y="0"/>
              <a:chExt cx="544" cy="631"/>
            </a:xfrm>
          </p:grpSpPr>
          <p:sp>
            <p:nvSpPr>
              <p:cNvPr id="1082" name="Oval 28"/>
              <p:cNvSpPr>
                <a:spLocks noChangeArrowheads="1"/>
              </p:cNvSpPr>
              <p:nvPr/>
            </p:nvSpPr>
            <p:spPr bwMode="auto">
              <a:xfrm>
                <a:off x="0" y="247"/>
                <a:ext cx="544" cy="384"/>
              </a:xfrm>
              <a:prstGeom prst="ellipse">
                <a:avLst/>
              </a:prstGeom>
              <a:solidFill>
                <a:srgbClr val="FF6600"/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charset="-122"/>
                </a:endParaRPr>
              </a:p>
            </p:txBody>
          </p:sp>
          <p:sp>
            <p:nvSpPr>
              <p:cNvPr id="1083" name="未知"/>
              <p:cNvSpPr/>
              <p:nvPr/>
            </p:nvSpPr>
            <p:spPr bwMode="auto">
              <a:xfrm>
                <a:off x="144" y="244"/>
                <a:ext cx="271" cy="45"/>
              </a:xfrm>
              <a:custGeom>
                <a:avLst/>
                <a:gdLst>
                  <a:gd name="T0" fmla="*/ 0 w 271"/>
                  <a:gd name="T1" fmla="*/ 0 h 45"/>
                  <a:gd name="T2" fmla="*/ 102 w 271"/>
                  <a:gd name="T3" fmla="*/ 45 h 45"/>
                  <a:gd name="T4" fmla="*/ 271 w 271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271"/>
                  <a:gd name="T10" fmla="*/ 0 h 45"/>
                  <a:gd name="T11" fmla="*/ 271 w 271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1" h="45">
                    <a:moveTo>
                      <a:pt x="0" y="0"/>
                    </a:moveTo>
                    <a:cubicBezTo>
                      <a:pt x="81" y="26"/>
                      <a:pt x="48" y="9"/>
                      <a:pt x="102" y="45"/>
                    </a:cubicBezTo>
                    <a:cubicBezTo>
                      <a:pt x="241" y="31"/>
                      <a:pt x="184" y="44"/>
                      <a:pt x="271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4" name="Line 30"/>
              <p:cNvSpPr>
                <a:spLocks noChangeShapeType="1"/>
              </p:cNvSpPr>
              <p:nvPr/>
            </p:nvSpPr>
            <p:spPr bwMode="auto">
              <a:xfrm flipH="1" flipV="1">
                <a:off x="227" y="0"/>
                <a:ext cx="45" cy="22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81" name="Text Box 31"/>
            <p:cNvSpPr txBox="1">
              <a:spLocks noChangeArrowheads="1"/>
            </p:cNvSpPr>
            <p:nvPr/>
          </p:nvSpPr>
          <p:spPr bwMode="auto">
            <a:xfrm>
              <a:off x="46" y="273"/>
              <a:ext cx="713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anose="02010609030101010101" pitchFamily="1" charset="-122"/>
                </a:rPr>
                <a:t>他们</a:t>
              </a:r>
            </a:p>
          </p:txBody>
        </p:sp>
      </p:grpSp>
      <p:grpSp>
        <p:nvGrpSpPr>
          <p:cNvPr id="8" name="Group 32"/>
          <p:cNvGrpSpPr/>
          <p:nvPr/>
        </p:nvGrpSpPr>
        <p:grpSpPr bwMode="auto">
          <a:xfrm>
            <a:off x="2411413" y="2852738"/>
            <a:ext cx="1441450" cy="1589087"/>
            <a:chOff x="0" y="0"/>
            <a:chExt cx="680" cy="631"/>
          </a:xfrm>
        </p:grpSpPr>
        <p:grpSp>
          <p:nvGrpSpPr>
            <p:cNvPr id="1075" name="Group 33"/>
            <p:cNvGrpSpPr/>
            <p:nvPr/>
          </p:nvGrpSpPr>
          <p:grpSpPr bwMode="auto">
            <a:xfrm>
              <a:off x="0" y="0"/>
              <a:ext cx="544" cy="631"/>
              <a:chOff x="0" y="0"/>
              <a:chExt cx="544" cy="631"/>
            </a:xfrm>
          </p:grpSpPr>
          <p:sp>
            <p:nvSpPr>
              <p:cNvPr id="1077" name="Oval 34"/>
              <p:cNvSpPr>
                <a:spLocks noChangeArrowheads="1"/>
              </p:cNvSpPr>
              <p:nvPr/>
            </p:nvSpPr>
            <p:spPr bwMode="auto">
              <a:xfrm>
                <a:off x="0" y="247"/>
                <a:ext cx="544" cy="384"/>
              </a:xfrm>
              <a:prstGeom prst="ellipse">
                <a:avLst/>
              </a:prstGeom>
              <a:solidFill>
                <a:srgbClr val="FF6600"/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charset="-122"/>
                </a:endParaRPr>
              </a:p>
            </p:txBody>
          </p:sp>
          <p:sp>
            <p:nvSpPr>
              <p:cNvPr id="1078" name="未知"/>
              <p:cNvSpPr/>
              <p:nvPr/>
            </p:nvSpPr>
            <p:spPr bwMode="auto">
              <a:xfrm>
                <a:off x="144" y="244"/>
                <a:ext cx="271" cy="45"/>
              </a:xfrm>
              <a:custGeom>
                <a:avLst/>
                <a:gdLst>
                  <a:gd name="T0" fmla="*/ 0 w 271"/>
                  <a:gd name="T1" fmla="*/ 0 h 45"/>
                  <a:gd name="T2" fmla="*/ 102 w 271"/>
                  <a:gd name="T3" fmla="*/ 45 h 45"/>
                  <a:gd name="T4" fmla="*/ 271 w 271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271"/>
                  <a:gd name="T10" fmla="*/ 0 h 45"/>
                  <a:gd name="T11" fmla="*/ 271 w 271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1" h="45">
                    <a:moveTo>
                      <a:pt x="0" y="0"/>
                    </a:moveTo>
                    <a:cubicBezTo>
                      <a:pt x="81" y="26"/>
                      <a:pt x="48" y="9"/>
                      <a:pt x="102" y="45"/>
                    </a:cubicBezTo>
                    <a:cubicBezTo>
                      <a:pt x="241" y="31"/>
                      <a:pt x="184" y="44"/>
                      <a:pt x="271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9" name="Line 36"/>
              <p:cNvSpPr>
                <a:spLocks noChangeShapeType="1"/>
              </p:cNvSpPr>
              <p:nvPr/>
            </p:nvSpPr>
            <p:spPr bwMode="auto">
              <a:xfrm flipH="1" flipV="1">
                <a:off x="227" y="0"/>
                <a:ext cx="45" cy="22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76" name="Text Box 37"/>
            <p:cNvSpPr txBox="1">
              <a:spLocks noChangeArrowheads="1"/>
            </p:cNvSpPr>
            <p:nvPr/>
          </p:nvSpPr>
          <p:spPr bwMode="auto">
            <a:xfrm>
              <a:off x="46" y="273"/>
              <a:ext cx="634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anose="02010609030101010101" pitchFamily="1" charset="-122"/>
                </a:rPr>
                <a:t>天气</a:t>
              </a:r>
            </a:p>
          </p:txBody>
        </p:sp>
      </p:grpSp>
      <p:grpSp>
        <p:nvGrpSpPr>
          <p:cNvPr id="10" name="Group 38"/>
          <p:cNvGrpSpPr/>
          <p:nvPr/>
        </p:nvGrpSpPr>
        <p:grpSpPr bwMode="auto">
          <a:xfrm>
            <a:off x="1182688" y="2420938"/>
            <a:ext cx="1228725" cy="1589087"/>
            <a:chOff x="-36" y="0"/>
            <a:chExt cx="580" cy="631"/>
          </a:xfrm>
        </p:grpSpPr>
        <p:grpSp>
          <p:nvGrpSpPr>
            <p:cNvPr id="1070" name="Group 39"/>
            <p:cNvGrpSpPr/>
            <p:nvPr/>
          </p:nvGrpSpPr>
          <p:grpSpPr bwMode="auto">
            <a:xfrm>
              <a:off x="0" y="0"/>
              <a:ext cx="544" cy="631"/>
              <a:chOff x="0" y="0"/>
              <a:chExt cx="544" cy="631"/>
            </a:xfrm>
          </p:grpSpPr>
          <p:sp>
            <p:nvSpPr>
              <p:cNvPr id="1072" name="Oval 40"/>
              <p:cNvSpPr>
                <a:spLocks noChangeArrowheads="1"/>
              </p:cNvSpPr>
              <p:nvPr/>
            </p:nvSpPr>
            <p:spPr bwMode="auto">
              <a:xfrm>
                <a:off x="0" y="247"/>
                <a:ext cx="544" cy="384"/>
              </a:xfrm>
              <a:prstGeom prst="ellipse">
                <a:avLst/>
              </a:prstGeom>
              <a:solidFill>
                <a:srgbClr val="FF6600"/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charset="-122"/>
                </a:endParaRPr>
              </a:p>
            </p:txBody>
          </p:sp>
          <p:sp>
            <p:nvSpPr>
              <p:cNvPr id="1073" name="未知"/>
              <p:cNvSpPr/>
              <p:nvPr/>
            </p:nvSpPr>
            <p:spPr bwMode="auto">
              <a:xfrm>
                <a:off x="144" y="244"/>
                <a:ext cx="271" cy="45"/>
              </a:xfrm>
              <a:custGeom>
                <a:avLst/>
                <a:gdLst>
                  <a:gd name="T0" fmla="*/ 0 w 271"/>
                  <a:gd name="T1" fmla="*/ 0 h 45"/>
                  <a:gd name="T2" fmla="*/ 102 w 271"/>
                  <a:gd name="T3" fmla="*/ 45 h 45"/>
                  <a:gd name="T4" fmla="*/ 271 w 271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271"/>
                  <a:gd name="T10" fmla="*/ 0 h 45"/>
                  <a:gd name="T11" fmla="*/ 271 w 271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1" h="45">
                    <a:moveTo>
                      <a:pt x="0" y="0"/>
                    </a:moveTo>
                    <a:cubicBezTo>
                      <a:pt x="81" y="26"/>
                      <a:pt x="48" y="9"/>
                      <a:pt x="102" y="45"/>
                    </a:cubicBezTo>
                    <a:cubicBezTo>
                      <a:pt x="241" y="31"/>
                      <a:pt x="184" y="44"/>
                      <a:pt x="271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4" name="Line 42"/>
              <p:cNvSpPr>
                <a:spLocks noChangeShapeType="1"/>
              </p:cNvSpPr>
              <p:nvPr/>
            </p:nvSpPr>
            <p:spPr bwMode="auto">
              <a:xfrm flipH="1" flipV="1">
                <a:off x="227" y="0"/>
                <a:ext cx="45" cy="22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71" name="Text Box 43"/>
            <p:cNvSpPr txBox="1">
              <a:spLocks noChangeArrowheads="1"/>
            </p:cNvSpPr>
            <p:nvPr/>
          </p:nvSpPr>
          <p:spPr bwMode="auto">
            <a:xfrm>
              <a:off x="-36" y="278"/>
              <a:ext cx="574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anose="02010609030101010101" pitchFamily="1" charset="-122"/>
                </a:rPr>
                <a:t>天空</a:t>
              </a:r>
            </a:p>
          </p:txBody>
        </p:sp>
      </p:grpSp>
      <p:grpSp>
        <p:nvGrpSpPr>
          <p:cNvPr id="12" name="Group 44"/>
          <p:cNvGrpSpPr/>
          <p:nvPr/>
        </p:nvGrpSpPr>
        <p:grpSpPr bwMode="auto">
          <a:xfrm>
            <a:off x="5432425" y="2932113"/>
            <a:ext cx="1454150" cy="1589087"/>
            <a:chOff x="0" y="0"/>
            <a:chExt cx="686" cy="631"/>
          </a:xfrm>
        </p:grpSpPr>
        <p:grpSp>
          <p:nvGrpSpPr>
            <p:cNvPr id="1065" name="Group 45"/>
            <p:cNvGrpSpPr/>
            <p:nvPr/>
          </p:nvGrpSpPr>
          <p:grpSpPr bwMode="auto">
            <a:xfrm>
              <a:off x="0" y="0"/>
              <a:ext cx="544" cy="631"/>
              <a:chOff x="0" y="0"/>
              <a:chExt cx="544" cy="631"/>
            </a:xfrm>
          </p:grpSpPr>
          <p:sp>
            <p:nvSpPr>
              <p:cNvPr id="1067" name="Oval 46"/>
              <p:cNvSpPr>
                <a:spLocks noChangeArrowheads="1"/>
              </p:cNvSpPr>
              <p:nvPr/>
            </p:nvSpPr>
            <p:spPr bwMode="auto">
              <a:xfrm>
                <a:off x="0" y="247"/>
                <a:ext cx="544" cy="384"/>
              </a:xfrm>
              <a:prstGeom prst="ellipse">
                <a:avLst/>
              </a:prstGeom>
              <a:solidFill>
                <a:srgbClr val="FF6600"/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charset="-122"/>
                </a:endParaRPr>
              </a:p>
            </p:txBody>
          </p:sp>
          <p:sp>
            <p:nvSpPr>
              <p:cNvPr id="1068" name="未知"/>
              <p:cNvSpPr/>
              <p:nvPr/>
            </p:nvSpPr>
            <p:spPr bwMode="auto">
              <a:xfrm>
                <a:off x="144" y="244"/>
                <a:ext cx="271" cy="45"/>
              </a:xfrm>
              <a:custGeom>
                <a:avLst/>
                <a:gdLst>
                  <a:gd name="T0" fmla="*/ 0 w 271"/>
                  <a:gd name="T1" fmla="*/ 0 h 45"/>
                  <a:gd name="T2" fmla="*/ 102 w 271"/>
                  <a:gd name="T3" fmla="*/ 45 h 45"/>
                  <a:gd name="T4" fmla="*/ 271 w 271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271"/>
                  <a:gd name="T10" fmla="*/ 0 h 45"/>
                  <a:gd name="T11" fmla="*/ 271 w 271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1" h="45">
                    <a:moveTo>
                      <a:pt x="0" y="0"/>
                    </a:moveTo>
                    <a:cubicBezTo>
                      <a:pt x="81" y="26"/>
                      <a:pt x="48" y="9"/>
                      <a:pt x="102" y="45"/>
                    </a:cubicBezTo>
                    <a:cubicBezTo>
                      <a:pt x="241" y="31"/>
                      <a:pt x="184" y="44"/>
                      <a:pt x="271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9" name="Line 48"/>
              <p:cNvSpPr>
                <a:spLocks noChangeShapeType="1"/>
              </p:cNvSpPr>
              <p:nvPr/>
            </p:nvSpPr>
            <p:spPr bwMode="auto">
              <a:xfrm flipH="1" flipV="1">
                <a:off x="227" y="0"/>
                <a:ext cx="45" cy="22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66" name="Text Box 49"/>
            <p:cNvSpPr txBox="1">
              <a:spLocks noChangeArrowheads="1"/>
            </p:cNvSpPr>
            <p:nvPr/>
          </p:nvSpPr>
          <p:spPr bwMode="auto">
            <a:xfrm>
              <a:off x="46" y="273"/>
              <a:ext cx="640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anose="02010609030101010101" pitchFamily="1" charset="-122"/>
                </a:rPr>
                <a:t>田地</a:t>
              </a:r>
            </a:p>
          </p:txBody>
        </p:sp>
      </p:grpSp>
      <p:grpSp>
        <p:nvGrpSpPr>
          <p:cNvPr id="14" name="Group 50"/>
          <p:cNvGrpSpPr/>
          <p:nvPr/>
        </p:nvGrpSpPr>
        <p:grpSpPr bwMode="auto">
          <a:xfrm>
            <a:off x="6877050" y="1989138"/>
            <a:ext cx="1366838" cy="1589087"/>
            <a:chOff x="0" y="0"/>
            <a:chExt cx="645" cy="631"/>
          </a:xfrm>
        </p:grpSpPr>
        <p:grpSp>
          <p:nvGrpSpPr>
            <p:cNvPr id="1060" name="Group 51"/>
            <p:cNvGrpSpPr/>
            <p:nvPr/>
          </p:nvGrpSpPr>
          <p:grpSpPr bwMode="auto">
            <a:xfrm>
              <a:off x="0" y="0"/>
              <a:ext cx="544" cy="631"/>
              <a:chOff x="0" y="0"/>
              <a:chExt cx="544" cy="631"/>
            </a:xfrm>
          </p:grpSpPr>
          <p:sp>
            <p:nvSpPr>
              <p:cNvPr id="1062" name="Oval 52"/>
              <p:cNvSpPr>
                <a:spLocks noChangeArrowheads="1"/>
              </p:cNvSpPr>
              <p:nvPr/>
            </p:nvSpPr>
            <p:spPr bwMode="auto">
              <a:xfrm>
                <a:off x="0" y="247"/>
                <a:ext cx="544" cy="384"/>
              </a:xfrm>
              <a:prstGeom prst="ellipse">
                <a:avLst/>
              </a:prstGeom>
              <a:solidFill>
                <a:srgbClr val="FF6600"/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charset="-122"/>
                </a:endParaRPr>
              </a:p>
            </p:txBody>
          </p:sp>
          <p:sp>
            <p:nvSpPr>
              <p:cNvPr id="1063" name="未知"/>
              <p:cNvSpPr/>
              <p:nvPr/>
            </p:nvSpPr>
            <p:spPr bwMode="auto">
              <a:xfrm>
                <a:off x="144" y="244"/>
                <a:ext cx="271" cy="45"/>
              </a:xfrm>
              <a:custGeom>
                <a:avLst/>
                <a:gdLst>
                  <a:gd name="T0" fmla="*/ 0 w 271"/>
                  <a:gd name="T1" fmla="*/ 0 h 45"/>
                  <a:gd name="T2" fmla="*/ 102 w 271"/>
                  <a:gd name="T3" fmla="*/ 45 h 45"/>
                  <a:gd name="T4" fmla="*/ 271 w 271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271"/>
                  <a:gd name="T10" fmla="*/ 0 h 45"/>
                  <a:gd name="T11" fmla="*/ 271 w 271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1" h="45">
                    <a:moveTo>
                      <a:pt x="0" y="0"/>
                    </a:moveTo>
                    <a:cubicBezTo>
                      <a:pt x="81" y="26"/>
                      <a:pt x="48" y="9"/>
                      <a:pt x="102" y="45"/>
                    </a:cubicBezTo>
                    <a:cubicBezTo>
                      <a:pt x="241" y="31"/>
                      <a:pt x="184" y="44"/>
                      <a:pt x="271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4" name="Line 54"/>
              <p:cNvSpPr>
                <a:spLocks noChangeShapeType="1"/>
              </p:cNvSpPr>
              <p:nvPr/>
            </p:nvSpPr>
            <p:spPr bwMode="auto">
              <a:xfrm flipH="1" flipV="1">
                <a:off x="227" y="0"/>
                <a:ext cx="45" cy="22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61" name="Text Box 55"/>
            <p:cNvSpPr txBox="1">
              <a:spLocks noChangeArrowheads="1"/>
            </p:cNvSpPr>
            <p:nvPr/>
          </p:nvSpPr>
          <p:spPr bwMode="auto">
            <a:xfrm>
              <a:off x="46" y="273"/>
              <a:ext cx="599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anose="02010609030101010101" pitchFamily="1" charset="-122"/>
                </a:rPr>
                <a:t>老人</a:t>
              </a:r>
            </a:p>
          </p:txBody>
        </p:sp>
      </p:grpSp>
      <p:grpSp>
        <p:nvGrpSpPr>
          <p:cNvPr id="16" name="Group 56"/>
          <p:cNvGrpSpPr/>
          <p:nvPr/>
        </p:nvGrpSpPr>
        <p:grpSpPr bwMode="auto">
          <a:xfrm>
            <a:off x="5999163" y="514350"/>
            <a:ext cx="1587500" cy="1589088"/>
            <a:chOff x="0" y="0"/>
            <a:chExt cx="749" cy="631"/>
          </a:xfrm>
        </p:grpSpPr>
        <p:grpSp>
          <p:nvGrpSpPr>
            <p:cNvPr id="1055" name="Group 57"/>
            <p:cNvGrpSpPr/>
            <p:nvPr/>
          </p:nvGrpSpPr>
          <p:grpSpPr bwMode="auto">
            <a:xfrm>
              <a:off x="0" y="0"/>
              <a:ext cx="544" cy="631"/>
              <a:chOff x="0" y="0"/>
              <a:chExt cx="544" cy="631"/>
            </a:xfrm>
          </p:grpSpPr>
          <p:sp>
            <p:nvSpPr>
              <p:cNvPr id="1057" name="Oval 58"/>
              <p:cNvSpPr>
                <a:spLocks noChangeArrowheads="1"/>
              </p:cNvSpPr>
              <p:nvPr/>
            </p:nvSpPr>
            <p:spPr bwMode="auto">
              <a:xfrm>
                <a:off x="0" y="247"/>
                <a:ext cx="544" cy="384"/>
              </a:xfrm>
              <a:prstGeom prst="ellipse">
                <a:avLst/>
              </a:prstGeom>
              <a:solidFill>
                <a:srgbClr val="FF6600"/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charset="-122"/>
                </a:endParaRPr>
              </a:p>
            </p:txBody>
          </p:sp>
          <p:sp>
            <p:nvSpPr>
              <p:cNvPr id="1058" name="未知"/>
              <p:cNvSpPr/>
              <p:nvPr/>
            </p:nvSpPr>
            <p:spPr bwMode="auto">
              <a:xfrm>
                <a:off x="144" y="244"/>
                <a:ext cx="271" cy="45"/>
              </a:xfrm>
              <a:custGeom>
                <a:avLst/>
                <a:gdLst>
                  <a:gd name="T0" fmla="*/ 0 w 271"/>
                  <a:gd name="T1" fmla="*/ 0 h 45"/>
                  <a:gd name="T2" fmla="*/ 102 w 271"/>
                  <a:gd name="T3" fmla="*/ 45 h 45"/>
                  <a:gd name="T4" fmla="*/ 271 w 271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271"/>
                  <a:gd name="T10" fmla="*/ 0 h 45"/>
                  <a:gd name="T11" fmla="*/ 271 w 271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1" h="45">
                    <a:moveTo>
                      <a:pt x="0" y="0"/>
                    </a:moveTo>
                    <a:cubicBezTo>
                      <a:pt x="81" y="26"/>
                      <a:pt x="48" y="9"/>
                      <a:pt x="102" y="45"/>
                    </a:cubicBezTo>
                    <a:cubicBezTo>
                      <a:pt x="241" y="31"/>
                      <a:pt x="184" y="44"/>
                      <a:pt x="271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9" name="Line 60"/>
              <p:cNvSpPr>
                <a:spLocks noChangeShapeType="1"/>
              </p:cNvSpPr>
              <p:nvPr/>
            </p:nvSpPr>
            <p:spPr bwMode="auto">
              <a:xfrm flipH="1" flipV="1">
                <a:off x="227" y="0"/>
                <a:ext cx="45" cy="22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56" name="Text Box 61"/>
            <p:cNvSpPr txBox="1">
              <a:spLocks noChangeArrowheads="1"/>
            </p:cNvSpPr>
            <p:nvPr/>
          </p:nvSpPr>
          <p:spPr bwMode="auto">
            <a:xfrm>
              <a:off x="46" y="273"/>
              <a:ext cx="703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anose="02010609030101010101" pitchFamily="1" charset="-122"/>
                </a:rPr>
                <a:t>你们</a:t>
              </a:r>
            </a:p>
          </p:txBody>
        </p:sp>
      </p:grpSp>
      <p:grpSp>
        <p:nvGrpSpPr>
          <p:cNvPr id="18" name="Group 56"/>
          <p:cNvGrpSpPr/>
          <p:nvPr/>
        </p:nvGrpSpPr>
        <p:grpSpPr bwMode="auto">
          <a:xfrm>
            <a:off x="3330575" y="1558925"/>
            <a:ext cx="1585913" cy="1589088"/>
            <a:chOff x="0" y="0"/>
            <a:chExt cx="749" cy="631"/>
          </a:xfrm>
        </p:grpSpPr>
        <p:grpSp>
          <p:nvGrpSpPr>
            <p:cNvPr id="1050" name="Group 57"/>
            <p:cNvGrpSpPr/>
            <p:nvPr/>
          </p:nvGrpSpPr>
          <p:grpSpPr bwMode="auto">
            <a:xfrm>
              <a:off x="0" y="0"/>
              <a:ext cx="544" cy="631"/>
              <a:chOff x="0" y="0"/>
              <a:chExt cx="544" cy="631"/>
            </a:xfrm>
          </p:grpSpPr>
          <p:sp>
            <p:nvSpPr>
              <p:cNvPr id="1052" name="Oval 58"/>
              <p:cNvSpPr>
                <a:spLocks noChangeArrowheads="1"/>
              </p:cNvSpPr>
              <p:nvPr/>
            </p:nvSpPr>
            <p:spPr bwMode="auto">
              <a:xfrm>
                <a:off x="0" y="247"/>
                <a:ext cx="544" cy="384"/>
              </a:xfrm>
              <a:prstGeom prst="ellipse">
                <a:avLst/>
              </a:prstGeom>
              <a:solidFill>
                <a:srgbClr val="FF6600"/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charset="-122"/>
                </a:endParaRPr>
              </a:p>
            </p:txBody>
          </p:sp>
          <p:sp>
            <p:nvSpPr>
              <p:cNvPr id="1053" name="未知"/>
              <p:cNvSpPr/>
              <p:nvPr/>
            </p:nvSpPr>
            <p:spPr bwMode="auto">
              <a:xfrm>
                <a:off x="144" y="244"/>
                <a:ext cx="271" cy="45"/>
              </a:xfrm>
              <a:custGeom>
                <a:avLst/>
                <a:gdLst>
                  <a:gd name="T0" fmla="*/ 0 w 271"/>
                  <a:gd name="T1" fmla="*/ 0 h 45"/>
                  <a:gd name="T2" fmla="*/ 102 w 271"/>
                  <a:gd name="T3" fmla="*/ 45 h 45"/>
                  <a:gd name="T4" fmla="*/ 271 w 271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271"/>
                  <a:gd name="T10" fmla="*/ 0 h 45"/>
                  <a:gd name="T11" fmla="*/ 271 w 271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1" h="45">
                    <a:moveTo>
                      <a:pt x="0" y="0"/>
                    </a:moveTo>
                    <a:cubicBezTo>
                      <a:pt x="81" y="26"/>
                      <a:pt x="48" y="9"/>
                      <a:pt x="102" y="45"/>
                    </a:cubicBezTo>
                    <a:cubicBezTo>
                      <a:pt x="241" y="31"/>
                      <a:pt x="184" y="44"/>
                      <a:pt x="271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4" name="Line 60"/>
              <p:cNvSpPr>
                <a:spLocks noChangeShapeType="1"/>
              </p:cNvSpPr>
              <p:nvPr/>
            </p:nvSpPr>
            <p:spPr bwMode="auto">
              <a:xfrm flipH="1" flipV="1">
                <a:off x="227" y="0"/>
                <a:ext cx="45" cy="22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51" name="Text Box 61"/>
            <p:cNvSpPr txBox="1">
              <a:spLocks noChangeArrowheads="1"/>
            </p:cNvSpPr>
            <p:nvPr/>
          </p:nvSpPr>
          <p:spPr bwMode="auto">
            <a:xfrm>
              <a:off x="46" y="273"/>
              <a:ext cx="703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anose="02010609030101010101" pitchFamily="1" charset="-122"/>
                </a:rPr>
                <a:t>家人</a:t>
              </a:r>
            </a:p>
          </p:txBody>
        </p:sp>
      </p:grpSp>
      <p:grpSp>
        <p:nvGrpSpPr>
          <p:cNvPr id="20" name="Group 56"/>
          <p:cNvGrpSpPr/>
          <p:nvPr/>
        </p:nvGrpSpPr>
        <p:grpSpPr bwMode="auto">
          <a:xfrm>
            <a:off x="4787900" y="1387475"/>
            <a:ext cx="1489075" cy="1589088"/>
            <a:chOff x="-8" y="0"/>
            <a:chExt cx="703" cy="631"/>
          </a:xfrm>
        </p:grpSpPr>
        <p:grpSp>
          <p:nvGrpSpPr>
            <p:cNvPr id="1045" name="Group 57"/>
            <p:cNvGrpSpPr/>
            <p:nvPr/>
          </p:nvGrpSpPr>
          <p:grpSpPr bwMode="auto">
            <a:xfrm>
              <a:off x="0" y="0"/>
              <a:ext cx="544" cy="631"/>
              <a:chOff x="0" y="0"/>
              <a:chExt cx="544" cy="631"/>
            </a:xfrm>
          </p:grpSpPr>
          <p:sp>
            <p:nvSpPr>
              <p:cNvPr id="1047" name="Oval 58"/>
              <p:cNvSpPr>
                <a:spLocks noChangeArrowheads="1"/>
              </p:cNvSpPr>
              <p:nvPr/>
            </p:nvSpPr>
            <p:spPr bwMode="auto">
              <a:xfrm>
                <a:off x="0" y="247"/>
                <a:ext cx="544" cy="384"/>
              </a:xfrm>
              <a:prstGeom prst="ellipse">
                <a:avLst/>
              </a:prstGeom>
              <a:solidFill>
                <a:srgbClr val="FF6600"/>
              </a:solidFill>
              <a:ln w="12700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0030101010101" charset="-122"/>
                </a:endParaRPr>
              </a:p>
            </p:txBody>
          </p:sp>
          <p:sp>
            <p:nvSpPr>
              <p:cNvPr id="1048" name="未知"/>
              <p:cNvSpPr/>
              <p:nvPr/>
            </p:nvSpPr>
            <p:spPr bwMode="auto">
              <a:xfrm>
                <a:off x="144" y="244"/>
                <a:ext cx="271" cy="45"/>
              </a:xfrm>
              <a:custGeom>
                <a:avLst/>
                <a:gdLst>
                  <a:gd name="T0" fmla="*/ 0 w 271"/>
                  <a:gd name="T1" fmla="*/ 0 h 45"/>
                  <a:gd name="T2" fmla="*/ 102 w 271"/>
                  <a:gd name="T3" fmla="*/ 45 h 45"/>
                  <a:gd name="T4" fmla="*/ 271 w 271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271"/>
                  <a:gd name="T10" fmla="*/ 0 h 45"/>
                  <a:gd name="T11" fmla="*/ 271 w 271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71" h="45">
                    <a:moveTo>
                      <a:pt x="0" y="0"/>
                    </a:moveTo>
                    <a:cubicBezTo>
                      <a:pt x="81" y="26"/>
                      <a:pt x="48" y="9"/>
                      <a:pt x="102" y="45"/>
                    </a:cubicBezTo>
                    <a:cubicBezTo>
                      <a:pt x="241" y="31"/>
                      <a:pt x="184" y="44"/>
                      <a:pt x="271" y="0"/>
                    </a:cubicBez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9" name="Line 60"/>
              <p:cNvSpPr>
                <a:spLocks noChangeShapeType="1"/>
              </p:cNvSpPr>
              <p:nvPr/>
            </p:nvSpPr>
            <p:spPr bwMode="auto">
              <a:xfrm flipH="1" flipV="1">
                <a:off x="227" y="0"/>
                <a:ext cx="45" cy="22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46" name="Text Box 61"/>
            <p:cNvSpPr txBox="1">
              <a:spLocks noChangeArrowheads="1"/>
            </p:cNvSpPr>
            <p:nvPr/>
          </p:nvSpPr>
          <p:spPr bwMode="auto">
            <a:xfrm>
              <a:off x="-8" y="301"/>
              <a:ext cx="703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楷体_GB2312" panose="02010609030101010101" pitchFamily="1" charset="-122"/>
                </a:rPr>
                <a:t>土地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03848" y="1988840"/>
            <a:ext cx="5112568" cy="132207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轻松一刻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3443524"/>
            <a:ext cx="4714908" cy="3414476"/>
          </a:xfrm>
          <a:prstGeom prst="rect">
            <a:avLst/>
          </a:prstGeom>
        </p:spPr>
      </p:pic>
      <p:pic>
        <p:nvPicPr>
          <p:cNvPr id="5" name="图片 4" descr="3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124744"/>
            <a:ext cx="3071834" cy="4071966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215074" y="5143512"/>
            <a:ext cx="1214446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331640" y="2009404"/>
            <a:ext cx="1500198" cy="7715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 descr="QQ图片2016082121081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260648"/>
            <a:ext cx="3143272" cy="3210150"/>
          </a:xfrm>
          <a:prstGeom prst="rect">
            <a:avLst/>
          </a:prstGeom>
        </p:spPr>
      </p:pic>
      <p:sp>
        <p:nvSpPr>
          <p:cNvPr id="14" name="椭圆 13"/>
          <p:cNvSpPr/>
          <p:nvPr/>
        </p:nvSpPr>
        <p:spPr>
          <a:xfrm>
            <a:off x="6084168" y="1412776"/>
            <a:ext cx="1143008" cy="7048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IMG_43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428604"/>
            <a:ext cx="4232684" cy="5643578"/>
          </a:xfrm>
          <a:prstGeom prst="rect">
            <a:avLst/>
          </a:prstGeom>
        </p:spPr>
      </p:pic>
      <p:pic>
        <p:nvPicPr>
          <p:cNvPr id="4" name="图片 3" descr="IMG_43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57166"/>
            <a:ext cx="4286281" cy="571504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000100" y="1643050"/>
            <a:ext cx="642942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500694" y="1142984"/>
            <a:ext cx="571504" cy="6429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2542aef-8900-4e1d-8ea4-923074b7181d_5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065760">
            <a:off x="286430" y="238971"/>
            <a:ext cx="3396644" cy="3965582"/>
          </a:xfrm>
          <a:prstGeom prst="rect">
            <a:avLst/>
          </a:prstGeom>
        </p:spPr>
      </p:pic>
      <p:pic>
        <p:nvPicPr>
          <p:cNvPr id="3" name="图片 2" descr="5ebc70ac5d3a366bb05e04ed31d2bcb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76143">
            <a:off x="3237281" y="3647232"/>
            <a:ext cx="4402761" cy="2977676"/>
          </a:xfrm>
          <a:prstGeom prst="rect">
            <a:avLst/>
          </a:prstGeom>
        </p:spPr>
      </p:pic>
      <p:pic>
        <p:nvPicPr>
          <p:cNvPr id="4" name="图片 3" descr="QQ图片2016082121151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83337">
            <a:off x="5209420" y="213078"/>
            <a:ext cx="3267075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080" y="8890"/>
            <a:ext cx="9141460" cy="687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71800" y="-21417"/>
            <a:ext cx="720080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 b="1" dirty="0"/>
              <a:t>　天地人</a:t>
            </a:r>
          </a:p>
          <a:p>
            <a:r>
              <a:rPr lang="en-US" altLang="zh-CN" sz="4800" b="1" dirty="0"/>
              <a:t>         </a:t>
            </a:r>
            <a:r>
              <a:rPr lang="zh-CN" altLang="zh-CN" sz="4800" b="1" dirty="0"/>
              <a:t>◆对子歌</a:t>
            </a:r>
          </a:p>
          <a:p>
            <a:r>
              <a:rPr lang="zh-CN" altLang="zh-CN" sz="4800" b="1" dirty="0"/>
              <a:t>天对地，</a:t>
            </a:r>
            <a:endParaRPr lang="en-US" altLang="zh-CN" sz="4800" b="1" dirty="0"/>
          </a:p>
          <a:p>
            <a:r>
              <a:rPr lang="zh-CN" altLang="zh-CN" sz="4800" b="1" dirty="0"/>
              <a:t>雨对风，</a:t>
            </a:r>
            <a:endParaRPr lang="en-US" altLang="zh-CN" sz="4800" b="1" dirty="0"/>
          </a:p>
          <a:p>
            <a:r>
              <a:rPr lang="zh-CN" altLang="zh-CN" sz="4800" b="1" dirty="0"/>
              <a:t>大陆对长空。</a:t>
            </a:r>
            <a:endParaRPr lang="en-US" altLang="zh-CN" sz="4800" b="1" dirty="0"/>
          </a:p>
          <a:p>
            <a:r>
              <a:rPr lang="zh-CN" altLang="zh-CN" sz="4800" b="1" dirty="0"/>
              <a:t>山花对海树，</a:t>
            </a:r>
            <a:endParaRPr lang="en-US" altLang="zh-CN" sz="4800" b="1" dirty="0"/>
          </a:p>
          <a:p>
            <a:r>
              <a:rPr lang="zh-CN" altLang="zh-CN" sz="4800" b="1" dirty="0"/>
              <a:t>赤日对苍穹。</a:t>
            </a:r>
            <a:endParaRPr lang="en-US" altLang="zh-CN" sz="4800" b="1" dirty="0"/>
          </a:p>
          <a:p>
            <a:r>
              <a:rPr lang="zh-CN" altLang="zh-CN" sz="4800" b="1" dirty="0"/>
              <a:t>——《笠翁对韵》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91680" y="764704"/>
            <a:ext cx="72008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                                  </a:t>
            </a:r>
            <a:r>
              <a:rPr lang="zh-CN" altLang="zh-CN" sz="2800" b="1" dirty="0"/>
              <a:t>◆儿歌</a:t>
            </a:r>
          </a:p>
          <a:p>
            <a:r>
              <a:rPr lang="zh-CN" altLang="zh-CN" sz="2800" b="1" dirty="0"/>
              <a:t>你我他</a:t>
            </a:r>
          </a:p>
          <a:p>
            <a:r>
              <a:rPr lang="zh-CN" altLang="zh-CN" sz="2800" b="1" dirty="0"/>
              <a:t>你是妈妈，他是爸爸，我是乖巧的小娃娃。</a:t>
            </a:r>
          </a:p>
          <a:p>
            <a:r>
              <a:rPr lang="zh-CN" altLang="zh-CN" sz="2800" b="1" dirty="0"/>
              <a:t>妈妈对我说：“孩子，孩子，你是妈妈的好娃娃。”</a:t>
            </a:r>
          </a:p>
          <a:p>
            <a:r>
              <a:rPr lang="zh-CN" altLang="zh-CN" sz="2800" b="1" dirty="0"/>
              <a:t>爸爸对我说：“娃娃，娃娃，妈妈对你说的啥？”</a:t>
            </a:r>
          </a:p>
          <a:p>
            <a:r>
              <a:rPr lang="zh-CN" altLang="zh-CN" sz="2800" b="1" dirty="0"/>
              <a:t>我对爸爸说：“爸爸，爸爸，妈妈说我是她的好娃娃。”</a:t>
            </a:r>
          </a:p>
          <a:p>
            <a:r>
              <a:rPr lang="en-US" altLang="zh-CN" b="1" dirty="0"/>
              <a:t> </a:t>
            </a:r>
            <a:endParaRPr lang="zh-CN" altLang="zh-CN" b="1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9" t="-112" r="-49" b="9331"/>
          <a:stretch>
            <a:fillRect/>
          </a:stretch>
        </p:blipFill>
        <p:spPr>
          <a:xfrm>
            <a:off x="4445" y="108585"/>
            <a:ext cx="9133840" cy="6544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>
            <a:spLocks noChangeArrowheads="1"/>
          </p:cNvSpPr>
          <p:nvPr/>
        </p:nvSpPr>
        <p:spPr bwMode="auto">
          <a:xfrm>
            <a:off x="467544" y="692696"/>
            <a:ext cx="8351520" cy="5832648"/>
          </a:xfrm>
          <a:prstGeom prst="roundRect">
            <a:avLst>
              <a:gd name="adj" fmla="val 16667"/>
            </a:avLst>
          </a:prstGeom>
          <a:solidFill>
            <a:schemeClr val="accent2">
              <a:lumMod val="40000"/>
              <a:lumOff val="60000"/>
              <a:alpha val="21176"/>
            </a:schemeClr>
          </a:solidFill>
          <a:ln>
            <a:noFill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7CA800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你我他</a:t>
            </a:r>
            <a:endParaRPr kumimoji="0" lang="en-US" altLang="zh-CN" sz="6000" b="0" i="0" u="none" strike="noStrike" kern="0" cap="none" spc="0" normalizeH="0" baseline="0" noProof="0" dirty="0">
              <a:ln>
                <a:noFill/>
              </a:ln>
              <a:solidFill>
                <a:srgbClr val="7CA800"/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妈妈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生下我，</a:t>
            </a:r>
            <a:endParaRPr kumimoji="0" lang="en-US" altLang="zh-CN" sz="4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就有你我他。</a:t>
            </a:r>
            <a:endParaRPr kumimoji="0" lang="en-US" altLang="zh-CN" sz="4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同在一个蓝天下，</a:t>
            </a:r>
            <a:endParaRPr kumimoji="0" lang="en-US" altLang="zh-CN" sz="4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我们是一家，</a:t>
            </a:r>
            <a:endParaRPr kumimoji="0" lang="en-US" altLang="zh-CN" sz="4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</a:rPr>
              <a:t>我帮你呀，你帮他。</a:t>
            </a:r>
            <a:endParaRPr kumimoji="0" lang="en-US" altLang="zh-CN" sz="4800" b="1" i="0" u="none" strike="noStrike" kern="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59832" y="397113"/>
            <a:ext cx="59766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说一说</a:t>
            </a:r>
            <a:r>
              <a:rPr kumimoji="0" lang="zh-CN" altLang="en-US" sz="6000" b="1" i="0" u="none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</a:rPr>
              <a:t>   练一练</a:t>
            </a:r>
            <a:endParaRPr kumimoji="0" lang="zh-CN" altLang="zh-CN" sz="60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27784" y="2060848"/>
            <a:ext cx="651621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3600" b="1" dirty="0" smtClean="0"/>
              <a:t>请你尝试着用今天新认识的生字朋友“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天、地、人、你、我、他</a:t>
            </a:r>
            <a:r>
              <a:rPr lang="zh-CN" altLang="en-US" sz="3600" b="1" dirty="0" smtClean="0"/>
              <a:t>”说句话吧！</a:t>
            </a:r>
            <a:endParaRPr lang="zh-CN" altLang="en-US" sz="3600" b="1" dirty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250825" y="404813"/>
            <a:ext cx="5943600" cy="5943600"/>
            <a:chOff x="0" y="0"/>
            <a:chExt cx="3744" cy="3744"/>
          </a:xfrm>
        </p:grpSpPr>
        <p:sp>
          <p:nvSpPr>
            <p:cNvPr id="14348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744" cy="374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9" name="Line 4"/>
            <p:cNvSpPr>
              <a:spLocks noChangeShapeType="1"/>
            </p:cNvSpPr>
            <p:nvPr/>
          </p:nvSpPr>
          <p:spPr bwMode="auto">
            <a:xfrm>
              <a:off x="0" y="1872"/>
              <a:ext cx="37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Line 5"/>
            <p:cNvSpPr>
              <a:spLocks noChangeShapeType="1"/>
            </p:cNvSpPr>
            <p:nvPr/>
          </p:nvSpPr>
          <p:spPr bwMode="auto">
            <a:xfrm rot="-5400000">
              <a:off x="0" y="1869"/>
              <a:ext cx="374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6372225" y="692150"/>
            <a:ext cx="25209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6000" b="1">
                <a:latin typeface="Times New Roman" panose="02020603050405020304" pitchFamily="18" charset="0"/>
                <a:ea typeface="楷体_GB2312" panose="02010609030101010101" pitchFamily="1" charset="-122"/>
              </a:rPr>
              <a:t>田字格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755650" y="1484313"/>
            <a:ext cx="223361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000" b="1">
                <a:solidFill>
                  <a:srgbClr val="0000FF"/>
                </a:solidFill>
                <a:ea typeface="楷体_GB2312" panose="02010609030101010101" pitchFamily="1" charset="-122"/>
              </a:rPr>
              <a:t>左上格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3779838" y="1484313"/>
            <a:ext cx="1944687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4000" b="1">
                <a:solidFill>
                  <a:srgbClr val="0000FF"/>
                </a:solidFill>
                <a:ea typeface="楷体_GB2312" panose="02010609030101010101" pitchFamily="1" charset="-122"/>
              </a:rPr>
              <a:t>右上格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755650" y="4868863"/>
            <a:ext cx="20161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4000" b="1">
                <a:solidFill>
                  <a:srgbClr val="0000FF"/>
                </a:solidFill>
                <a:ea typeface="楷体_GB2312" panose="02010609030101010101" pitchFamily="1" charset="-122"/>
              </a:rPr>
              <a:t>左下格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3563938" y="4868863"/>
            <a:ext cx="20875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sz="4000" b="1">
                <a:solidFill>
                  <a:srgbClr val="0000FF"/>
                </a:solidFill>
                <a:ea typeface="楷体_GB2312" panose="02010609030101010101" pitchFamily="1" charset="-122"/>
              </a:rPr>
              <a:t>右下格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1040130" y="2492896"/>
            <a:ext cx="798322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9600" dirty="0">
                <a:solidFill>
                  <a:srgbClr val="0000FF"/>
                </a:solidFill>
              </a:rPr>
              <a:t>-------</a:t>
            </a: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2987675" y="549275"/>
            <a:ext cx="557213" cy="5643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66"/>
                </a:solidFill>
              </a:rPr>
              <a:t>︱︱︱︱︱︱︱︱︱︱︱︱︱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6299200" y="1873250"/>
            <a:ext cx="2784475" cy="2651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2800" b="1">
                <a:solidFill>
                  <a:srgbClr val="FF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田字格，四方方，</a:t>
            </a:r>
          </a:p>
          <a:p>
            <a:r>
              <a:rPr lang="zh-CN" sz="2800" b="1">
                <a:solidFill>
                  <a:srgbClr val="FF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写好汉字它来帮。</a:t>
            </a:r>
          </a:p>
          <a:p>
            <a:r>
              <a:rPr lang="zh-CN" sz="2800" b="1">
                <a:solidFill>
                  <a:srgbClr val="FF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左上格、右上格、</a:t>
            </a:r>
          </a:p>
          <a:p>
            <a:r>
              <a:rPr lang="zh-CN" sz="2800" b="1">
                <a:solidFill>
                  <a:srgbClr val="FF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左下格、右下格，</a:t>
            </a:r>
          </a:p>
          <a:p>
            <a:r>
              <a:rPr lang="zh-CN" sz="2800" b="1">
                <a:solidFill>
                  <a:srgbClr val="FF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横中线、竖中线，</a:t>
            </a:r>
          </a:p>
          <a:p>
            <a:r>
              <a:rPr lang="zh-CN" sz="2800" b="1">
                <a:solidFill>
                  <a:srgbClr val="FF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各个方位记心间</a:t>
            </a:r>
            <a:r>
              <a:rPr lang="zh-CN" sz="2400" b="1">
                <a:solidFill>
                  <a:srgbClr val="FF0066"/>
                </a:solidFill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autoUpdateAnimBg="0"/>
      <p:bldP spid="15367" grpId="0" autoUpdateAnimBg="0"/>
      <p:bldP spid="15368" grpId="0" autoUpdateAnimBg="0"/>
      <p:bldP spid="15369" grpId="0" autoUpdateAnimBg="0"/>
      <p:bldP spid="15370" grpId="0" autoUpdateAnimBg="0"/>
      <p:bldP spid="15371" grpId="0" autoUpdateAnimBg="0"/>
      <p:bldP spid="15373" grpId="0" autoUpdateAnimBg="0"/>
      <p:bldP spid="15374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250825" y="404813"/>
            <a:ext cx="5943600" cy="5943600"/>
            <a:chOff x="0" y="0"/>
            <a:chExt cx="3744" cy="3744"/>
          </a:xfrm>
        </p:grpSpPr>
        <p:sp>
          <p:nvSpPr>
            <p:cNvPr id="14348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744" cy="374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49" name="Line 4"/>
            <p:cNvSpPr>
              <a:spLocks noChangeShapeType="1"/>
            </p:cNvSpPr>
            <p:nvPr/>
          </p:nvSpPr>
          <p:spPr bwMode="auto">
            <a:xfrm>
              <a:off x="0" y="1872"/>
              <a:ext cx="37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Line 5"/>
            <p:cNvSpPr>
              <a:spLocks noChangeShapeType="1"/>
            </p:cNvSpPr>
            <p:nvPr/>
          </p:nvSpPr>
          <p:spPr bwMode="auto">
            <a:xfrm rot="-5400000">
              <a:off x="0" y="1869"/>
              <a:ext cx="374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6372225" y="692150"/>
            <a:ext cx="2520950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6000" b="1">
                <a:latin typeface="Times New Roman" panose="02020603050405020304" pitchFamily="18" charset="0"/>
                <a:ea typeface="楷体_GB2312" panose="02010609030101010101" pitchFamily="1" charset="-122"/>
              </a:rPr>
              <a:t>田字格</a:t>
            </a:r>
          </a:p>
        </p:txBody>
      </p:sp>
      <p:sp>
        <p:nvSpPr>
          <p:cNvPr id="14345" name="Rectangle 12"/>
          <p:cNvSpPr>
            <a:spLocks noChangeArrowheads="1"/>
          </p:cNvSpPr>
          <p:nvPr/>
        </p:nvSpPr>
        <p:spPr bwMode="auto">
          <a:xfrm>
            <a:off x="4365625" y="3246438"/>
            <a:ext cx="41275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/>
              <a:t>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fdcff78-397d-4cf9-b482-6be2e432237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016" y="116632"/>
            <a:ext cx="8820472" cy="6593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491880" y="692696"/>
            <a:ext cx="2000264" cy="23574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</a:p>
        </p:txBody>
      </p:sp>
      <p:pic>
        <p:nvPicPr>
          <p:cNvPr id="11" name="图片 10" descr="图片IMG_4348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3643314"/>
            <a:ext cx="1857388" cy="2222348"/>
          </a:xfrm>
          <a:prstGeom prst="rect">
            <a:avLst/>
          </a:prstGeom>
        </p:spPr>
      </p:pic>
      <p:pic>
        <p:nvPicPr>
          <p:cNvPr id="12" name="图片 11" descr="图片IMG_4348 (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86512" y="1170466"/>
            <a:ext cx="2300742" cy="4758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685" y="1905"/>
            <a:ext cx="9174480" cy="684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370" y="-6985"/>
            <a:ext cx="9171940" cy="6845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b="23011"/>
          <a:stretch>
            <a:fillRect/>
          </a:stretch>
        </p:blipFill>
        <p:spPr>
          <a:xfrm>
            <a:off x="-7620" y="12700"/>
            <a:ext cx="9158605" cy="52603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t="76507"/>
          <a:stretch>
            <a:fillRect/>
          </a:stretch>
        </p:blipFill>
        <p:spPr>
          <a:xfrm>
            <a:off x="-7620" y="5273040"/>
            <a:ext cx="9004935" cy="157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779912" y="476672"/>
            <a:ext cx="2071702" cy="235745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5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</a:p>
        </p:txBody>
      </p:sp>
      <p:pic>
        <p:nvPicPr>
          <p:cNvPr id="11" name="图片 10" descr="图片IMG_4347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3645024"/>
            <a:ext cx="1928826" cy="2285992"/>
          </a:xfrm>
          <a:prstGeom prst="rect">
            <a:avLst/>
          </a:prstGeom>
        </p:spPr>
      </p:pic>
      <p:pic>
        <p:nvPicPr>
          <p:cNvPr id="12" name="图片 11" descr="图片IMG_4349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3" y="3645024"/>
            <a:ext cx="2235587" cy="23042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35"/>
            <a:ext cx="9130665" cy="6859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>
        <a:solidFill>
          <a:schemeClr val="tx2">
            <a:lumMod val="10000"/>
            <a:lumOff val="90000"/>
          </a:schemeClr>
        </a:solidFill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69</TotalTime>
  <Words>279</Words>
  <Application>Microsoft Office PowerPoint</Application>
  <PresentationFormat>全屏显示(4:3)</PresentationFormat>
  <Paragraphs>79</Paragraphs>
  <Slides>34</Slides>
  <Notes>2</Notes>
  <HiddenSlides>0</HiddenSlides>
  <MMClips>1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暗香扑面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apple</dc:creator>
  <cp:lastModifiedBy>dell1</cp:lastModifiedBy>
  <cp:revision>63</cp:revision>
  <dcterms:created xsi:type="dcterms:W3CDTF">2016-08-21T06:41:00Z</dcterms:created>
  <dcterms:modified xsi:type="dcterms:W3CDTF">2018-09-05T02:31:32Z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