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77"/>
  </p:notesMasterIdLst>
  <p:sldIdLst>
    <p:sldId id="440" r:id="rId5"/>
    <p:sldId id="470" r:id="rId6"/>
    <p:sldId id="473" r:id="rId7"/>
    <p:sldId id="474" r:id="rId8"/>
    <p:sldId id="458" r:id="rId9"/>
    <p:sldId id="441" r:id="rId10"/>
    <p:sldId id="459" r:id="rId11"/>
    <p:sldId id="460" r:id="rId12"/>
    <p:sldId id="461" r:id="rId13"/>
    <p:sldId id="462" r:id="rId14"/>
    <p:sldId id="463" r:id="rId15"/>
    <p:sldId id="464" r:id="rId16"/>
    <p:sldId id="475" r:id="rId17"/>
    <p:sldId id="442" r:id="rId18"/>
    <p:sldId id="443" r:id="rId19"/>
    <p:sldId id="412" r:id="rId20"/>
    <p:sldId id="390" r:id="rId21"/>
    <p:sldId id="457" r:id="rId22"/>
    <p:sldId id="471" r:id="rId23"/>
    <p:sldId id="468" r:id="rId24"/>
    <p:sldId id="466" r:id="rId25"/>
    <p:sldId id="467" r:id="rId26"/>
    <p:sldId id="469" r:id="rId27"/>
    <p:sldId id="352" r:id="rId28"/>
    <p:sldId id="330" r:id="rId29"/>
    <p:sldId id="354" r:id="rId30"/>
    <p:sldId id="444" r:id="rId31"/>
    <p:sldId id="369" r:id="rId32"/>
    <p:sldId id="370" r:id="rId33"/>
    <p:sldId id="371" r:id="rId34"/>
    <p:sldId id="372" r:id="rId35"/>
    <p:sldId id="449" r:id="rId36"/>
    <p:sldId id="477" r:id="rId37"/>
    <p:sldId id="355" r:id="rId38"/>
    <p:sldId id="542" r:id="rId39"/>
    <p:sldId id="543" r:id="rId40"/>
    <p:sldId id="544" r:id="rId41"/>
    <p:sldId id="545" r:id="rId42"/>
    <p:sldId id="546" r:id="rId43"/>
    <p:sldId id="547" r:id="rId44"/>
    <p:sldId id="548" r:id="rId45"/>
    <p:sldId id="549" r:id="rId46"/>
    <p:sldId id="550" r:id="rId47"/>
    <p:sldId id="446" r:id="rId48"/>
    <p:sldId id="476" r:id="rId49"/>
    <p:sldId id="479" r:id="rId50"/>
    <p:sldId id="482" r:id="rId51"/>
    <p:sldId id="488" r:id="rId52"/>
    <p:sldId id="480" r:id="rId53"/>
    <p:sldId id="481" r:id="rId54"/>
    <p:sldId id="487" r:id="rId55"/>
    <p:sldId id="552" r:id="rId56"/>
    <p:sldId id="489" r:id="rId57"/>
    <p:sldId id="490" r:id="rId58"/>
    <p:sldId id="356" r:id="rId59"/>
    <p:sldId id="357" r:id="rId60"/>
    <p:sldId id="358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424" r:id="rId70"/>
    <p:sldId id="425" r:id="rId71"/>
    <p:sldId id="426" r:id="rId72"/>
    <p:sldId id="427" r:id="rId73"/>
    <p:sldId id="388" r:id="rId74"/>
    <p:sldId id="389" r:id="rId75"/>
    <p:sldId id="361" r:id="rId76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82C7"/>
    <a:srgbClr val="B0EE00"/>
    <a:srgbClr val="FF0000"/>
    <a:srgbClr val="FF99FF"/>
    <a:srgbClr val="E89556"/>
    <a:srgbClr val="FAE8DA"/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504" y="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0" Type="http://schemas.openxmlformats.org/officeDocument/2006/relationships/tableStyles" Target="tableStyles.xml"/><Relationship Id="rId8" Type="http://schemas.openxmlformats.org/officeDocument/2006/relationships/slide" Target="slides/slide4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C:\Users\Administrator\Desktop\&#35782;&#23383;6\ppt\seagull.wav" TargetMode="External"/><Relationship Id="rId2" Type="http://schemas.openxmlformats.org/officeDocument/2006/relationships/audio" Target="file:///C:\Users\Administrator\Desktop\&#35782;&#23383;6\ppt\seagull.wav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audio" Target="../media/audio2.wav"/><Relationship Id="rId4" Type="http://schemas.openxmlformats.org/officeDocument/2006/relationships/image" Target="../media/image52.png"/><Relationship Id="rId3" Type="http://schemas.microsoft.com/office/2007/relationships/media" Target="file:///H:\&#35782;&#23383;6\S_006.WAV" TargetMode="External"/><Relationship Id="rId2" Type="http://schemas.openxmlformats.org/officeDocument/2006/relationships/audio" Target="file:///H:\&#35782;&#23383;6\S_006.WAV" TargetMode="Externa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55.jpeg"/><Relationship Id="rId1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GIF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60.jpeg"/><Relationship Id="rId15" Type="http://schemas.openxmlformats.org/officeDocument/2006/relationships/image" Target="../media/image59.jpeg"/><Relationship Id="rId14" Type="http://schemas.openxmlformats.org/officeDocument/2006/relationships/image" Target="../media/image61.jpeg"/><Relationship Id="rId13" Type="http://schemas.openxmlformats.org/officeDocument/2006/relationships/image" Target="../media/image58.jpeg"/><Relationship Id="rId12" Type="http://schemas.openxmlformats.org/officeDocument/2006/relationships/image" Target="../media/image39.jpeg"/><Relationship Id="rId11" Type="http://schemas.openxmlformats.org/officeDocument/2006/relationships/image" Target="../media/image47.jpeg"/><Relationship Id="rId10" Type="http://schemas.openxmlformats.org/officeDocument/2006/relationships/image" Target="../media/image37.jpeg"/><Relationship Id="rId1" Type="http://schemas.openxmlformats.org/officeDocument/2006/relationships/image" Target="../media/image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5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jpe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jpeg"/><Relationship Id="rId2" Type="http://schemas.openxmlformats.org/officeDocument/2006/relationships/audio" Target="../media/audio3.wav"/><Relationship Id="rId1" Type="http://schemas.openxmlformats.org/officeDocument/2006/relationships/image" Target="../media/image74.pn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jpeg"/><Relationship Id="rId2" Type="http://schemas.openxmlformats.org/officeDocument/2006/relationships/audio" Target="../media/audio3.wav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jpeg"/><Relationship Id="rId2" Type="http://schemas.openxmlformats.org/officeDocument/2006/relationships/audio" Target="../media/audio3.wav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jpeg"/><Relationship Id="rId2" Type="http://schemas.openxmlformats.org/officeDocument/2006/relationships/audio" Target="../media/audio3.wav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59395" name="内容占位符 3" descr="857d871b38809241dbb4bd67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9396" name="TextBox 4"/>
          <p:cNvSpPr txBox="1"/>
          <p:nvPr/>
        </p:nvSpPr>
        <p:spPr>
          <a:xfrm>
            <a:off x="1080770" y="1317625"/>
            <a:ext cx="63919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/>
            <a:r>
              <a:rPr lang="zh-CN" altLang="en-US" sz="3600" b="1" dirty="0">
                <a:solidFill>
                  <a:srgbClr val="0070C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3600" b="1" dirty="0">
                <a:solidFill>
                  <a:srgbClr val="0070C0"/>
                </a:solidFill>
                <a:latin typeface="Arial" panose="020B0604020202020204" pitchFamily="34" charset="0"/>
              </a:rPr>
              <a:t>2017</a:t>
            </a:r>
            <a:r>
              <a:rPr lang="zh-CN" altLang="en-US" sz="3600" b="1" dirty="0">
                <a:solidFill>
                  <a:srgbClr val="0070C0"/>
                </a:solidFill>
                <a:latin typeface="Arial" panose="020B0604020202020204" pitchFamily="34" charset="0"/>
              </a:rPr>
              <a:t>年小学语文二年级上册</a:t>
            </a:r>
            <a:endParaRPr lang="zh-CN" altLang="en-US" sz="36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59397" name="TextBox 5"/>
          <p:cNvSpPr txBox="1"/>
          <p:nvPr/>
        </p:nvSpPr>
        <p:spPr>
          <a:xfrm>
            <a:off x="1908175" y="2819400"/>
            <a:ext cx="6192838" cy="221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       识字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eaLnBrk="0" hangingPunct="0"/>
            <a:r>
              <a:rPr lang="zh-CN" altLang="en-US" sz="66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66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66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6600" b="1" dirty="0">
                <a:solidFill>
                  <a:srgbClr val="3782C7"/>
                </a:solidFill>
                <a:latin typeface="Times New Roman" panose="02020603050405020304" pitchFamily="18" charset="0"/>
              </a:rPr>
              <a:t>场景歌</a:t>
            </a:r>
            <a:endParaRPr lang="zh-CN" altLang="en-US" sz="6600" b="1" dirty="0">
              <a:solidFill>
                <a:srgbClr val="3782C7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84995" name="内容占位符 3" descr="0707091911348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7363"/>
          </a:xfrm>
          <a:ln/>
        </p:spPr>
      </p:pic>
      <p:sp>
        <p:nvSpPr>
          <p:cNvPr id="84996" name="TextBox 4"/>
          <p:cNvSpPr txBox="1"/>
          <p:nvPr/>
        </p:nvSpPr>
        <p:spPr>
          <a:xfrm>
            <a:off x="4191000" y="5410200"/>
            <a:ext cx="4572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一条帆船</a:t>
            </a:r>
            <a:endParaRPr lang="zh-CN" altLang="en-US" sz="7200" b="1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860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19" name="图片 86018" descr="5252423_113614022000_2"/>
          <p:cNvPicPr>
            <a:picLocks noChangeAspect="1"/>
          </p:cNvPicPr>
          <p:nvPr/>
        </p:nvPicPr>
        <p:blipFill>
          <a:blip r:embed="rId2">
            <a:clrChange>
              <a:clrFrom>
                <a:srgbClr val="9CB0CB"/>
              </a:clrFrom>
              <a:clrTo>
                <a:srgbClr val="9CB0CB">
                  <a:alpha val="0"/>
                </a:srgbClr>
              </a:clrTo>
            </a:clrChange>
            <a:lum bright="23999"/>
          </a:blip>
          <a:srcRect l="16032" t="30087" r="15300" b="36725"/>
          <a:stretch>
            <a:fillRect/>
          </a:stretch>
        </p:blipFill>
        <p:spPr>
          <a:xfrm rot="20934240">
            <a:off x="3059113" y="1341438"/>
            <a:ext cx="237648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文本框 86019"/>
          <p:cNvSpPr txBox="1"/>
          <p:nvPr/>
        </p:nvSpPr>
        <p:spPr>
          <a:xfrm>
            <a:off x="1547813" y="3141663"/>
            <a:ext cx="3455987" cy="823912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一只海鸥</a:t>
            </a:r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1547813" y="3860800"/>
            <a:ext cx="3889375" cy="823913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一艘军舰，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2" name="矩形 86021"/>
          <p:cNvSpPr/>
          <p:nvPr/>
        </p:nvSpPr>
        <p:spPr>
          <a:xfrm>
            <a:off x="4787900" y="3860800"/>
            <a:ext cx="3384550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一条帆船。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3" name="文本框 86022"/>
          <p:cNvSpPr txBox="1"/>
          <p:nvPr/>
        </p:nvSpPr>
        <p:spPr>
          <a:xfrm>
            <a:off x="5003800" y="3068638"/>
            <a:ext cx="3744913" cy="823912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一片沙滩。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4" name="文本框 86023"/>
          <p:cNvSpPr txBox="1"/>
          <p:nvPr/>
        </p:nvSpPr>
        <p:spPr>
          <a:xfrm>
            <a:off x="1979613" y="3860800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艘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5" name="文本框 86024"/>
          <p:cNvSpPr txBox="1"/>
          <p:nvPr/>
        </p:nvSpPr>
        <p:spPr>
          <a:xfrm>
            <a:off x="5219700" y="3860800"/>
            <a:ext cx="12239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6" name="直接连接符 86025"/>
          <p:cNvSpPr/>
          <p:nvPr/>
        </p:nvSpPr>
        <p:spPr>
          <a:xfrm>
            <a:off x="1692275" y="3933825"/>
            <a:ext cx="11509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7" name="直接连接符 86026"/>
          <p:cNvSpPr/>
          <p:nvPr/>
        </p:nvSpPr>
        <p:spPr>
          <a:xfrm>
            <a:off x="5076825" y="3933825"/>
            <a:ext cx="12239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8" name="直接连接符 86027"/>
          <p:cNvSpPr/>
          <p:nvPr/>
        </p:nvSpPr>
        <p:spPr>
          <a:xfrm>
            <a:off x="1692275" y="4797425"/>
            <a:ext cx="11509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9" name="直接连接符 86028"/>
          <p:cNvSpPr/>
          <p:nvPr/>
        </p:nvSpPr>
        <p:spPr>
          <a:xfrm>
            <a:off x="4932363" y="4797425"/>
            <a:ext cx="11509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30" name="文本框 86029"/>
          <p:cNvSpPr txBox="1"/>
          <p:nvPr/>
        </p:nvSpPr>
        <p:spPr>
          <a:xfrm>
            <a:off x="539750" y="692150"/>
            <a:ext cx="2951163" cy="1098550"/>
          </a:xfrm>
          <a:prstGeom prst="rect">
            <a:avLst/>
          </a:prstGeom>
          <a:solidFill>
            <a:schemeClr val="bg1">
              <a:alpha val="50999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数量词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  <p:bldP spid="86025" grpId="0"/>
      <p:bldP spid="860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流程图: 可选过程 87041"/>
          <p:cNvSpPr/>
          <p:nvPr/>
        </p:nvSpPr>
        <p:spPr>
          <a:xfrm>
            <a:off x="287338" y="188913"/>
            <a:ext cx="8748712" cy="1755775"/>
          </a:xfrm>
          <a:prstGeom prst="flowChartAlternateProcess">
            <a:avLst/>
          </a:prstGeom>
          <a:gradFill rotWithShape="1">
            <a:gsLst>
              <a:gs pos="0">
                <a:schemeClr val="accent1">
                  <a:alpha val="39999"/>
                </a:schemeClr>
              </a:gs>
              <a:gs pos="50000">
                <a:srgbClr val="FFFFCC"/>
              </a:gs>
              <a:gs pos="100000">
                <a:schemeClr val="accent1">
                  <a:alpha val="39999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r>
              <a:rPr lang="zh-CN" altLang="en-US" sz="6600" b="1">
                <a:latin typeface="Arial" panose="020B0604020202020204" pitchFamily="34" charset="0"/>
                <a:ea typeface="楷体_GB2312" pitchFamily="49" charset="-122"/>
              </a:rPr>
              <a:t>一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艘</a:t>
            </a:r>
            <a:r>
              <a:rPr lang="zh-CN" altLang="en-US" sz="6600" b="1">
                <a:latin typeface="Arial" panose="020B0604020202020204" pitchFamily="34" charset="0"/>
                <a:ea typeface="楷体_GB2312" pitchFamily="49" charset="-122"/>
              </a:rPr>
              <a:t>军舰，一</a:t>
            </a: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条</a:t>
            </a:r>
            <a:r>
              <a:rPr lang="zh-CN" altLang="en-US" sz="6600" b="1">
                <a:latin typeface="Arial" panose="020B0604020202020204" pitchFamily="34" charset="0"/>
                <a:ea typeface="楷体_GB2312" pitchFamily="49" charset="-122"/>
              </a:rPr>
              <a:t>帆船。</a:t>
            </a:r>
            <a:endParaRPr lang="zh-CN" altLang="en-US" sz="6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87043" name="图片 87042" descr="3eab9a383bd7d80297ddd82a"/>
          <p:cNvPicPr>
            <a:picLocks noChangeAspect="1"/>
          </p:cNvPicPr>
          <p:nvPr/>
        </p:nvPicPr>
        <p:blipFill>
          <a:blip r:embed="rId1"/>
          <a:srcRect l="5588" t="8290" b="5551"/>
          <a:stretch>
            <a:fillRect/>
          </a:stretch>
        </p:blipFill>
        <p:spPr>
          <a:xfrm>
            <a:off x="179388" y="2276475"/>
            <a:ext cx="5292725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4" name="图片 87043" descr="2531170_085950588959_2"/>
          <p:cNvPicPr>
            <a:picLocks noChangeAspect="1"/>
          </p:cNvPicPr>
          <p:nvPr/>
        </p:nvPicPr>
        <p:blipFill>
          <a:blip r:embed="rId2"/>
          <a:srcRect l="10139" r="52946" b="21313"/>
          <a:stretch>
            <a:fillRect/>
          </a:stretch>
        </p:blipFill>
        <p:spPr>
          <a:xfrm>
            <a:off x="5543550" y="1989138"/>
            <a:ext cx="3600450" cy="4630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图片 99329" descr="海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3048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99330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图片 99331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3" name="图片 99332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4" name="图片 99333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5" name="文本框 99334"/>
          <p:cNvSpPr txBox="1"/>
          <p:nvPr/>
        </p:nvSpPr>
        <p:spPr>
          <a:xfrm>
            <a:off x="457200" y="27098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海鸥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6" name="文本框 99335"/>
          <p:cNvSpPr txBox="1"/>
          <p:nvPr/>
        </p:nvSpPr>
        <p:spPr>
          <a:xfrm>
            <a:off x="2743200" y="2743200"/>
            <a:ext cx="1330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沙滩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7" name="文本框 99336"/>
          <p:cNvSpPr txBox="1"/>
          <p:nvPr/>
        </p:nvSpPr>
        <p:spPr>
          <a:xfrm>
            <a:off x="50292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军舰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8" name="文本框 99337"/>
          <p:cNvSpPr txBox="1"/>
          <p:nvPr/>
        </p:nvSpPr>
        <p:spPr>
          <a:xfrm>
            <a:off x="73914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帆船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9" name="文本框 99338"/>
          <p:cNvSpPr txBox="1"/>
          <p:nvPr/>
        </p:nvSpPr>
        <p:spPr>
          <a:xfrm>
            <a:off x="5334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鱼塘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40" name="文本框 99339"/>
          <p:cNvSpPr txBox="1"/>
          <p:nvPr/>
        </p:nvSpPr>
        <p:spPr>
          <a:xfrm>
            <a:off x="26670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稻田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41" name="文本框 99340"/>
          <p:cNvSpPr txBox="1"/>
          <p:nvPr/>
        </p:nvSpPr>
        <p:spPr>
          <a:xfrm>
            <a:off x="5029200" y="58674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垂柳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42" name="文本框 99341"/>
          <p:cNvSpPr txBox="1"/>
          <p:nvPr/>
        </p:nvSpPr>
        <p:spPr>
          <a:xfrm>
            <a:off x="7315200" y="591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9343" name="图片 99342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4" name="图片 993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5" name="图片 993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0" y="1295400"/>
            <a:ext cx="91440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</a:rPr>
              <a:t> </a:t>
            </a:r>
            <a:endParaRPr lang="zh-CN" altLang="en-US" sz="4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</a:rPr>
              <a:t>海 鸥     沙 滩     军  舰     帆  船</a:t>
            </a:r>
            <a:endParaRPr lang="zh-CN" altLang="en-US" sz="4800" b="1">
              <a:latin typeface="Times New Roman" panose="02020603050405020304" pitchFamily="18" charset="0"/>
            </a:endParaRPr>
          </a:p>
        </p:txBody>
      </p:sp>
      <p:sp>
        <p:nvSpPr>
          <p:cNvPr id="61443" name="文本框 61442"/>
          <p:cNvSpPr txBox="1"/>
          <p:nvPr/>
        </p:nvSpPr>
        <p:spPr>
          <a:xfrm>
            <a:off x="0" y="4276725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Arial" panose="020B0604020202020204" pitchFamily="34" charset="0"/>
              </a:rPr>
              <a:t>鱼  塘</a:t>
            </a:r>
            <a:r>
              <a:rPr lang="zh-CN" altLang="en-US" sz="4800" b="1" dirty="0">
                <a:latin typeface="Times New Roman" panose="02020603050405020304" pitchFamily="18" charset="0"/>
              </a:rPr>
              <a:t>    稻  田     垂柳</a:t>
            </a:r>
            <a:r>
              <a:rPr lang="en-US" altLang="zh-CN" sz="4800" b="1">
                <a:latin typeface="Times New Roman" panose="02020603050405020304" pitchFamily="18" charset="0"/>
              </a:rPr>
              <a:t>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花 园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61444" name="文本框 61443"/>
          <p:cNvSpPr txBox="1"/>
          <p:nvPr/>
        </p:nvSpPr>
        <p:spPr>
          <a:xfrm>
            <a:off x="212725" y="3724275"/>
            <a:ext cx="8702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err="1">
                <a:latin typeface="Times New Roman" panose="02020603050405020304" pitchFamily="18" charset="0"/>
              </a:rPr>
              <a:t>y</a:t>
            </a:r>
            <a:r>
              <a:rPr lang="en-US" altLang="zh-CN" err="1">
                <a:latin typeface="Arial" panose="020B0604020202020204" pitchFamily="34" charset="0"/>
              </a:rPr>
              <a:t>ú</a:t>
            </a:r>
            <a:r>
              <a:rPr lang="en-US" altLang="zh-CN">
                <a:latin typeface="Arial" panose="020B0604020202020204" pitchFamily="34" charset="0"/>
              </a:rPr>
              <a:t>   </a:t>
            </a:r>
            <a:r>
              <a:rPr lang="en-US" altLang="zh-CN" err="1">
                <a:latin typeface="Arial" panose="020B0604020202020204" pitchFamily="34" charset="0"/>
              </a:rPr>
              <a:t>táng</a:t>
            </a:r>
            <a:r>
              <a:rPr lang="en-US" altLang="zh-CN">
                <a:latin typeface="Arial" panose="020B0604020202020204" pitchFamily="34" charset="0"/>
              </a:rPr>
              <a:t>          </a:t>
            </a:r>
            <a:r>
              <a:rPr lang="en-US" altLang="zh-CN" err="1">
                <a:latin typeface="Arial" panose="020B0604020202020204" pitchFamily="34" charset="0"/>
              </a:rPr>
              <a:t>dào</a:t>
            </a:r>
            <a:r>
              <a:rPr lang="en-US" altLang="zh-CN">
                <a:latin typeface="Arial" panose="020B0604020202020204" pitchFamily="34" charset="0"/>
              </a:rPr>
              <a:t>    </a:t>
            </a:r>
            <a:r>
              <a:rPr lang="en-US" altLang="zh-CN" err="1">
                <a:latin typeface="Arial" panose="020B0604020202020204" pitchFamily="34" charset="0"/>
              </a:rPr>
              <a:t>tián</a:t>
            </a:r>
            <a:r>
              <a:rPr lang="en-US" altLang="zh-CN">
                <a:latin typeface="Arial" panose="020B0604020202020204" pitchFamily="34" charset="0"/>
              </a:rPr>
              <a:t>            </a:t>
            </a:r>
            <a:r>
              <a:rPr lang="en-US" altLang="zh-CN" err="1">
                <a:latin typeface="Arial" panose="020B0604020202020204" pitchFamily="34" charset="0"/>
              </a:rPr>
              <a:t>chuí</a:t>
            </a:r>
            <a:r>
              <a:rPr lang="en-US" altLang="zh-CN">
                <a:latin typeface="Arial" panose="020B0604020202020204" pitchFamily="34" charset="0"/>
              </a:rPr>
              <a:t>   </a:t>
            </a:r>
            <a:r>
              <a:rPr lang="en-US" altLang="zh-CN" err="1">
                <a:latin typeface="Arial" panose="020B0604020202020204" pitchFamily="34" charset="0"/>
              </a:rPr>
              <a:t>liǔ</a:t>
            </a:r>
            <a:r>
              <a:rPr lang="en-US" altLang="zh-CN">
                <a:latin typeface="Arial" panose="020B0604020202020204" pitchFamily="34" charset="0"/>
              </a:rPr>
              <a:t>           </a:t>
            </a:r>
            <a:r>
              <a:rPr lang="en-US" altLang="zh-CN" err="1">
                <a:latin typeface="Arial" panose="020B0604020202020204" pitchFamily="34" charset="0"/>
              </a:rPr>
              <a:t>huā</a:t>
            </a:r>
            <a:r>
              <a:rPr lang="en-US" altLang="zh-CN">
                <a:latin typeface="Arial" panose="020B0604020202020204" pitchFamily="34" charset="0"/>
              </a:rPr>
              <a:t>  </a:t>
            </a:r>
            <a:r>
              <a:rPr lang="en-US" altLang="zh-CN" err="1">
                <a:latin typeface="Arial" panose="020B0604020202020204" pitchFamily="34" charset="0"/>
              </a:rPr>
              <a:t>yuán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228600" y="762000"/>
            <a:ext cx="8610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dirty="0">
                <a:solidFill>
                  <a:srgbClr val="FF00FF"/>
                </a:solidFill>
                <a:latin typeface="Times New Roman" panose="02020603050405020304" pitchFamily="18" charset="0"/>
              </a:rPr>
              <a:t>我会读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err="1">
                <a:latin typeface="Times New Roman" panose="02020603050405020304" pitchFamily="18" charset="0"/>
              </a:rPr>
              <a:t>hǎi</a:t>
            </a:r>
            <a:r>
              <a:rPr lang="en-US" altLang="zh-CN" sz="3200">
                <a:latin typeface="Times New Roman" panose="02020603050405020304" pitchFamily="18" charset="0"/>
              </a:rPr>
              <a:t>  ōu         </a:t>
            </a:r>
            <a:r>
              <a:rPr lang="en-US" altLang="zh-CN" sz="3200" err="1">
                <a:latin typeface="Times New Roman" panose="02020603050405020304" pitchFamily="18" charset="0"/>
              </a:rPr>
              <a:t>shā</a:t>
            </a:r>
            <a:r>
              <a:rPr lang="en-US" altLang="zh-CN" sz="3200">
                <a:latin typeface="Times New Roman" panose="02020603050405020304" pitchFamily="18" charset="0"/>
              </a:rPr>
              <a:t>   tān         jūn   </a:t>
            </a:r>
            <a:r>
              <a:rPr lang="en-US" altLang="zh-CN" sz="3200" err="1">
                <a:latin typeface="Times New Roman" panose="02020603050405020304" pitchFamily="18" charset="0"/>
              </a:rPr>
              <a:t>ji</a:t>
            </a:r>
            <a:r>
              <a:rPr lang="en-US" altLang="zh-CN" sz="3200">
                <a:latin typeface="Times New Roman" panose="02020603050405020304" pitchFamily="18" charset="0"/>
              </a:rPr>
              <a:t>  n       fān  </a:t>
            </a:r>
            <a:r>
              <a:rPr lang="en-US" altLang="zh-CN" sz="3200" err="1">
                <a:latin typeface="Times New Roman" panose="02020603050405020304" pitchFamily="18" charset="0"/>
              </a:rPr>
              <a:t>chu</a:t>
            </a:r>
            <a:r>
              <a:rPr lang="en-US" altLang="zh-CN" sz="3200">
                <a:latin typeface="Times New Roman" panose="02020603050405020304" pitchFamily="18" charset="0"/>
              </a:rPr>
              <a:t>  n 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61446" name="图片 61445"/>
          <p:cNvPicPr>
            <a:picLocks noChangeAspect="1"/>
          </p:cNvPicPr>
          <p:nvPr/>
        </p:nvPicPr>
        <p:blipFill>
          <a:blip r:embed="rId1"/>
          <a:srcRect r="95024" b="83749"/>
          <a:stretch>
            <a:fillRect/>
          </a:stretch>
        </p:blipFill>
        <p:spPr>
          <a:xfrm>
            <a:off x="5724525" y="1700213"/>
            <a:ext cx="303213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图片 61447"/>
          <p:cNvPicPr>
            <a:picLocks noChangeAspect="1"/>
          </p:cNvPicPr>
          <p:nvPr/>
        </p:nvPicPr>
        <p:blipFill>
          <a:blip r:embed="rId1"/>
          <a:srcRect r="95024" b="83749"/>
          <a:stretch>
            <a:fillRect/>
          </a:stretch>
        </p:blipFill>
        <p:spPr>
          <a:xfrm>
            <a:off x="8172450" y="1700213"/>
            <a:ext cx="303213" cy="66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914400" y="381000"/>
            <a:ext cx="7391400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我会认</a:t>
            </a:r>
            <a:r>
              <a:rPr lang="zh-CN" altLang="en-US" sz="4800" b="1" dirty="0">
                <a:latin typeface="Times New Roman" panose="02020603050405020304" pitchFamily="18" charset="0"/>
              </a:rPr>
              <a:t>：</a:t>
            </a:r>
            <a:endParaRPr lang="zh-CN" altLang="en-US" sz="48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海 鸥              沙 滩         军 舰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62467" name="文本框 62466"/>
          <p:cNvSpPr txBox="1"/>
          <p:nvPr/>
        </p:nvSpPr>
        <p:spPr>
          <a:xfrm>
            <a:off x="900113" y="2997200"/>
            <a:ext cx="704215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垂柳               果 园        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955675" y="2205038"/>
            <a:ext cx="15621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帆 船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3543300" y="2133600"/>
            <a:ext cx="41592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  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鱼塘         稻 田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E5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879600" y="3495675"/>
            <a:ext cx="6826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　　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539750" y="404813"/>
            <a:ext cx="8604250" cy="60483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4800" b="1" err="1">
                <a:latin typeface="宋体" panose="02010600030101010101" pitchFamily="2" charset="-122"/>
              </a:rPr>
              <a:t>tān</a:t>
            </a:r>
            <a:r>
              <a:rPr lang="en-US" altLang="zh-CN" sz="4800" b="1">
                <a:latin typeface="宋体" panose="02010600030101010101" pitchFamily="2" charset="-122"/>
              </a:rPr>
              <a:t>   jūn   </a:t>
            </a:r>
            <a:r>
              <a:rPr lang="en-US" altLang="zh-CN" sz="4800" b="1" err="1">
                <a:latin typeface="宋体" panose="02010600030101010101" pitchFamily="2" charset="-122"/>
              </a:rPr>
              <a:t>jiàn</a:t>
            </a:r>
            <a:r>
              <a:rPr lang="en-US" altLang="zh-CN" sz="4800" b="1"/>
              <a:t>      </a:t>
            </a:r>
            <a:r>
              <a:rPr lang="en-US" altLang="zh-CN" sz="4800" b="1" err="1">
                <a:latin typeface="宋体" panose="02010600030101010101" pitchFamily="2" charset="-122"/>
              </a:rPr>
              <a:t>fān</a:t>
            </a:r>
            <a:endParaRPr lang="en-US" altLang="zh-CN" sz="4800" b="1"/>
          </a:p>
          <a:p>
            <a:pPr lvl="0"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滩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   军   舰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帆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altLang="zh-CN" sz="4800" b="1" err="1">
                <a:latin typeface="宋体" panose="02010600030101010101" pitchFamily="2" charset="-122"/>
              </a:rPr>
              <a:t>dào</a:t>
            </a:r>
            <a:r>
              <a:rPr lang="en-US" altLang="zh-CN" sz="4800" b="1">
                <a:latin typeface="宋体" panose="02010600030101010101" pitchFamily="2" charset="-122"/>
              </a:rPr>
              <a:t>   </a:t>
            </a:r>
            <a:r>
              <a:rPr lang="en-US" altLang="zh-CN" sz="4800" b="1" err="1"/>
              <a:t>s</a:t>
            </a:r>
            <a:r>
              <a:rPr lang="en-US" altLang="zh-CN" b="1" err="1"/>
              <a:t>ǒu</a:t>
            </a:r>
            <a:r>
              <a:rPr lang="en-US" altLang="zh-CN" sz="4800" b="1">
                <a:latin typeface="宋体" panose="02010600030101010101" pitchFamily="2" charset="-122"/>
              </a:rPr>
              <a:t>    </a:t>
            </a:r>
            <a:r>
              <a:rPr lang="en-US" altLang="zh-CN" sz="5400" err="1"/>
              <a:t>yuán</a:t>
            </a:r>
            <a:endParaRPr lang="en-US" altLang="zh-CN" sz="5400" b="1"/>
          </a:p>
          <a:p>
            <a:pPr lvl="0"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稻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艘  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园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5400" b="1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bei jing"/>
          <p:cNvPicPr>
            <a:picLocks noChangeAspect="1"/>
          </p:cNvPicPr>
          <p:nvPr/>
        </p:nvPicPr>
        <p:blipFill>
          <a:blip r:embed="rId1"/>
          <a:srcRect b="1576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2"/>
          <p:cNvSpPr txBox="1"/>
          <p:nvPr/>
        </p:nvSpPr>
        <p:spPr>
          <a:xfrm>
            <a:off x="457200" y="333375"/>
            <a:ext cx="7334250" cy="3292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7000" b="1" dirty="0">
                <a:latin typeface="楷体_GB2312" pitchFamily="49" charset="-122"/>
                <a:ea typeface="楷体_GB2312" pitchFamily="49" charset="-122"/>
              </a:rPr>
              <a:t>滩</a:t>
            </a:r>
            <a:r>
              <a:rPr lang="zh-CN" altLang="en-US" sz="7000" b="1">
                <a:latin typeface="楷体_GB2312" pitchFamily="49" charset="-122"/>
                <a:ea typeface="楷体_GB2312" pitchFamily="49" charset="-122"/>
              </a:rPr>
              <a:t>  军  </a:t>
            </a:r>
            <a:r>
              <a:rPr lang="zh-CN" altLang="en-US" sz="7000" b="1" dirty="0">
                <a:latin typeface="楷体_GB2312" pitchFamily="49" charset="-122"/>
                <a:ea typeface="楷体_GB2312" pitchFamily="49" charset="-122"/>
              </a:rPr>
              <a:t>舰 帆</a:t>
            </a:r>
            <a:r>
              <a:rPr lang="zh-CN" altLang="en-US" sz="7000" b="1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70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7000" b="1" dirty="0">
                <a:latin typeface="楷体_GB2312" pitchFamily="49" charset="-122"/>
                <a:ea typeface="楷体_GB2312" pitchFamily="49" charset="-122"/>
              </a:rPr>
              <a:t>稻</a:t>
            </a:r>
            <a:r>
              <a:rPr lang="zh-CN" altLang="en-US" sz="70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7000" b="1" dirty="0">
                <a:latin typeface="楷体_GB2312" pitchFamily="49" charset="-122"/>
                <a:ea typeface="楷体_GB2312" pitchFamily="49" charset="-122"/>
              </a:rPr>
              <a:t>园  艘</a:t>
            </a:r>
            <a:endParaRPr lang="zh-CN" altLang="en-US" sz="7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79876" name="图片 79875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7" name="图片 79876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54000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9878" name="组合 79877"/>
          <p:cNvGrpSpPr/>
          <p:nvPr/>
        </p:nvGrpSpPr>
        <p:grpSpPr>
          <a:xfrm>
            <a:off x="7092950" y="2708275"/>
            <a:ext cx="1165225" cy="1090613"/>
            <a:chOff x="4800" y="2208"/>
            <a:chExt cx="734" cy="687"/>
          </a:xfrm>
        </p:grpSpPr>
        <p:grpSp>
          <p:nvGrpSpPr>
            <p:cNvPr id="79879" name="组合 79878"/>
            <p:cNvGrpSpPr/>
            <p:nvPr/>
          </p:nvGrpSpPr>
          <p:grpSpPr>
            <a:xfrm>
              <a:off x="4800" y="2208"/>
              <a:ext cx="734" cy="687"/>
              <a:chOff x="3060" y="3468"/>
              <a:chExt cx="1836" cy="1716"/>
            </a:xfrm>
          </p:grpSpPr>
          <p:sp>
            <p:nvSpPr>
              <p:cNvPr id="79880" name="椭圆 7987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81" name="任意多边形 7988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82" name="任意多边形 79881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83" name="任意多边形 79882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884" name="文本框 79883">
              <a:hlinkClick r:id="" action="ppaction://noaction"/>
            </p:cNvPr>
            <p:cNvSpPr txBox="1"/>
            <p:nvPr/>
          </p:nvSpPr>
          <p:spPr>
            <a:xfrm>
              <a:off x="4848" y="244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稻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885" name="组合 79884"/>
          <p:cNvGrpSpPr/>
          <p:nvPr/>
        </p:nvGrpSpPr>
        <p:grpSpPr>
          <a:xfrm>
            <a:off x="6553200" y="1295400"/>
            <a:ext cx="1165225" cy="1090613"/>
            <a:chOff x="4224" y="816"/>
            <a:chExt cx="734" cy="687"/>
          </a:xfrm>
        </p:grpSpPr>
        <p:grpSp>
          <p:nvGrpSpPr>
            <p:cNvPr id="79886" name="组合 79885"/>
            <p:cNvGrpSpPr/>
            <p:nvPr/>
          </p:nvGrpSpPr>
          <p:grpSpPr>
            <a:xfrm>
              <a:off x="4224" y="816"/>
              <a:ext cx="734" cy="687"/>
              <a:chOff x="3060" y="3468"/>
              <a:chExt cx="1836" cy="1716"/>
            </a:xfrm>
          </p:grpSpPr>
          <p:sp>
            <p:nvSpPr>
              <p:cNvPr id="79887" name="椭圆 79886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88" name="任意多边形 79887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89" name="任意多边形 79888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90" name="任意多边形 79889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891" name="文本框 79890">
              <a:hlinkClick r:id="" action="ppaction://noaction"/>
            </p:cNvPr>
            <p:cNvSpPr txBox="1"/>
            <p:nvPr/>
          </p:nvSpPr>
          <p:spPr>
            <a:xfrm>
              <a:off x="4272" y="104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鸥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892" name="组合 79891"/>
          <p:cNvGrpSpPr/>
          <p:nvPr/>
        </p:nvGrpSpPr>
        <p:grpSpPr>
          <a:xfrm>
            <a:off x="4972050" y="1804988"/>
            <a:ext cx="1200150" cy="1090612"/>
            <a:chOff x="3228" y="1137"/>
            <a:chExt cx="756" cy="687"/>
          </a:xfrm>
        </p:grpSpPr>
        <p:grpSp>
          <p:nvGrpSpPr>
            <p:cNvPr id="79893" name="组合 79892"/>
            <p:cNvGrpSpPr/>
            <p:nvPr/>
          </p:nvGrpSpPr>
          <p:grpSpPr>
            <a:xfrm>
              <a:off x="3228" y="1137"/>
              <a:ext cx="734" cy="687"/>
              <a:chOff x="3060" y="3468"/>
              <a:chExt cx="1836" cy="1716"/>
            </a:xfrm>
          </p:grpSpPr>
          <p:sp>
            <p:nvSpPr>
              <p:cNvPr id="79894" name="椭圆 79893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95" name="任意多边形 79894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96" name="任意多边形 79895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897" name="任意多边形 79896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898" name="文本框 79897">
              <a:hlinkClick r:id="" action="ppaction://noaction"/>
            </p:cNvPr>
            <p:cNvSpPr txBox="1"/>
            <p:nvPr/>
          </p:nvSpPr>
          <p:spPr>
            <a:xfrm>
              <a:off x="3312" y="1377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沙</a:t>
              </a:r>
              <a:endPara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899" name="组合 79898"/>
          <p:cNvGrpSpPr/>
          <p:nvPr/>
        </p:nvGrpSpPr>
        <p:grpSpPr>
          <a:xfrm>
            <a:off x="1390650" y="1690688"/>
            <a:ext cx="1165225" cy="1090612"/>
            <a:chOff x="768" y="720"/>
            <a:chExt cx="734" cy="687"/>
          </a:xfrm>
        </p:grpSpPr>
        <p:grpSp>
          <p:nvGrpSpPr>
            <p:cNvPr id="79900" name="组合 79899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79901" name="椭圆 79900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02" name="任意多边形 79901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03" name="任意多边形 79902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04" name="任意多边形 79903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05" name="文本框 79904">
              <a:hlinkClick r:id="" action="ppaction://noaction"/>
            </p:cNvPr>
            <p:cNvSpPr txBox="1"/>
            <p:nvPr/>
          </p:nvSpPr>
          <p:spPr>
            <a:xfrm>
              <a:off x="816" y="9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军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06" name="组合 79905"/>
          <p:cNvGrpSpPr/>
          <p:nvPr/>
        </p:nvGrpSpPr>
        <p:grpSpPr>
          <a:xfrm>
            <a:off x="2590800" y="836613"/>
            <a:ext cx="1165225" cy="1090612"/>
            <a:chOff x="1728" y="864"/>
            <a:chExt cx="734" cy="687"/>
          </a:xfrm>
        </p:grpSpPr>
        <p:grpSp>
          <p:nvGrpSpPr>
            <p:cNvPr id="79907" name="组合 79906"/>
            <p:cNvGrpSpPr/>
            <p:nvPr/>
          </p:nvGrpSpPr>
          <p:grpSpPr>
            <a:xfrm>
              <a:off x="1728" y="864"/>
              <a:ext cx="734" cy="687"/>
              <a:chOff x="3060" y="3468"/>
              <a:chExt cx="1836" cy="1716"/>
            </a:xfrm>
          </p:grpSpPr>
          <p:sp>
            <p:nvSpPr>
              <p:cNvPr id="79908" name="椭圆 79907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09" name="任意多边形 79908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10" name="任意多边形 79909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11" name="任意多边形 79910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12" name="文本框 79911">
              <a:hlinkClick r:id="" action="ppaction://noaction"/>
            </p:cNvPr>
            <p:cNvSpPr txBox="1"/>
            <p:nvPr/>
          </p:nvSpPr>
          <p:spPr>
            <a:xfrm>
              <a:off x="1776" y="110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艘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13" name="组合 79912"/>
          <p:cNvGrpSpPr/>
          <p:nvPr/>
        </p:nvGrpSpPr>
        <p:grpSpPr>
          <a:xfrm>
            <a:off x="4414838" y="609600"/>
            <a:ext cx="1165225" cy="1090613"/>
            <a:chOff x="2592" y="240"/>
            <a:chExt cx="734" cy="687"/>
          </a:xfrm>
        </p:grpSpPr>
        <p:grpSp>
          <p:nvGrpSpPr>
            <p:cNvPr id="79914" name="组合 79913"/>
            <p:cNvGrpSpPr/>
            <p:nvPr/>
          </p:nvGrpSpPr>
          <p:grpSpPr>
            <a:xfrm>
              <a:off x="2592" y="240"/>
              <a:ext cx="734" cy="687"/>
              <a:chOff x="3060" y="3468"/>
              <a:chExt cx="1836" cy="1716"/>
            </a:xfrm>
          </p:grpSpPr>
          <p:sp>
            <p:nvSpPr>
              <p:cNvPr id="79915" name="椭圆 79914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16" name="任意多边形 79915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17" name="任意多边形 79916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18" name="任意多边形 79917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19" name="文本框 79918">
              <a:hlinkClick r:id="" action="ppaction://noaction"/>
            </p:cNvPr>
            <p:cNvSpPr txBox="1"/>
            <p:nvPr/>
          </p:nvSpPr>
          <p:spPr>
            <a:xfrm>
              <a:off x="2640" y="48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园</a:t>
              </a:r>
              <a:endPara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20" name="组合 79919"/>
          <p:cNvGrpSpPr/>
          <p:nvPr/>
        </p:nvGrpSpPr>
        <p:grpSpPr>
          <a:xfrm>
            <a:off x="2543175" y="2362200"/>
            <a:ext cx="1165225" cy="1090613"/>
            <a:chOff x="1378" y="1488"/>
            <a:chExt cx="734" cy="687"/>
          </a:xfrm>
        </p:grpSpPr>
        <p:grpSp>
          <p:nvGrpSpPr>
            <p:cNvPr id="79921" name="组合 79920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22" name="椭圆 79921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23" name="任意多边形 79922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24" name="任意多边形 79923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25" name="任意多边形 79924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26" name="文本框 79925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海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27" name="组合 79926"/>
          <p:cNvGrpSpPr/>
          <p:nvPr/>
        </p:nvGrpSpPr>
        <p:grpSpPr>
          <a:xfrm>
            <a:off x="3733800" y="3200400"/>
            <a:ext cx="1165225" cy="1090613"/>
            <a:chOff x="2352" y="1920"/>
            <a:chExt cx="734" cy="687"/>
          </a:xfrm>
        </p:grpSpPr>
        <p:grpSp>
          <p:nvGrpSpPr>
            <p:cNvPr id="79928" name="组合 79927"/>
            <p:cNvGrpSpPr/>
            <p:nvPr/>
          </p:nvGrpSpPr>
          <p:grpSpPr>
            <a:xfrm>
              <a:off x="2352" y="1920"/>
              <a:ext cx="734" cy="687"/>
              <a:chOff x="3060" y="3468"/>
              <a:chExt cx="1836" cy="1716"/>
            </a:xfrm>
          </p:grpSpPr>
          <p:sp>
            <p:nvSpPr>
              <p:cNvPr id="79929" name="椭圆 79928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0" name="任意多边形 79929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1" name="任意多边形 79930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2" name="任意多边形 79931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33" name="文本框 79932">
              <a:hlinkClick r:id="" action="ppaction://noaction"/>
            </p:cNvPr>
            <p:cNvSpPr txBox="1"/>
            <p:nvPr/>
          </p:nvSpPr>
          <p:spPr>
            <a:xfrm>
              <a:off x="2400" y="21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滩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34" name="组合 79933"/>
          <p:cNvGrpSpPr/>
          <p:nvPr/>
        </p:nvGrpSpPr>
        <p:grpSpPr>
          <a:xfrm>
            <a:off x="1371600" y="3141663"/>
            <a:ext cx="1165225" cy="1090612"/>
            <a:chOff x="1378" y="1488"/>
            <a:chExt cx="734" cy="687"/>
          </a:xfrm>
        </p:grpSpPr>
        <p:grpSp>
          <p:nvGrpSpPr>
            <p:cNvPr id="79935" name="组合 79934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36" name="椭圆 79935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7" name="任意多边形 79936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8" name="任意多边形 79937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39" name="任意多边形 79938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40" name="文本框 79939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舰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9941" name="组合 79940"/>
          <p:cNvGrpSpPr/>
          <p:nvPr/>
        </p:nvGrpSpPr>
        <p:grpSpPr>
          <a:xfrm>
            <a:off x="5724525" y="3141663"/>
            <a:ext cx="1165225" cy="1090612"/>
            <a:chOff x="1378" y="1488"/>
            <a:chExt cx="734" cy="687"/>
          </a:xfrm>
        </p:grpSpPr>
        <p:grpSp>
          <p:nvGrpSpPr>
            <p:cNvPr id="79942" name="组合 79941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79943" name="椭圆 79942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44" name="任意多边形 79943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45" name="任意多边形 79944"/>
              <p:cNvSpPr/>
              <p:nvPr/>
            </p:nvSpPr>
            <p:spPr>
              <a:xfrm rot="17700000" flipH="1">
                <a:off x="4248" y="3648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9946" name="任意多边形 79945"/>
              <p:cNvSpPr/>
              <p:nvPr/>
            </p:nvSpPr>
            <p:spPr>
              <a:xfrm rot="21180000">
                <a:off x="3940" y="3468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9947" name="文本框 79946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帆</a:t>
              </a:r>
              <a:endPara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9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98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6 L -0.00694 0.5766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28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9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9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6" dur="1000" fill="hold"/>
                                        <p:tgtEl>
                                          <p:spTgt spid="7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9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77457E-6 L -0.00087 0.4661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3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7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98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139E-6 L -0.00469 0.6194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31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8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99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1" dur="1000" fill="hold"/>
                                        <p:tgtEl>
                                          <p:spTgt spid="79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7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99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6" dur="1000" fill="hold"/>
                                        <p:tgtEl>
                                          <p:spTgt spid="79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79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9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60116E-6 L 0.00069 0.4432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79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7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98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9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99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93064E-6 L 1.38889E-6 0.591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90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94212" name="图片 94211" descr="7700394_16232371318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4445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3" name="文本框 94212"/>
          <p:cNvSpPr txBox="1"/>
          <p:nvPr/>
        </p:nvSpPr>
        <p:spPr>
          <a:xfrm>
            <a:off x="1331913" y="476250"/>
            <a:ext cx="20685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66"/>
                </a:solidFill>
                <a:latin typeface="Times New Roman" panose="02020603050405020304" pitchFamily="18" charset="0"/>
              </a:rPr>
              <a:t>乡村</a:t>
            </a:r>
            <a:endParaRPr lang="zh-CN" altLang="en-US" sz="48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9318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ln/>
        </p:spPr>
        <p:txBody>
          <a:bodyPr/>
          <a:p>
            <a:endParaRPr lang="zh-CN" altLang="en-US" dirty="0"/>
          </a:p>
        </p:txBody>
      </p:sp>
      <p:pic>
        <p:nvPicPr>
          <p:cNvPr id="93188" name="图片 93187" descr="6081234_101852194575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文本框 93188"/>
          <p:cNvSpPr txBox="1"/>
          <p:nvPr/>
        </p:nvSpPr>
        <p:spPr>
          <a:xfrm>
            <a:off x="395288" y="4510088"/>
            <a:ext cx="3200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9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海边</a:t>
            </a:r>
            <a:endParaRPr lang="zh-CN" altLang="en-US" sz="9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  <p:pic>
        <p:nvPicPr>
          <p:cNvPr id="93190" name="seagull.wav" descr="seagull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350" y="64531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288" fill="hold"/>
                                        <p:tgtEl>
                                          <p:spTgt spid="93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0"/>
                </p:tgtEl>
              </p:cMediaNode>
            </p:audio>
          </p:childTnLst>
        </p:cTn>
      </p:par>
    </p:tnLst>
    <p:bldLst>
      <p:bldP spid="931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91139" name="内容占位符 3" descr="20110418102323459815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" name="TextBox 4"/>
          <p:cNvSpPr txBox="1"/>
          <p:nvPr/>
        </p:nvSpPr>
        <p:spPr>
          <a:xfrm>
            <a:off x="4495800" y="4419600"/>
            <a:ext cx="4038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一方鱼塘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89091" name="内容占位符 3" descr="2009032623291873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53525" cy="6858000"/>
          </a:xfrm>
          <a:ln/>
        </p:spPr>
      </p:pic>
      <p:sp>
        <p:nvSpPr>
          <p:cNvPr id="5" name="TextBox 4"/>
          <p:cNvSpPr txBox="1"/>
          <p:nvPr/>
        </p:nvSpPr>
        <p:spPr>
          <a:xfrm>
            <a:off x="4343400" y="228600"/>
            <a:ext cx="4114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 dirty="0">
                <a:solidFill>
                  <a:srgbClr val="FFFF00"/>
                </a:solidFill>
                <a:latin typeface="Arial" panose="020B0604020202020204" pitchFamily="34" charset="0"/>
              </a:rPr>
              <a:t>一块稻田</a:t>
            </a:r>
            <a:endParaRPr lang="zh-CN" altLang="en-US" sz="7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90115" name="内容占位符 3" descr="20110418102323459815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" name="TextBox 4"/>
          <p:cNvSpPr txBox="1"/>
          <p:nvPr/>
        </p:nvSpPr>
        <p:spPr>
          <a:xfrm>
            <a:off x="4495800" y="4419600"/>
            <a:ext cx="4038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一方鱼塘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0117" name="图片 90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-533400"/>
            <a:ext cx="9829800" cy="792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文本框 90117"/>
          <p:cNvSpPr txBox="1"/>
          <p:nvPr/>
        </p:nvSpPr>
        <p:spPr>
          <a:xfrm>
            <a:off x="7848600" y="5486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0119" name="文本框 90118"/>
          <p:cNvSpPr txBox="1"/>
          <p:nvPr/>
        </p:nvSpPr>
        <p:spPr>
          <a:xfrm>
            <a:off x="6400800" y="4876800"/>
            <a:ext cx="2819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一行垂柳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92163" name="内容占位符 3" descr="01300000190639121718155964150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" name="TextBox 4"/>
          <p:cNvSpPr txBox="1"/>
          <p:nvPr/>
        </p:nvSpPr>
        <p:spPr>
          <a:xfrm>
            <a:off x="2133600" y="228600"/>
            <a:ext cx="4191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一座果园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2165" name="图片 92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-304800"/>
            <a:ext cx="937260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6" name="文本框 92165"/>
          <p:cNvSpPr txBox="1"/>
          <p:nvPr/>
        </p:nvSpPr>
        <p:spPr>
          <a:xfrm>
            <a:off x="1524000" y="-152400"/>
            <a:ext cx="45878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dirty="0">
                <a:solidFill>
                  <a:srgbClr val="FF0066"/>
                </a:solidFill>
                <a:latin typeface="Arial" panose="020B0604020202020204" pitchFamily="34" charset="0"/>
              </a:rPr>
              <a:t>一座花园</a:t>
            </a:r>
            <a:endParaRPr lang="zh-CN" altLang="en-US" sz="60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未命名"/>
          <p:cNvPicPr>
            <a:picLocks noChangeAspect="1"/>
          </p:cNvPicPr>
          <p:nvPr/>
        </p:nvPicPr>
        <p:blipFill>
          <a:blip r:embed="rId1">
            <a:lum bright="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23554"/>
          <p:cNvSpPr/>
          <p:nvPr/>
        </p:nvSpPr>
        <p:spPr>
          <a:xfrm>
            <a:off x="7019925" y="5227638"/>
            <a:ext cx="2124075" cy="288925"/>
          </a:xfrm>
          <a:prstGeom prst="rect">
            <a:avLst/>
          </a:prstGeom>
          <a:solidFill>
            <a:srgbClr val="6A8A2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6" name="文本框 23555"/>
          <p:cNvSpPr txBox="1"/>
          <p:nvPr/>
        </p:nvSpPr>
        <p:spPr>
          <a:xfrm>
            <a:off x="1187450" y="2133600"/>
            <a:ext cx="3600450" cy="10064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一方鱼塘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7" name="十字星 23556"/>
          <p:cNvSpPr/>
          <p:nvPr/>
        </p:nvSpPr>
        <p:spPr>
          <a:xfrm>
            <a:off x="8316913" y="2565400"/>
            <a:ext cx="358775" cy="647700"/>
          </a:xfrm>
          <a:prstGeom prst="star4">
            <a:avLst>
              <a:gd name="adj" fmla="val 35417"/>
            </a:avLst>
          </a:prstGeom>
          <a:solidFill>
            <a:srgbClr val="008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8" name="任意多边形 23557"/>
          <p:cNvSpPr/>
          <p:nvPr/>
        </p:nvSpPr>
        <p:spPr>
          <a:xfrm>
            <a:off x="3924300" y="3573463"/>
            <a:ext cx="503238" cy="142875"/>
          </a:xfrm>
          <a:custGeom>
            <a:avLst/>
            <a:gdLst>
              <a:gd name="txL" fmla="*/ 3085 w 21600"/>
              <a:gd name="txT" fmla="*/ 12343 h 21600"/>
              <a:gd name="txR" fmla="*/ 18514 w 21600"/>
              <a:gd name="txB" fmla="*/ 18514 h 21600"/>
            </a:gdLst>
            <a:ahLst/>
            <a:cxnLst>
              <a:cxn ang="270">
                <a:pos x="15428" y="0"/>
              </a:cxn>
              <a:cxn ang="180">
                <a:pos x="9257" y="6171"/>
              </a:cxn>
              <a:cxn ang="270">
                <a:pos x="6171" y="9257"/>
              </a:cxn>
              <a:cxn ang="180">
                <a:pos x="0" y="15428"/>
              </a:cxn>
              <a:cxn ang="90">
                <a:pos x="6171" y="21600"/>
              </a:cxn>
              <a:cxn ang="90">
                <a:pos x="12342" y="18514"/>
              </a:cxn>
              <a:cxn ang="0">
                <a:pos x="18514" y="12342"/>
              </a:cxn>
              <a:cxn ang="0">
                <a:pos x="21600" y="6171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8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rgbClr val="008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9" name="闪电形 23558"/>
          <p:cNvSpPr/>
          <p:nvPr/>
        </p:nvSpPr>
        <p:spPr>
          <a:xfrm>
            <a:off x="6156325" y="5229225"/>
            <a:ext cx="1079500" cy="358775"/>
          </a:xfrm>
          <a:prstGeom prst="lightningBolt">
            <a:avLst/>
          </a:prstGeom>
          <a:solidFill>
            <a:srgbClr val="008000"/>
          </a:solidFill>
          <a:ln w="9525" cap="flat" cmpd="sng">
            <a:solidFill>
              <a:srgbClr val="6C843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3560" name="图片 23559" descr="698157_233121098521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b="3539"/>
          <a:stretch>
            <a:fillRect/>
          </a:stretch>
        </p:blipFill>
        <p:spPr>
          <a:xfrm>
            <a:off x="971550" y="3500438"/>
            <a:ext cx="873125" cy="108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椭圆 23560"/>
          <p:cNvSpPr/>
          <p:nvPr/>
        </p:nvSpPr>
        <p:spPr>
          <a:xfrm>
            <a:off x="971550" y="3500438"/>
            <a:ext cx="576263" cy="288925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2" name="矩形 23561"/>
          <p:cNvSpPr/>
          <p:nvPr/>
        </p:nvSpPr>
        <p:spPr>
          <a:xfrm rot="2681241">
            <a:off x="7019925" y="5011738"/>
            <a:ext cx="127000" cy="431800"/>
          </a:xfrm>
          <a:prstGeom prst="rect">
            <a:avLst/>
          </a:prstGeom>
          <a:solidFill>
            <a:srgbClr val="79A804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3" name="流程图: 对照 23562"/>
          <p:cNvSpPr/>
          <p:nvPr/>
        </p:nvSpPr>
        <p:spPr>
          <a:xfrm flipV="1">
            <a:off x="684213" y="3500438"/>
            <a:ext cx="431800" cy="214312"/>
          </a:xfrm>
          <a:prstGeom prst="flowChartCollate">
            <a:avLst/>
          </a:prstGeom>
          <a:solidFill>
            <a:srgbClr val="6C843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4" name="文本框 23563"/>
          <p:cNvSpPr txBox="1"/>
          <p:nvPr/>
        </p:nvSpPr>
        <p:spPr>
          <a:xfrm>
            <a:off x="5503863" y="3860800"/>
            <a:ext cx="3244850" cy="1006475"/>
          </a:xfrm>
          <a:prstGeom prst="rect">
            <a:avLst/>
          </a:prstGeom>
          <a:solidFill>
            <a:srgbClr val="FFFF99">
              <a:alpha val="84999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一块稻田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1187450" y="3848100"/>
            <a:ext cx="3244850" cy="1006475"/>
          </a:xfrm>
          <a:prstGeom prst="rect">
            <a:avLst/>
          </a:prstGeom>
          <a:solidFill>
            <a:srgbClr val="FFFF99">
              <a:alpha val="81000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6000" b="1" dirty="0">
                <a:latin typeface="Times New Roman" panose="02020603050405020304" pitchFamily="18" charset="0"/>
                <a:ea typeface="楷体_GB2312" pitchFamily="49" charset="-122"/>
              </a:rPr>
              <a:t>一行垂柳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5435600" y="2133600"/>
            <a:ext cx="3244850" cy="1006475"/>
          </a:xfrm>
          <a:prstGeom prst="rect">
            <a:avLst/>
          </a:prstGeom>
          <a:solidFill>
            <a:srgbClr val="FFFF99">
              <a:alpha val="85999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6000" b="1">
                <a:latin typeface="Times New Roman" panose="02020603050405020304" pitchFamily="18" charset="0"/>
                <a:ea typeface="楷体_GB2312" pitchFamily="49" charset="-122"/>
              </a:rPr>
              <a:t>一</a:t>
            </a:r>
            <a:r>
              <a:rPr lang="zh-CN" altLang="en-US" sz="6000" b="1" dirty="0">
                <a:latin typeface="Times New Roman" panose="02020603050405020304" pitchFamily="18" charset="0"/>
                <a:ea typeface="楷体_GB2312" pitchFamily="49" charset="-122"/>
              </a:rPr>
              <a:t>座花园</a:t>
            </a:r>
            <a:endParaRPr lang="zh-CN" altLang="en-US" sz="6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7" name="矩形 23566"/>
          <p:cNvSpPr/>
          <p:nvPr/>
        </p:nvSpPr>
        <p:spPr>
          <a:xfrm>
            <a:off x="684213" y="5661025"/>
            <a:ext cx="8281987" cy="1008063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8" name="矩形 23567"/>
          <p:cNvSpPr/>
          <p:nvPr/>
        </p:nvSpPr>
        <p:spPr>
          <a:xfrm>
            <a:off x="250825" y="5734050"/>
            <a:ext cx="8596313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红领巾”来到农村看到了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5601" descr="C37558031zzzzzzzz"/>
          <p:cNvPicPr>
            <a:picLocks noChangeAspect="1"/>
          </p:cNvPicPr>
          <p:nvPr/>
        </p:nvPicPr>
        <p:blipFill>
          <a:blip r:embed="rId1"/>
          <a:srcRect b="9818"/>
          <a:stretch>
            <a:fillRect/>
          </a:stretch>
        </p:blipFill>
        <p:spPr>
          <a:xfrm>
            <a:off x="0" y="0"/>
            <a:ext cx="3635375" cy="4724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25602"/>
          <p:cNvGrpSpPr/>
          <p:nvPr/>
        </p:nvGrpSpPr>
        <p:grpSpPr>
          <a:xfrm>
            <a:off x="-36512" y="4835525"/>
            <a:ext cx="5400675" cy="1473200"/>
            <a:chOff x="0" y="0"/>
            <a:chExt cx="3402" cy="928"/>
          </a:xfrm>
        </p:grpSpPr>
        <p:sp>
          <p:nvSpPr>
            <p:cNvPr id="25604" name="文本框 25603"/>
            <p:cNvSpPr txBox="1"/>
            <p:nvPr/>
          </p:nvSpPr>
          <p:spPr>
            <a:xfrm>
              <a:off x="0" y="409"/>
              <a:ext cx="340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4800" b="1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4800" b="1">
                  <a:latin typeface="楷体_GB2312" pitchFamily="49" charset="-122"/>
                  <a:ea typeface="楷体_GB2312" pitchFamily="49" charset="-122"/>
                </a:rPr>
                <a:t>一   秧苗</a:t>
              </a:r>
              <a:endParaRPr lang="zh-CN" altLang="en-US" sz="4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5" name="文本框 25604"/>
            <p:cNvSpPr txBox="1"/>
            <p:nvPr/>
          </p:nvSpPr>
          <p:spPr>
            <a:xfrm>
              <a:off x="726" y="0"/>
              <a:ext cx="136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zhū</a:t>
              </a:r>
              <a:endParaRPr lang="en-US" altLang="zh-CN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606" name="矩形 25605"/>
            <p:cNvSpPr/>
            <p:nvPr/>
          </p:nvSpPr>
          <p:spPr>
            <a:xfrm>
              <a:off x="726" y="371"/>
              <a:ext cx="50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/>
              <a:r>
                <a:rPr lang="zh-CN" altLang="en-US" sz="4800" b="1">
                  <a:latin typeface="楷体_GB2312" pitchFamily="49" charset="-122"/>
                  <a:ea typeface="楷体_GB2312" pitchFamily="49" charset="-122"/>
                </a:rPr>
                <a:t>株</a:t>
              </a:r>
              <a:endParaRPr lang="zh-CN" altLang="en-US" sz="48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5607" name="图片 25606" descr="66101207705983140"/>
          <p:cNvPicPr>
            <a:picLocks noChangeAspect="1"/>
          </p:cNvPicPr>
          <p:nvPr/>
        </p:nvPicPr>
        <p:blipFill>
          <a:blip r:embed="rId2">
            <a:lum bright="7999"/>
          </a:blip>
          <a:srcRect l="6299"/>
          <a:stretch>
            <a:fillRect/>
          </a:stretch>
        </p:blipFill>
        <p:spPr>
          <a:xfrm>
            <a:off x="3636963" y="0"/>
            <a:ext cx="5507037" cy="465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矩形 25607"/>
          <p:cNvSpPr/>
          <p:nvPr/>
        </p:nvSpPr>
        <p:spPr>
          <a:xfrm>
            <a:off x="4643438" y="5373688"/>
            <a:ext cx="62563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一   秧苗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609" name="组合 25608"/>
          <p:cNvGrpSpPr/>
          <p:nvPr/>
        </p:nvGrpSpPr>
        <p:grpSpPr>
          <a:xfrm>
            <a:off x="5795963" y="4752975"/>
            <a:ext cx="5786437" cy="1412875"/>
            <a:chOff x="0" y="0"/>
            <a:chExt cx="3645" cy="890"/>
          </a:xfrm>
        </p:grpSpPr>
        <p:sp>
          <p:nvSpPr>
            <p:cNvPr id="25610" name="文本框 25609"/>
            <p:cNvSpPr txBox="1"/>
            <p:nvPr/>
          </p:nvSpPr>
          <p:spPr>
            <a:xfrm>
              <a:off x="46" y="0"/>
              <a:ext cx="359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qí</a:t>
              </a:r>
              <a:endParaRPr lang="en-US" altLang="zh-CN" sz="36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611" name="矩形 25610"/>
            <p:cNvSpPr/>
            <p:nvPr/>
          </p:nvSpPr>
          <p:spPr>
            <a:xfrm>
              <a:off x="0" y="371"/>
              <a:ext cx="50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/>
              <a:r>
                <a:rPr lang="zh-CN" altLang="en-US" sz="4800" b="1">
                  <a:latin typeface="楷体_GB2312" pitchFamily="49" charset="-122"/>
                  <a:ea typeface="楷体_GB2312" pitchFamily="49" charset="-122"/>
                </a:rPr>
                <a:t>畦</a:t>
              </a:r>
              <a:endParaRPr lang="zh-CN" altLang="en-US" sz="48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5612" name="矩形 25611">
            <a:hlinkClick r:id="" action="ppaction://noaction"/>
          </p:cNvPr>
          <p:cNvSpPr/>
          <p:nvPr/>
        </p:nvSpPr>
        <p:spPr>
          <a:xfrm>
            <a:off x="8172450" y="6308725"/>
            <a:ext cx="971550" cy="54927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未命名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698157_233121098521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b="3539"/>
          <a:stretch>
            <a:fillRect/>
          </a:stretch>
        </p:blipFill>
        <p:spPr>
          <a:xfrm>
            <a:off x="971550" y="3716338"/>
            <a:ext cx="873125" cy="108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椭圆 26627"/>
          <p:cNvSpPr/>
          <p:nvPr/>
        </p:nvSpPr>
        <p:spPr>
          <a:xfrm>
            <a:off x="971550" y="3716338"/>
            <a:ext cx="576263" cy="288925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29" name="文本框 26628"/>
          <p:cNvSpPr txBox="1"/>
          <p:nvPr/>
        </p:nvSpPr>
        <p:spPr>
          <a:xfrm>
            <a:off x="0" y="2332038"/>
            <a:ext cx="8855075" cy="21050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latin typeface="Times New Roman" panose="02020603050405020304" pitchFamily="18" charset="0"/>
                <a:ea typeface="楷体_GB2312" pitchFamily="49" charset="-122"/>
              </a:rPr>
              <a:t>一畦秧苗，一块稻田。</a:t>
            </a:r>
            <a:endParaRPr lang="zh-CN" altLang="en-US" sz="66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6600" b="1">
                <a:latin typeface="Times New Roman" panose="02020603050405020304" pitchFamily="18" charset="0"/>
                <a:ea typeface="楷体_GB2312" pitchFamily="49" charset="-122"/>
              </a:rPr>
              <a:t>一方鱼塘，一座果园。</a:t>
            </a:r>
            <a:endParaRPr lang="zh-CN" altLang="en-US" sz="6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6034088"/>
            <a:ext cx="4038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翠竹</a:t>
            </a:r>
            <a:endParaRPr kumimoji="0" lang="zh-CN" altLang="en-US" sz="4800" b="1" kern="1200" cap="none" spc="0" normalizeH="0" baseline="0" noProof="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小溪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Rectangle 13"/>
          <p:cNvSpPr/>
          <p:nvPr/>
        </p:nvSpPr>
        <p:spPr>
          <a:xfrm>
            <a:off x="5435600" y="2708275"/>
            <a:ext cx="34575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石桥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Rectangle 15"/>
          <p:cNvSpPr/>
          <p:nvPr/>
        </p:nvSpPr>
        <p:spPr>
          <a:xfrm>
            <a:off x="6072188" y="6027738"/>
            <a:ext cx="142240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飞鸟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3494" name="Picture 2" descr="c:\DOCUME~1\ADMINI~1\APPLIC~1\360se6\USERDA~1\Temp\T01BB9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0"/>
            <a:ext cx="4178300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5" name="Picture 2" descr="c:\DOCUME~1\ADMINI~1\APPLIC~1\360se6\USERDA~1\Temp\T01B06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0"/>
            <a:ext cx="4500562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6" name="Picture 4" descr="c:\DOCUME~1\ADMINI~1\APPLIC~1\360se6\USERDA~1\Temp\T0110A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3"/>
            <a:ext cx="4357688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7" name="Picture 6" descr="c:\DOCUME~1\ADMINI~1\APPLIC~1\360se6\USERDA~1\Temp\T01A3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357563"/>
            <a:ext cx="4429125" cy="278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28675" name="内容占位符 3" descr="5fa460ee723568edb2fb95c6.jpg"/>
          <p:cNvPicPr>
            <a:picLocks noGrp="1" noChangeAspect="1"/>
          </p:cNvPicPr>
          <p:nvPr>
            <p:ph idx="1"/>
          </p:nvPr>
        </p:nvPicPr>
        <p:blipFill>
          <a:blip r:embed="rId1"/>
          <a:srcRect b="5902"/>
          <a:stretch>
            <a:fillRect/>
          </a:stretch>
        </p:blipFill>
        <p:spPr>
          <a:xfrm>
            <a:off x="0" y="0"/>
            <a:ext cx="9144000" cy="6742113"/>
          </a:xfrm>
          <a:ln/>
        </p:spPr>
      </p:pic>
      <p:sp>
        <p:nvSpPr>
          <p:cNvPr id="28676" name="TextBox 4"/>
          <p:cNvSpPr txBox="1"/>
          <p:nvPr/>
        </p:nvSpPr>
        <p:spPr>
          <a:xfrm>
            <a:off x="971550" y="5084763"/>
            <a:ext cx="44958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一道小溪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29699" name="内容占位符 3" descr="-163900091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66225" cy="6858000"/>
          </a:xfrm>
          <a:ln/>
        </p:spPr>
      </p:pic>
      <p:sp>
        <p:nvSpPr>
          <p:cNvPr id="29700" name="TextBox 5"/>
          <p:cNvSpPr txBox="1"/>
          <p:nvPr/>
        </p:nvSpPr>
        <p:spPr>
          <a:xfrm>
            <a:off x="609600" y="381000"/>
            <a:ext cx="4191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latin typeface="Arial" panose="020B0604020202020204" pitchFamily="34" charset="0"/>
                <a:ea typeface="楷体_GB2312" pitchFamily="49" charset="-122"/>
              </a:rPr>
              <a:t>一孔石桥</a:t>
            </a:r>
            <a:endParaRPr lang="zh-CN" altLang="en-US" sz="72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4"/>
          <p:cNvSpPr/>
          <p:nvPr/>
        </p:nvSpPr>
        <p:spPr>
          <a:xfrm>
            <a:off x="6300788" y="476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海鸥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3" name="Rectangle 5"/>
          <p:cNvSpPr/>
          <p:nvPr/>
        </p:nvSpPr>
        <p:spPr>
          <a:xfrm>
            <a:off x="4500563" y="537368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沙滩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4" name="Rectangle 6"/>
          <p:cNvSpPr/>
          <p:nvPr/>
        </p:nvSpPr>
        <p:spPr>
          <a:xfrm>
            <a:off x="6300788" y="4032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军舰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5" name="Rectangle 7"/>
          <p:cNvSpPr/>
          <p:nvPr/>
        </p:nvSpPr>
        <p:spPr>
          <a:xfrm>
            <a:off x="1116013" y="112553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帆船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30723" name="内容占位符 3" descr="edc93cb57b5e4fde37d3cadc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1175"/>
          </a:xfrm>
          <a:ln/>
        </p:spPr>
      </p:pic>
      <p:sp>
        <p:nvSpPr>
          <p:cNvPr id="30724" name="TextBox 4"/>
          <p:cNvSpPr txBox="1"/>
          <p:nvPr/>
        </p:nvSpPr>
        <p:spPr>
          <a:xfrm>
            <a:off x="684213" y="5013325"/>
            <a:ext cx="4267200" cy="1189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latin typeface="Arial" panose="020B0604020202020204" pitchFamily="34" charset="0"/>
                <a:ea typeface="楷体_GB2312" pitchFamily="49" charset="-122"/>
              </a:rPr>
              <a:t>一竿翠竹</a:t>
            </a:r>
            <a:endParaRPr lang="zh-CN" altLang="en-US" sz="72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31747" name="内容占位符 3" descr="%D2%BB%C8%BA%B7%C9%C4%F107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1748" name="TextBox 4"/>
          <p:cNvSpPr txBox="1"/>
          <p:nvPr/>
        </p:nvSpPr>
        <p:spPr>
          <a:xfrm>
            <a:off x="4800600" y="228600"/>
            <a:ext cx="3886200" cy="1189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latin typeface="Arial" panose="020B0604020202020204" pitchFamily="34" charset="0"/>
                <a:ea typeface="楷体_GB2312" pitchFamily="49" charset="-122"/>
              </a:rPr>
              <a:t>一群飞鸟</a:t>
            </a:r>
            <a:endParaRPr lang="zh-CN" altLang="en-US" sz="72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6034088"/>
            <a:ext cx="4038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一</a:t>
            </a:r>
            <a:r>
              <a:rPr kumimoji="0" lang="zh-CN" altLang="en-US" sz="4800" b="1" kern="1200" cap="none" spc="0" normalizeH="0" baseline="0" noProof="0" dirty="0" smtClean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竿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翠竹</a:t>
            </a:r>
            <a:endParaRPr kumimoji="0" lang="zh-CN" altLang="en-US" sz="4800" b="1" kern="1200" cap="none" spc="0" normalizeH="0" baseline="0" noProof="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道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小溪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Rectangle 13"/>
          <p:cNvSpPr/>
          <p:nvPr/>
        </p:nvSpPr>
        <p:spPr>
          <a:xfrm>
            <a:off x="5000625" y="2643188"/>
            <a:ext cx="34575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孔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石桥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Rectangle 15"/>
          <p:cNvSpPr/>
          <p:nvPr/>
        </p:nvSpPr>
        <p:spPr>
          <a:xfrm>
            <a:off x="5643563" y="6027738"/>
            <a:ext cx="2659062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群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飞鸟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8614" name="Picture 2" descr="c:\DOCUME~1\ADMINI~1\APPLIC~1\360se6\USERDA~1\Temp\T01279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3357563"/>
            <a:ext cx="4572000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5" name="Picture 4" descr="c:\DOCUME~1\ADMINI~1\APPLIC~1\360se6\USERDA~1\Temp\T01247~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7688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6" name="Picture 6" descr="c:\DOCUME~1\ADMINI~1\APPLIC~1\360se6\USERDA~1\Temp\T01093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0"/>
            <a:ext cx="4714875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7" name="Picture 8" descr="c:\DOCUME~1\ADMINI~1\APPLIC~1\360se6\USERDA~1\Temp\T01AF5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57563"/>
            <a:ext cx="4357688" cy="278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矩形 103425"/>
          <p:cNvSpPr/>
          <p:nvPr/>
        </p:nvSpPr>
        <p:spPr>
          <a:xfrm>
            <a:off x="4211638" y="2420938"/>
            <a:ext cx="288925" cy="431800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03427" name="图片 103426" descr="图片1副本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103427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404813"/>
            <a:ext cx="414337" cy="23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图片 103428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692150"/>
            <a:ext cx="557212" cy="31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0" name="图片 103429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8913"/>
            <a:ext cx="865188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1" name="图片 103430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765175"/>
            <a:ext cx="485775" cy="27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2" name="图片 103431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04813"/>
            <a:ext cx="557213" cy="31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3" name="图片 103432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1052513"/>
            <a:ext cx="630237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4" name="图片 103433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260350"/>
            <a:ext cx="1296988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5" name="矩形 103434"/>
          <p:cNvSpPr/>
          <p:nvPr/>
        </p:nvSpPr>
        <p:spPr>
          <a:xfrm>
            <a:off x="4140200" y="2276475"/>
            <a:ext cx="431800" cy="503238"/>
          </a:xfrm>
          <a:prstGeom prst="rect">
            <a:avLst/>
          </a:prstGeom>
          <a:solidFill>
            <a:srgbClr val="B0EE00"/>
          </a:solidFill>
          <a:ln w="9525" cap="flat" cmpd="sng">
            <a:solidFill>
              <a:srgbClr val="B0EE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03436" name="图片 103435" descr="3475275_120644006080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86646" t="14044" b="12544"/>
          <a:stretch>
            <a:fillRect/>
          </a:stretch>
        </p:blipFill>
        <p:spPr>
          <a:xfrm rot="21465121">
            <a:off x="0" y="268288"/>
            <a:ext cx="179388" cy="631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7" name="文本框 103436"/>
          <p:cNvSpPr txBox="1"/>
          <p:nvPr/>
        </p:nvSpPr>
        <p:spPr>
          <a:xfrm>
            <a:off x="611188" y="3430588"/>
            <a:ext cx="4248150" cy="1006475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一竿翠竹，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38" name="文本框 103437"/>
          <p:cNvSpPr txBox="1"/>
          <p:nvPr/>
        </p:nvSpPr>
        <p:spPr>
          <a:xfrm>
            <a:off x="4859338" y="3429000"/>
            <a:ext cx="4284662" cy="1006475"/>
          </a:xfrm>
          <a:prstGeom prst="rect">
            <a:avLst/>
          </a:prstGeom>
          <a:solidFill>
            <a:srgbClr val="FFFF99">
              <a:alpha val="82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一群飞鸟。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39" name="文本框 103438"/>
          <p:cNvSpPr txBox="1"/>
          <p:nvPr/>
        </p:nvSpPr>
        <p:spPr>
          <a:xfrm>
            <a:off x="611188" y="2420938"/>
            <a:ext cx="4248150" cy="1006475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一道小溪，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40" name="文本框 103439"/>
          <p:cNvSpPr txBox="1"/>
          <p:nvPr/>
        </p:nvSpPr>
        <p:spPr>
          <a:xfrm>
            <a:off x="4859338" y="2420938"/>
            <a:ext cx="4284662" cy="1006475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一孔石桥。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41" name="矩形 103440"/>
          <p:cNvSpPr/>
          <p:nvPr/>
        </p:nvSpPr>
        <p:spPr>
          <a:xfrm>
            <a:off x="1547813" y="4797425"/>
            <a:ext cx="287337" cy="431800"/>
          </a:xfrm>
          <a:prstGeom prst="rect">
            <a:avLst/>
          </a:prstGeom>
          <a:solidFill>
            <a:srgbClr val="316B8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442" name="矩形 103441"/>
          <p:cNvSpPr/>
          <p:nvPr/>
        </p:nvSpPr>
        <p:spPr>
          <a:xfrm rot="21287164">
            <a:off x="4140200" y="0"/>
            <a:ext cx="431800" cy="215900"/>
          </a:xfrm>
          <a:prstGeom prst="rect">
            <a:avLst/>
          </a:prstGeom>
          <a:solidFill>
            <a:schemeClr val="tx2">
              <a:alpha val="43999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443" name="矩形 103442"/>
          <p:cNvSpPr/>
          <p:nvPr/>
        </p:nvSpPr>
        <p:spPr>
          <a:xfrm>
            <a:off x="107950" y="4870450"/>
            <a:ext cx="179388" cy="503238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444" name="矩形 103443"/>
          <p:cNvSpPr/>
          <p:nvPr/>
        </p:nvSpPr>
        <p:spPr>
          <a:xfrm>
            <a:off x="7885113" y="476250"/>
            <a:ext cx="288925" cy="215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445" name="矩形 103444"/>
          <p:cNvSpPr/>
          <p:nvPr/>
        </p:nvSpPr>
        <p:spPr>
          <a:xfrm>
            <a:off x="611188" y="5589588"/>
            <a:ext cx="8162925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红领巾”来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到公园看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到了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4211638" y="2420938"/>
            <a:ext cx="288925" cy="431800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2771" name="图片 32770" descr="图片1副本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32771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404813"/>
            <a:ext cx="414337" cy="23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692150"/>
            <a:ext cx="557212" cy="31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8913"/>
            <a:ext cx="865188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32774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765175"/>
            <a:ext cx="485775" cy="27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32775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04813"/>
            <a:ext cx="557213" cy="31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32776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1052513"/>
            <a:ext cx="630237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32777" descr="37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260350"/>
            <a:ext cx="1296988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矩形 32778"/>
          <p:cNvSpPr/>
          <p:nvPr/>
        </p:nvSpPr>
        <p:spPr>
          <a:xfrm>
            <a:off x="4140200" y="2276475"/>
            <a:ext cx="431800" cy="503238"/>
          </a:xfrm>
          <a:prstGeom prst="rect">
            <a:avLst/>
          </a:prstGeom>
          <a:solidFill>
            <a:srgbClr val="B0EE00"/>
          </a:solidFill>
          <a:ln w="9525" cap="flat" cmpd="sng">
            <a:solidFill>
              <a:srgbClr val="B0EE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2780" name="图片 32779" descr="3475275_120644006080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86646" t="14044" b="12544"/>
          <a:stretch>
            <a:fillRect/>
          </a:stretch>
        </p:blipFill>
        <p:spPr>
          <a:xfrm rot="21465121">
            <a:off x="0" y="260350"/>
            <a:ext cx="611188" cy="631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1" name="文本框 32780"/>
          <p:cNvSpPr txBox="1"/>
          <p:nvPr/>
        </p:nvSpPr>
        <p:spPr>
          <a:xfrm>
            <a:off x="611188" y="3284538"/>
            <a:ext cx="4176712" cy="823912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）翠竹，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2" name="文本框 32781"/>
          <p:cNvSpPr txBox="1"/>
          <p:nvPr/>
        </p:nvSpPr>
        <p:spPr>
          <a:xfrm>
            <a:off x="4859338" y="3284538"/>
            <a:ext cx="4284662" cy="823912"/>
          </a:xfrm>
          <a:prstGeom prst="rect">
            <a:avLst/>
          </a:prstGeom>
          <a:solidFill>
            <a:srgbClr val="FFFF99">
              <a:alpha val="82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）飞鸟。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3" name="文本框 32782"/>
          <p:cNvSpPr txBox="1"/>
          <p:nvPr/>
        </p:nvSpPr>
        <p:spPr>
          <a:xfrm>
            <a:off x="611188" y="2349500"/>
            <a:ext cx="4176712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）小溪，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4" name="文本框 32783"/>
          <p:cNvSpPr txBox="1"/>
          <p:nvPr/>
        </p:nvSpPr>
        <p:spPr>
          <a:xfrm>
            <a:off x="4859338" y="2349500"/>
            <a:ext cx="4284662" cy="823913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一（  ）石桥。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5" name="文本框 32784"/>
          <p:cNvSpPr txBox="1"/>
          <p:nvPr/>
        </p:nvSpPr>
        <p:spPr>
          <a:xfrm>
            <a:off x="1630363" y="2184400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道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6" name="文本框 32785"/>
          <p:cNvSpPr txBox="1"/>
          <p:nvPr/>
        </p:nvSpPr>
        <p:spPr>
          <a:xfrm>
            <a:off x="5875338" y="2144713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孔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7" name="文本框 32786"/>
          <p:cNvSpPr txBox="1"/>
          <p:nvPr/>
        </p:nvSpPr>
        <p:spPr>
          <a:xfrm>
            <a:off x="1627188" y="3182938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竿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8" name="文本框 32787"/>
          <p:cNvSpPr txBox="1"/>
          <p:nvPr/>
        </p:nvSpPr>
        <p:spPr>
          <a:xfrm>
            <a:off x="5867400" y="3141663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群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8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7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Picture 2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06000" cy="737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Text Box 3"/>
          <p:cNvSpPr txBox="1"/>
          <p:nvPr/>
        </p:nvSpPr>
        <p:spPr>
          <a:xfrm>
            <a:off x="2193925" y="1392238"/>
            <a:ext cx="5807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lang="zh-CN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3" name="S_006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63000" y="64770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Text Box 7"/>
          <p:cNvSpPr txBox="1"/>
          <p:nvPr/>
        </p:nvSpPr>
        <p:spPr>
          <a:xfrm>
            <a:off x="806450" y="1544638"/>
            <a:ext cx="8229600" cy="152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qún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piàn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huān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xiào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一群“                ”，一片  欢 笑。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0" name="Rectangle 12"/>
          <p:cNvSpPr/>
          <p:nvPr/>
        </p:nvSpPr>
        <p:spPr>
          <a:xfrm>
            <a:off x="3635375" y="5157788"/>
            <a:ext cx="2376488" cy="1068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tónɡ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hào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铜    号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1" name="Text Box 13"/>
          <p:cNvSpPr txBox="1"/>
          <p:nvPr/>
        </p:nvSpPr>
        <p:spPr>
          <a:xfrm>
            <a:off x="2051050" y="37893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队旗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2" name="Text Box 14"/>
          <p:cNvSpPr txBox="1"/>
          <p:nvPr/>
        </p:nvSpPr>
        <p:spPr>
          <a:xfrm>
            <a:off x="879475" y="301625"/>
            <a:ext cx="6610350" cy="1189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miàn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duì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qí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bǎ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tónɡ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一面 队旗，    一把 铜号，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3" name="Text Box 15"/>
          <p:cNvSpPr txBox="1"/>
          <p:nvPr/>
        </p:nvSpPr>
        <p:spPr>
          <a:xfrm>
            <a:off x="2268538" y="1557338"/>
            <a:ext cx="2590800" cy="1557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hónɡ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lǐnɡ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jīn</a:t>
            </a:r>
            <a:endParaRPr lang="en-US" altLang="zh-CN" sz="4400" b="1">
              <a:solidFill>
                <a:srgbClr val="9966FF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55000"/>
              </a:lnSpc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红 领 巾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438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2055" grpId="0"/>
      <p:bldP spid="2060" grpId="0"/>
      <p:bldP spid="2061" grpId="0"/>
      <p:bldP spid="2062" grpId="0"/>
      <p:bldP spid="20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5" descr="project_jelly_pr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147" name="内容占位符 3" descr="z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482600"/>
            <a:ext cx="6840537" cy="517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4"/>
          <p:cNvSpPr txBox="1"/>
          <p:nvPr/>
        </p:nvSpPr>
        <p:spPr>
          <a:xfrm>
            <a:off x="7380288" y="923925"/>
            <a:ext cx="1403350" cy="495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 eaLnBrk="0" hangingPunct="0"/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一面队旗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project_jelly_pr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71" name="内容占位符 3" descr="HF00005430.jpg"/>
          <p:cNvPicPr>
            <a:picLocks noChangeAspect="1"/>
          </p:cNvPicPr>
          <p:nvPr/>
        </p:nvPicPr>
        <p:blipFill>
          <a:blip r:embed="rId2">
            <a:lum bright="32001"/>
          </a:blip>
          <a:srcRect l="2180" t="18251" r="6519" b="8234"/>
          <a:stretch>
            <a:fillRect/>
          </a:stretch>
        </p:blipFill>
        <p:spPr>
          <a:xfrm>
            <a:off x="0" y="-11112"/>
            <a:ext cx="9144000" cy="552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5"/>
          <p:cNvSpPr txBox="1"/>
          <p:nvPr/>
        </p:nvSpPr>
        <p:spPr>
          <a:xfrm>
            <a:off x="2008188" y="4133850"/>
            <a:ext cx="55165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一把铜号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endParaRPr lang="zh-CN" altLang="en-US" dirty="0"/>
          </a:p>
        </p:txBody>
      </p:sp>
      <p:pic>
        <p:nvPicPr>
          <p:cNvPr id="8195" name="内容占位符 3" descr="2008101315092918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344025" cy="6858000"/>
          </a:xfrm>
        </p:spPr>
      </p:pic>
      <p:grpSp>
        <p:nvGrpSpPr>
          <p:cNvPr id="8196" name="组合 8195"/>
          <p:cNvGrpSpPr/>
          <p:nvPr/>
        </p:nvGrpSpPr>
        <p:grpSpPr>
          <a:xfrm>
            <a:off x="971550" y="-26987"/>
            <a:ext cx="8353425" cy="1700212"/>
            <a:chOff x="0" y="0"/>
            <a:chExt cx="4591" cy="816"/>
          </a:xfrm>
        </p:grpSpPr>
        <p:sp>
          <p:nvSpPr>
            <p:cNvPr id="8197" name="矩形 8196"/>
            <p:cNvSpPr/>
            <p:nvPr/>
          </p:nvSpPr>
          <p:spPr>
            <a:xfrm>
              <a:off x="0" y="0"/>
              <a:ext cx="4173" cy="816"/>
            </a:xfrm>
            <a:prstGeom prst="rect">
              <a:avLst/>
            </a:prstGeom>
            <a:solidFill>
              <a:srgbClr val="8BBC00">
                <a:alpha val="75999"/>
              </a:srgbClr>
            </a:solidFill>
            <a:ln w="9525" cap="flat" cmpd="sng">
              <a:solidFill>
                <a:srgbClr val="79A80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8" name="TextBox 4"/>
            <p:cNvSpPr txBox="1"/>
            <p:nvPr/>
          </p:nvSpPr>
          <p:spPr>
            <a:xfrm>
              <a:off x="91" y="45"/>
              <a:ext cx="4500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 eaLnBrk="0" hangingPunct="0"/>
              <a:r>
                <a:rPr lang="zh-CN" altLang="en-US" sz="8000" b="1">
                  <a:latin typeface="Arial" panose="020B0604020202020204" pitchFamily="34" charset="0"/>
                  <a:ea typeface="楷体_GB2312" pitchFamily="49" charset="-122"/>
                </a:rPr>
                <a:t>一群“红领巾”</a:t>
              </a:r>
              <a:endParaRPr lang="zh-CN" altLang="en-US" sz="80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endParaRPr lang="zh-CN" altLang="en-US" dirty="0"/>
          </a:p>
        </p:txBody>
      </p:sp>
      <p:pic>
        <p:nvPicPr>
          <p:cNvPr id="9219" name="内容占位符 3" descr="20091101210105528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1650"/>
          </a:xfrm>
        </p:spPr>
      </p:pic>
      <p:sp>
        <p:nvSpPr>
          <p:cNvPr id="9220" name="TextBox 4"/>
          <p:cNvSpPr txBox="1"/>
          <p:nvPr/>
        </p:nvSpPr>
        <p:spPr>
          <a:xfrm>
            <a:off x="3962400" y="533400"/>
            <a:ext cx="4343400" cy="1311275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一片欢笑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4" name="Rectangle 4"/>
          <p:cNvSpPr/>
          <p:nvPr/>
        </p:nvSpPr>
        <p:spPr>
          <a:xfrm>
            <a:off x="6300788" y="47625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海鸥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7285" name="Rectangle 5"/>
          <p:cNvSpPr/>
          <p:nvPr/>
        </p:nvSpPr>
        <p:spPr>
          <a:xfrm>
            <a:off x="4787900" y="5445125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沙滩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7286" name="Rectangle 6"/>
          <p:cNvSpPr/>
          <p:nvPr/>
        </p:nvSpPr>
        <p:spPr>
          <a:xfrm>
            <a:off x="6300788" y="2133600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军舰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7287" name="Rectangle 7"/>
          <p:cNvSpPr/>
          <p:nvPr/>
        </p:nvSpPr>
        <p:spPr>
          <a:xfrm>
            <a:off x="1547813" y="112553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帆船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0" name="Rectangle 8"/>
          <p:cNvSpPr/>
          <p:nvPr/>
        </p:nvSpPr>
        <p:spPr>
          <a:xfrm>
            <a:off x="4859338" y="47625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一只</a:t>
            </a:r>
            <a:endParaRPr lang="zh-CN" altLang="en-US" sz="54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1" name="Rectangle 9"/>
          <p:cNvSpPr/>
          <p:nvPr/>
        </p:nvSpPr>
        <p:spPr>
          <a:xfrm>
            <a:off x="4932363" y="213360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一艘</a:t>
            </a:r>
            <a:endParaRPr lang="zh-CN" altLang="en-US" sz="54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2" name="Rectangle 10"/>
          <p:cNvSpPr/>
          <p:nvPr/>
        </p:nvSpPr>
        <p:spPr>
          <a:xfrm>
            <a:off x="0" y="1125538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一条</a:t>
            </a:r>
            <a:endParaRPr lang="zh-CN" altLang="en-US" sz="54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3" name="Rectangle 11"/>
          <p:cNvSpPr/>
          <p:nvPr/>
        </p:nvSpPr>
        <p:spPr>
          <a:xfrm>
            <a:off x="3348038" y="5373688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60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一片</a:t>
            </a:r>
            <a:endParaRPr lang="zh-CN" altLang="en-US" sz="60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35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35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35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-571500" y="6027738"/>
            <a:ext cx="5500688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l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一</a:t>
            </a:r>
            <a:r>
              <a:rPr kumimoji="0" lang="zh-CN" altLang="en-US" sz="4800" b="1" kern="1200" cap="none" spc="0" normalizeH="0" baseline="0" noProof="0" dirty="0" smtClean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“群”</a:t>
            </a:r>
            <a:r>
              <a:rPr kumimoji="0" lang="zh-CN" altLang="en-US" sz="4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红领巾</a:t>
            </a:r>
            <a:endParaRPr kumimoji="0" lang="zh-CN" altLang="en-US" sz="4800" b="1" kern="1200" cap="none" spc="0" normalizeH="0" baseline="0" noProof="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Rectangle 11"/>
          <p:cNvSpPr/>
          <p:nvPr/>
        </p:nvSpPr>
        <p:spPr>
          <a:xfrm>
            <a:off x="684213" y="2636838"/>
            <a:ext cx="33829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面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队旗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Rectangle 13"/>
          <p:cNvSpPr/>
          <p:nvPr/>
        </p:nvSpPr>
        <p:spPr>
          <a:xfrm>
            <a:off x="5435600" y="2708275"/>
            <a:ext cx="34575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铜号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Rectangle 15"/>
          <p:cNvSpPr/>
          <p:nvPr/>
        </p:nvSpPr>
        <p:spPr>
          <a:xfrm>
            <a:off x="6000750" y="6027738"/>
            <a:ext cx="2659063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片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欢笑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4758" name="Picture 2" descr="c:\DOCUME~1\ADMINI~1\APPLIC~1\360se6\USERDA~1\Temp\T01226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86250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Picture 6" descr="c:\DOCUME~1\ADMINI~1\APPLIC~1\360se6\USERDA~1\Temp\T01AA3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4286250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0" name="Picture 2" descr="c:\DOCUME~1\ADMINI~1\APPLIC~1\360se6\USERDA~1\Temp\T013DA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3429000"/>
            <a:ext cx="4429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Picture 4" descr="c:\DOCUME~1\ADMINI~1\APPLIC~1\360se6\USERDA~1\Temp\T019E1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8" y="0"/>
            <a:ext cx="4786312" cy="2786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42" grpId="0" build="allAtOnce"/>
      <p:bldP spid="14344" grpId="0" build="allAtOnce"/>
      <p:bldP spid="14346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矩形 10444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en-US" sz="6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51" name="矩形 104450"/>
          <p:cNvSpPr/>
          <p:nvPr/>
        </p:nvSpPr>
        <p:spPr>
          <a:xfrm>
            <a:off x="0" y="0"/>
            <a:ext cx="7596188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en-US" sz="6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4716463" y="4724400"/>
            <a:ext cx="54006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>
                <a:latin typeface="楷体_GB2312" pitchFamily="49" charset="-122"/>
                <a:ea typeface="楷体_GB2312" pitchFamily="49" charset="-122"/>
              </a:rPr>
              <a:t>一（ ）欢笑。</a:t>
            </a:r>
            <a:endParaRPr lang="zh-CN" altLang="en-US" sz="6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453" name="文本框 104452"/>
          <p:cNvSpPr txBox="1"/>
          <p:nvPr/>
        </p:nvSpPr>
        <p:spPr>
          <a:xfrm>
            <a:off x="0" y="3573463"/>
            <a:ext cx="47879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5400" b="1">
                <a:latin typeface="楷体_GB2312" pitchFamily="49" charset="-122"/>
                <a:ea typeface="楷体_GB2312" pitchFamily="49" charset="-122"/>
              </a:rPr>
              <a:t>一（ ）队旗</a:t>
            </a:r>
            <a:r>
              <a:rPr lang="en-US" altLang="zh-CN" sz="5400" b="1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54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4454" name="组合 104453"/>
          <p:cNvGrpSpPr/>
          <p:nvPr/>
        </p:nvGrpSpPr>
        <p:grpSpPr>
          <a:xfrm>
            <a:off x="0" y="4292600"/>
            <a:ext cx="5400675" cy="1325563"/>
            <a:chOff x="0" y="0"/>
            <a:chExt cx="2178" cy="732"/>
          </a:xfrm>
        </p:grpSpPr>
        <p:sp>
          <p:nvSpPr>
            <p:cNvPr id="104455" name="文本框 104454"/>
            <p:cNvSpPr txBox="1"/>
            <p:nvPr/>
          </p:nvSpPr>
          <p:spPr>
            <a:xfrm>
              <a:off x="0" y="227"/>
              <a:ext cx="2178" cy="5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5400" b="1">
                  <a:latin typeface="楷体_GB2312" pitchFamily="49" charset="-122"/>
                  <a:ea typeface="楷体_GB2312" pitchFamily="49" charset="-122"/>
                </a:rPr>
                <a:t>一（ ）红领巾，</a:t>
              </a:r>
              <a:endParaRPr lang="zh-CN" altLang="en-US" sz="5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4456" name="文本框 104455"/>
            <p:cNvSpPr txBox="1"/>
            <p:nvPr/>
          </p:nvSpPr>
          <p:spPr>
            <a:xfrm>
              <a:off x="908" y="0"/>
              <a:ext cx="771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</a:rPr>
                <a:t>        </a:t>
              </a:r>
              <a:r>
                <a:rPr lang="en-US" altLang="zh-CN" sz="32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lǐnɡ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4457" name="组合 104456"/>
          <p:cNvGrpSpPr/>
          <p:nvPr/>
        </p:nvGrpSpPr>
        <p:grpSpPr>
          <a:xfrm>
            <a:off x="4427538" y="3141663"/>
            <a:ext cx="6335712" cy="1368425"/>
            <a:chOff x="0" y="0"/>
            <a:chExt cx="2993" cy="862"/>
          </a:xfrm>
        </p:grpSpPr>
        <p:sp>
          <p:nvSpPr>
            <p:cNvPr id="104458" name="文本框 104457"/>
            <p:cNvSpPr txBox="1"/>
            <p:nvPr/>
          </p:nvSpPr>
          <p:spPr>
            <a:xfrm>
              <a:off x="0" y="286"/>
              <a:ext cx="243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5400" b="1">
                  <a:latin typeface="楷体_GB2312" pitchFamily="49" charset="-122"/>
                  <a:ea typeface="楷体_GB2312" pitchFamily="49" charset="-122"/>
                </a:rPr>
                <a:t>一（  ）铜号。</a:t>
              </a:r>
              <a:endParaRPr lang="zh-CN" altLang="en-US" sz="5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4459" name="文本框 104458"/>
            <p:cNvSpPr txBox="1"/>
            <p:nvPr/>
          </p:nvSpPr>
          <p:spPr>
            <a:xfrm>
              <a:off x="903" y="0"/>
              <a:ext cx="209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en-US" altLang="zh-CN" sz="3200" b="1">
                  <a:solidFill>
                    <a:srgbClr val="FF3300"/>
                  </a:solidFill>
                  <a:latin typeface="宋体" panose="02010600030101010101" pitchFamily="2" charset="-122"/>
                </a:rPr>
                <a:t>tónɡ hào</a:t>
              </a:r>
              <a:endParaRPr lang="en-US" altLang="zh-CN" sz="320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4460" name="组合 104459"/>
          <p:cNvGrpSpPr>
            <a:grpSpLocks noChangeAspect="1"/>
          </p:cNvGrpSpPr>
          <p:nvPr/>
        </p:nvGrpSpPr>
        <p:grpSpPr>
          <a:xfrm>
            <a:off x="1979613" y="0"/>
            <a:ext cx="5508625" cy="3573463"/>
            <a:chOff x="0" y="0"/>
            <a:chExt cx="3470" cy="2251"/>
          </a:xfrm>
        </p:grpSpPr>
        <p:pic>
          <p:nvPicPr>
            <p:cNvPr id="104461" name="图片 104460" descr="第三小学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470" cy="22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4462" name="图片 104461" descr="第三小学01"/>
            <p:cNvPicPr>
              <a:picLocks noChangeAspect="1"/>
            </p:cNvPicPr>
            <p:nvPr/>
          </p:nvPicPr>
          <p:blipFill>
            <a:blip r:embed="rId1"/>
            <a:srcRect l="62738" t="67747" r="25475" b="20169"/>
            <a:stretch>
              <a:fillRect/>
            </a:stretch>
          </p:blipFill>
          <p:spPr>
            <a:xfrm rot="19975023">
              <a:off x="2132" y="1207"/>
              <a:ext cx="409" cy="2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4463" name="文本框 104462"/>
          <p:cNvSpPr txBox="1"/>
          <p:nvPr/>
        </p:nvSpPr>
        <p:spPr>
          <a:xfrm>
            <a:off x="1476375" y="37893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面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64" name="文本框 104463"/>
          <p:cNvSpPr txBox="1"/>
          <p:nvPr/>
        </p:nvSpPr>
        <p:spPr>
          <a:xfrm>
            <a:off x="6156325" y="37893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把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65" name="文本框 104464"/>
          <p:cNvSpPr txBox="1"/>
          <p:nvPr/>
        </p:nvSpPr>
        <p:spPr>
          <a:xfrm>
            <a:off x="1403350" y="494188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群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66" name="文本框 104465"/>
          <p:cNvSpPr txBox="1"/>
          <p:nvPr/>
        </p:nvSpPr>
        <p:spPr>
          <a:xfrm>
            <a:off x="6300788" y="494188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片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3" grpId="0"/>
      <p:bldP spid="10446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33400"/>
            <a:ext cx="9296400" cy="739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Rectangle 5"/>
          <p:cNvSpPr/>
          <p:nvPr/>
        </p:nvSpPr>
        <p:spPr>
          <a:xfrm>
            <a:off x="2209800" y="1844675"/>
            <a:ext cx="6219825" cy="4119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qí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duì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tóng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旗        队            铜    </a:t>
            </a:r>
            <a:endParaRPr lang="zh-CN" altLang="en-US" sz="48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hào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lǐng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jīn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4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qún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号      领      </a:t>
            </a: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巾       群</a:t>
            </a: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        </a:t>
            </a:r>
            <a:endParaRPr lang="zh-CN" altLang="en-US" sz="48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78851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78852" name="Picture 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28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2"/>
          <p:cNvSpPr txBox="1"/>
          <p:nvPr/>
        </p:nvSpPr>
        <p:spPr bwMode="auto">
          <a:xfrm>
            <a:off x="785813" y="5715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latin typeface="Times New Roman" panose="02020603050405020304" pitchFamily="18" charset="0"/>
              </a:rPr>
              <a:t>红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旗</a:t>
            </a:r>
            <a:r>
              <a:rPr lang="zh-CN" altLang="en-US" sz="4000" b="1" dirty="0">
                <a:latin typeface="Times New Roman" panose="02020603050405020304" pitchFamily="18" charset="0"/>
              </a:rPr>
              <a:t>  国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旗       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毛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巾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纱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巾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队</a:t>
            </a:r>
            <a:r>
              <a:rPr lang="zh-CN" altLang="en-US" sz="4000" b="1" dirty="0">
                <a:latin typeface="Times New Roman" panose="02020603050405020304" pitchFamily="18" charset="0"/>
              </a:rPr>
              <a:t>员  入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队</a:t>
            </a:r>
            <a:r>
              <a:rPr lang="zh-CN" altLang="en-US" sz="4000" b="1" dirty="0">
                <a:latin typeface="Times New Roman" panose="02020603050405020304" pitchFamily="18" charset="0"/>
              </a:rPr>
              <a:t>       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铜</a:t>
            </a:r>
            <a:r>
              <a:rPr lang="zh-CN" altLang="en-US" sz="4000" b="1" dirty="0">
                <a:latin typeface="Times New Roman" panose="02020603050405020304" pitchFamily="18" charset="0"/>
              </a:rPr>
              <a:t>钱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铜</a:t>
            </a:r>
            <a:r>
              <a:rPr lang="zh-CN" altLang="en-US" sz="4000" b="1" dirty="0">
                <a:latin typeface="Times New Roman" panose="02020603050405020304" pitchFamily="18" charset="0"/>
              </a:rPr>
              <a:t>丝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har char="•"/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latin typeface="Times New Roman" panose="02020603050405020304" pitchFamily="18" charset="0"/>
              </a:rPr>
              <a:t>问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号</a:t>
            </a:r>
            <a:r>
              <a:rPr lang="zh-CN" altLang="en-US" sz="4000" b="1" dirty="0">
                <a:latin typeface="Times New Roman" panose="02020603050405020304" pitchFamily="18" charset="0"/>
              </a:rPr>
              <a:t>  吹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号</a:t>
            </a:r>
            <a:r>
              <a:rPr lang="zh-CN" altLang="en-US" sz="4000" b="1" dirty="0">
                <a:latin typeface="Times New Roman" panose="02020603050405020304" pitchFamily="18" charset="0"/>
              </a:rPr>
              <a:t>             红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</a:t>
            </a:r>
            <a:r>
              <a:rPr lang="zh-CN" altLang="en-US" sz="4000" b="1" dirty="0">
                <a:latin typeface="Times New Roman" panose="02020603050405020304" pitchFamily="18" charset="0"/>
              </a:rPr>
              <a:t>巾  衣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  <a:buChar char="•"/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群</a:t>
            </a:r>
            <a:r>
              <a:rPr lang="zh-CN" altLang="en-US" sz="4000" b="1" dirty="0">
                <a:latin typeface="Times New Roman" panose="02020603050405020304" pitchFamily="18" charset="0"/>
              </a:rPr>
              <a:t>体  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群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Text Box 2"/>
          <p:cNvSpPr txBox="1"/>
          <p:nvPr/>
        </p:nvSpPr>
        <p:spPr>
          <a:xfrm>
            <a:off x="0" y="129540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小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溪</a:t>
            </a:r>
            <a:r>
              <a:rPr lang="zh-CN" altLang="en-US" sz="4800" b="1" dirty="0">
                <a:latin typeface="Times New Roman" panose="02020603050405020304" pitchFamily="18" charset="0"/>
              </a:rPr>
              <a:t>       石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桥</a:t>
            </a:r>
            <a:r>
              <a:rPr lang="zh-CN" altLang="en-US" sz="4800" b="1" dirty="0">
                <a:latin typeface="Times New Roman" panose="02020603050405020304" pitchFamily="18" charset="0"/>
              </a:rPr>
              <a:t>     翠竹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飞鸟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65539" name="Text Box 3"/>
          <p:cNvSpPr txBox="1"/>
          <p:nvPr/>
        </p:nvSpPr>
        <p:spPr>
          <a:xfrm>
            <a:off x="0" y="4276725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  </a:t>
            </a:r>
            <a:r>
              <a:rPr lang="zh-CN" altLang="en-US" sz="4800" b="1" dirty="0">
                <a:latin typeface="Times New Roman" panose="02020603050405020304" pitchFamily="18" charset="0"/>
              </a:rPr>
              <a:t>队旗  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铜号</a:t>
            </a:r>
            <a:r>
              <a:rPr lang="zh-CN" altLang="en-US" sz="4800" b="1" dirty="0">
                <a:latin typeface="Times New Roman" panose="02020603050405020304" pitchFamily="18" charset="0"/>
              </a:rPr>
              <a:t>     红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</a:t>
            </a:r>
            <a:r>
              <a:rPr lang="zh-CN" altLang="en-US" sz="4800" b="1" dirty="0">
                <a:latin typeface="Times New Roman" panose="02020603050405020304" pitchFamily="18" charset="0"/>
              </a:rPr>
              <a:t>巾    欢笑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65540" name="Text Box 4"/>
          <p:cNvSpPr txBox="1"/>
          <p:nvPr/>
        </p:nvSpPr>
        <p:spPr>
          <a:xfrm>
            <a:off x="285750" y="3714750"/>
            <a:ext cx="8702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    </a:t>
            </a:r>
            <a:r>
              <a:rPr lang="en-US" altLang="zh-CN" sz="3600" err="1">
                <a:latin typeface="Times New Roman" panose="02020603050405020304" pitchFamily="18" charset="0"/>
              </a:rPr>
              <a:t>qí</a:t>
            </a:r>
            <a:r>
              <a:rPr lang="en-US" altLang="zh-CN" sz="3600">
                <a:latin typeface="Times New Roman" panose="02020603050405020304" pitchFamily="18" charset="0"/>
              </a:rPr>
              <a:t>       </a:t>
            </a:r>
            <a:r>
              <a:rPr lang="en-US" altLang="zh-CN" sz="3600" err="1">
                <a:latin typeface="Times New Roman" panose="02020603050405020304" pitchFamily="18" charset="0"/>
              </a:rPr>
              <a:t>tónɡ</a:t>
            </a:r>
            <a:r>
              <a:rPr lang="en-US" altLang="zh-CN" sz="3600">
                <a:latin typeface="Times New Roman" panose="02020603050405020304" pitchFamily="18" charset="0"/>
              </a:rPr>
              <a:t>            </a:t>
            </a:r>
            <a:r>
              <a:rPr lang="en-US" altLang="zh-CN" sz="3600" err="1">
                <a:latin typeface="Times New Roman" panose="02020603050405020304" pitchFamily="18" charset="0"/>
              </a:rPr>
              <a:t>lǐnɡ</a:t>
            </a:r>
            <a:r>
              <a:rPr lang="en-US" altLang="zh-CN" sz="3600">
                <a:latin typeface="Times New Roman" panose="02020603050405020304" pitchFamily="18" charset="0"/>
              </a:rPr>
              <a:t> </a:t>
            </a:r>
            <a:r>
              <a:rPr lang="en-US" altLang="zh-CN" sz="3600" err="1">
                <a:latin typeface="Times New Roman" panose="02020603050405020304" pitchFamily="18" charset="0"/>
              </a:rPr>
              <a:t>jīn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65541" name="Text Box 5"/>
          <p:cNvSpPr txBox="1"/>
          <p:nvPr/>
        </p:nvSpPr>
        <p:spPr>
          <a:xfrm>
            <a:off x="228600" y="762000"/>
            <a:ext cx="861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</a:t>
            </a:r>
            <a:r>
              <a:rPr lang="en-US" altLang="zh-CN" sz="3600" err="1">
                <a:latin typeface="Times New Roman" panose="02020603050405020304" pitchFamily="18" charset="0"/>
              </a:rPr>
              <a:t>xī</a:t>
            </a:r>
            <a:r>
              <a:rPr lang="en-US" altLang="zh-CN" sz="3600">
                <a:latin typeface="Times New Roman" panose="02020603050405020304" pitchFamily="18" charset="0"/>
              </a:rPr>
              <a:t>               </a:t>
            </a:r>
            <a:r>
              <a:rPr lang="en-US" altLang="zh-CN" sz="3600" err="1">
                <a:latin typeface="Times New Roman" panose="02020603050405020304" pitchFamily="18" charset="0"/>
              </a:rPr>
              <a:t>qiáo</a:t>
            </a:r>
            <a:r>
              <a:rPr lang="en-US" altLang="zh-CN" sz="3600">
                <a:latin typeface="Times New Roman" panose="02020603050405020304" pitchFamily="18" charset="0"/>
              </a:rPr>
              <a:t>      </a:t>
            </a:r>
            <a:r>
              <a:rPr lang="en-US" altLang="zh-CN" sz="3600" err="1">
                <a:latin typeface="Times New Roman" panose="02020603050405020304" pitchFamily="18" charset="0"/>
              </a:rPr>
              <a:t>cuì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1380" name="图片 101379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1" name="图片 101380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4000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1382" name="组合 101381"/>
          <p:cNvGrpSpPr/>
          <p:nvPr/>
        </p:nvGrpSpPr>
        <p:grpSpPr>
          <a:xfrm>
            <a:off x="6948488" y="2708275"/>
            <a:ext cx="1309687" cy="1527175"/>
            <a:chOff x="0" y="0"/>
            <a:chExt cx="734" cy="702"/>
          </a:xfrm>
        </p:grpSpPr>
        <p:grpSp>
          <p:nvGrpSpPr>
            <p:cNvPr id="101383" name="组合 101382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384" name="椭圆 101383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85" name="任意多边形 101384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86" name="任意多边形 101385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87" name="任意多边形 101386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388" name="文本框 101387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稻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389" name="组合 101388"/>
          <p:cNvGrpSpPr/>
          <p:nvPr/>
        </p:nvGrpSpPr>
        <p:grpSpPr>
          <a:xfrm>
            <a:off x="6084888" y="1268413"/>
            <a:ext cx="1452562" cy="1574800"/>
            <a:chOff x="0" y="0"/>
            <a:chExt cx="734" cy="687"/>
          </a:xfrm>
        </p:grpSpPr>
        <p:grpSp>
          <p:nvGrpSpPr>
            <p:cNvPr id="101390" name="组合 101389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391" name="椭圆 101390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92" name="任意多边形 101391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93" name="任意多边形 101392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94" name="任意多边形 101393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395" name="文本框 101394">
              <a:hlinkClick r:id="" action="ppaction://noaction"/>
            </p:cNvPr>
            <p:cNvSpPr txBox="1"/>
            <p:nvPr/>
          </p:nvSpPr>
          <p:spPr>
            <a:xfrm>
              <a:off x="48" y="228"/>
              <a:ext cx="67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队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396" name="组合 101395"/>
          <p:cNvGrpSpPr/>
          <p:nvPr/>
        </p:nvGrpSpPr>
        <p:grpSpPr>
          <a:xfrm>
            <a:off x="4787900" y="1916113"/>
            <a:ext cx="1528763" cy="1535112"/>
            <a:chOff x="0" y="0"/>
            <a:chExt cx="756" cy="697"/>
          </a:xfrm>
        </p:grpSpPr>
        <p:grpSp>
          <p:nvGrpSpPr>
            <p:cNvPr id="101397" name="组合 101396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398" name="椭圆 101397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399" name="任意多边形 101398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00" name="任意多边形 101399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01" name="任意多边形 101400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02" name="文本框 101401">
              <a:hlinkClick r:id="" action="ppaction://noaction"/>
            </p:cNvPr>
            <p:cNvSpPr txBox="1"/>
            <p:nvPr/>
          </p:nvSpPr>
          <p:spPr>
            <a:xfrm>
              <a:off x="84" y="240"/>
              <a:ext cx="672" cy="4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沙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03" name="组合 101402"/>
          <p:cNvGrpSpPr/>
          <p:nvPr/>
        </p:nvGrpSpPr>
        <p:grpSpPr>
          <a:xfrm>
            <a:off x="827088" y="1700213"/>
            <a:ext cx="1512887" cy="1504950"/>
            <a:chOff x="0" y="0"/>
            <a:chExt cx="734" cy="722"/>
          </a:xfrm>
        </p:grpSpPr>
        <p:grpSp>
          <p:nvGrpSpPr>
            <p:cNvPr id="101404" name="组合 101403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05" name="椭圆 101404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06" name="任意多边形 101405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07" name="任意多边形 101406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08" name="任意多边形 101407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09" name="文本框 101408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军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10" name="组合 101409"/>
          <p:cNvGrpSpPr/>
          <p:nvPr/>
        </p:nvGrpSpPr>
        <p:grpSpPr>
          <a:xfrm>
            <a:off x="2339975" y="765175"/>
            <a:ext cx="1452563" cy="1584325"/>
            <a:chOff x="0" y="0"/>
            <a:chExt cx="734" cy="687"/>
          </a:xfrm>
        </p:grpSpPr>
        <p:grpSp>
          <p:nvGrpSpPr>
            <p:cNvPr id="101411" name="组合 101410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12" name="椭圆 101411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13" name="任意多边形 101412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14" name="任意多边形 101413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15" name="任意多边形 101414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16" name="文本框 101415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艘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17" name="组合 101416"/>
          <p:cNvGrpSpPr/>
          <p:nvPr/>
        </p:nvGrpSpPr>
        <p:grpSpPr>
          <a:xfrm>
            <a:off x="4140200" y="404813"/>
            <a:ext cx="1439863" cy="1536700"/>
            <a:chOff x="0" y="0"/>
            <a:chExt cx="734" cy="698"/>
          </a:xfrm>
        </p:grpSpPr>
        <p:grpSp>
          <p:nvGrpSpPr>
            <p:cNvPr id="101418" name="组合 101417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19" name="椭圆 101418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0" name="任意多边形 101419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1" name="任意多边形 101420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2" name="任意多边形 101421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23" name="文本框 101422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园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24" name="组合 101423"/>
          <p:cNvGrpSpPr/>
          <p:nvPr/>
        </p:nvGrpSpPr>
        <p:grpSpPr>
          <a:xfrm>
            <a:off x="2555875" y="2276475"/>
            <a:ext cx="1381125" cy="1527175"/>
            <a:chOff x="0" y="0"/>
            <a:chExt cx="734" cy="702"/>
          </a:xfrm>
        </p:grpSpPr>
        <p:grpSp>
          <p:nvGrpSpPr>
            <p:cNvPr id="101425" name="组合 101424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26" name="椭圆 101425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7" name="任意多边形 101426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8" name="任意多边形 101427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29" name="任意多边形 101428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30" name="文本框 101429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巾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31" name="组合 101430"/>
          <p:cNvGrpSpPr/>
          <p:nvPr/>
        </p:nvGrpSpPr>
        <p:grpSpPr>
          <a:xfrm>
            <a:off x="3563938" y="3357563"/>
            <a:ext cx="1622425" cy="1524000"/>
            <a:chOff x="0" y="0"/>
            <a:chExt cx="734" cy="707"/>
          </a:xfrm>
        </p:grpSpPr>
        <p:grpSp>
          <p:nvGrpSpPr>
            <p:cNvPr id="101432" name="组合 101431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33" name="椭圆 101432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34" name="任意多边形 101433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35" name="任意多边形 101434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36" name="任意多边形 101435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37" name="文本框 101436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滩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38" name="组合 101437"/>
          <p:cNvGrpSpPr/>
          <p:nvPr/>
        </p:nvGrpSpPr>
        <p:grpSpPr>
          <a:xfrm>
            <a:off x="1116013" y="3141663"/>
            <a:ext cx="1420812" cy="1655762"/>
            <a:chOff x="0" y="0"/>
            <a:chExt cx="734" cy="687"/>
          </a:xfrm>
        </p:grpSpPr>
        <p:grpSp>
          <p:nvGrpSpPr>
            <p:cNvPr id="101439" name="组合 101438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40" name="椭圆 101439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41" name="任意多边形 101440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42" name="任意多边形 101441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43" name="任意多边形 101442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44" name="文本框 101443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舰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45" name="组合 101444"/>
          <p:cNvGrpSpPr/>
          <p:nvPr/>
        </p:nvGrpSpPr>
        <p:grpSpPr>
          <a:xfrm>
            <a:off x="5219700" y="3141663"/>
            <a:ext cx="1670050" cy="1541462"/>
            <a:chOff x="0" y="0"/>
            <a:chExt cx="734" cy="693"/>
          </a:xfrm>
        </p:grpSpPr>
        <p:grpSp>
          <p:nvGrpSpPr>
            <p:cNvPr id="101446" name="组合 101445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47" name="椭圆 101446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48" name="任意多边形 101447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49" name="任意多边形 101448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50" name="任意多边形 101449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51" name="文本框 101450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帆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52" name="组合 101451"/>
          <p:cNvGrpSpPr/>
          <p:nvPr/>
        </p:nvGrpSpPr>
        <p:grpSpPr>
          <a:xfrm>
            <a:off x="5867400" y="-242887"/>
            <a:ext cx="1439863" cy="1536700"/>
            <a:chOff x="0" y="0"/>
            <a:chExt cx="734" cy="698"/>
          </a:xfrm>
        </p:grpSpPr>
        <p:grpSp>
          <p:nvGrpSpPr>
            <p:cNvPr id="101453" name="组合 101452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54" name="椭圆 101453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55" name="任意多边形 101454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56" name="任意多边形 101455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57" name="任意多边形 101456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58" name="文本框 101457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孔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59" name="组合 101458"/>
          <p:cNvGrpSpPr/>
          <p:nvPr/>
        </p:nvGrpSpPr>
        <p:grpSpPr>
          <a:xfrm>
            <a:off x="7451725" y="1052513"/>
            <a:ext cx="1439863" cy="1536700"/>
            <a:chOff x="0" y="0"/>
            <a:chExt cx="734" cy="698"/>
          </a:xfrm>
        </p:grpSpPr>
        <p:grpSp>
          <p:nvGrpSpPr>
            <p:cNvPr id="101460" name="组合 101459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61" name="椭圆 101460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62" name="任意多边形 101461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63" name="任意多边形 101462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64" name="任意多边形 101463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65" name="文本框 101464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翠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66" name="组合 101465"/>
          <p:cNvGrpSpPr/>
          <p:nvPr/>
        </p:nvGrpSpPr>
        <p:grpSpPr>
          <a:xfrm>
            <a:off x="1258888" y="0"/>
            <a:ext cx="1439862" cy="1536700"/>
            <a:chOff x="0" y="0"/>
            <a:chExt cx="734" cy="698"/>
          </a:xfrm>
        </p:grpSpPr>
        <p:grpSp>
          <p:nvGrpSpPr>
            <p:cNvPr id="101467" name="组合 101466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68" name="椭圆 101467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69" name="任意多边形 101468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70" name="任意多边形 101469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71" name="任意多边形 101470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72" name="文本框 101471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铜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73" name="组合 101472"/>
          <p:cNvGrpSpPr/>
          <p:nvPr/>
        </p:nvGrpSpPr>
        <p:grpSpPr>
          <a:xfrm>
            <a:off x="2987675" y="-315912"/>
            <a:ext cx="1439863" cy="1536700"/>
            <a:chOff x="0" y="0"/>
            <a:chExt cx="734" cy="698"/>
          </a:xfrm>
        </p:grpSpPr>
        <p:grpSp>
          <p:nvGrpSpPr>
            <p:cNvPr id="101474" name="组合 101473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75" name="椭圆 101474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76" name="任意多边形 101475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77" name="任意多边形 101476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78" name="任意多边形 101477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79" name="文本框 101478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号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80" name="组合 101479"/>
          <p:cNvGrpSpPr/>
          <p:nvPr/>
        </p:nvGrpSpPr>
        <p:grpSpPr>
          <a:xfrm>
            <a:off x="2339975" y="3716338"/>
            <a:ext cx="1420813" cy="1655762"/>
            <a:chOff x="0" y="0"/>
            <a:chExt cx="734" cy="687"/>
          </a:xfrm>
        </p:grpSpPr>
        <p:grpSp>
          <p:nvGrpSpPr>
            <p:cNvPr id="101481" name="组合 101480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82" name="椭圆 101481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83" name="任意多边形 101482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84" name="任意多边形 101483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85" name="任意多边形 101484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86" name="文本框 101485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>
                  <a:latin typeface="Times New Roman" panose="02020603050405020304" pitchFamily="18" charset="0"/>
                  <a:ea typeface="楷体_GB2312" pitchFamily="49" charset="-122"/>
                </a:rPr>
                <a:t>领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1487" name="组合 101486"/>
          <p:cNvGrpSpPr/>
          <p:nvPr/>
        </p:nvGrpSpPr>
        <p:grpSpPr>
          <a:xfrm>
            <a:off x="3563938" y="1628775"/>
            <a:ext cx="1439862" cy="1536700"/>
            <a:chOff x="0" y="0"/>
            <a:chExt cx="734" cy="698"/>
          </a:xfrm>
        </p:grpSpPr>
        <p:grpSp>
          <p:nvGrpSpPr>
            <p:cNvPr id="101488" name="组合 101487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01489" name="椭圆 101488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90" name="任意多边形 101489"/>
              <p:cNvSpPr/>
              <p:nvPr/>
            </p:nvSpPr>
            <p:spPr>
              <a:xfrm rot="-16500000" flipH="1">
                <a:off x="288" y="24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91" name="任意多边形 101490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37 w 21600"/>
                  <a:gd name="txT" fmla="*/ 2277 h 21600"/>
                  <a:gd name="txR" fmla="*/ 16557 w 21600"/>
                  <a:gd name="txB" fmla="*/ 13677 h 21600"/>
                </a:gdLst>
                <a:ahLst/>
                <a:cxnLst>
                  <a:cxn ang="270">
                    <a:pos x="10860" y="2187"/>
                  </a:cxn>
                  <a:cxn ang="180">
                    <a:pos x="2928" y="10800"/>
                  </a:cxn>
                  <a:cxn ang="90">
                    <a:pos x="10860" y="21600"/>
                  </a:cxn>
                  <a:cxn ang="0">
                    <a:pos x="18672" y="1080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1492" name="任意多边形 101491"/>
              <p:cNvSpPr/>
              <p:nvPr/>
            </p:nvSpPr>
            <p:spPr>
              <a:xfrm rot="21180000">
                <a:off x="880" y="0"/>
                <a:ext cx="200" cy="468"/>
              </a:xfrm>
              <a:custGeom>
                <a:avLst/>
                <a:gdLst/>
                <a:ahLst/>
                <a:cxnLst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1493" name="文本框 101492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6000" b="1" dirty="0">
                  <a:latin typeface="Times New Roman" panose="02020603050405020304" pitchFamily="18" charset="0"/>
                  <a:ea typeface="楷体_GB2312" pitchFamily="49" charset="-122"/>
                </a:rPr>
                <a:t>旗</a:t>
              </a:r>
              <a:endParaRPr lang="zh-CN" altLang="en-US" sz="60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1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1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6 L -0.00694 0.5766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9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1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6" dur="1000" fill="hold"/>
                                        <p:tgtEl>
                                          <p:spTgt spid="10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10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4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1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77457E-6 L -0.00087 0.4661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1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139E-6 L -0.00469 0.6194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1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1" dur="1000" fill="hold"/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1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6" dur="1000" fill="hold"/>
                                        <p:tgtEl>
                                          <p:spTgt spid="10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0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1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60116E-6 L 0.00069 0.4432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1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0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2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1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0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1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93064E-6 L 1.38889E-6 0.591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1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0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1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01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10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5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1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101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10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5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1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01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10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6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1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101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10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7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1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76" dur="1000" fill="hold"/>
                                        <p:tgtEl>
                                          <p:spTgt spid="101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10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8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1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01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0"/>
                                            </p:cond>
                                          </p:stCondLst>
                                        </p:cTn>
                                        <p:tgtEl>
                                          <p:spTgt spid="10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87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4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Text Box 3"/>
          <p:cNvSpPr txBox="1"/>
          <p:nvPr/>
        </p:nvSpPr>
        <p:spPr>
          <a:xfrm>
            <a:off x="1219200" y="76200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76" name="Text Box 6"/>
          <p:cNvSpPr txBox="1"/>
          <p:nvPr/>
        </p:nvSpPr>
        <p:spPr>
          <a:xfrm>
            <a:off x="1476375" y="1844675"/>
            <a:ext cx="534035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8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第二课时</a:t>
            </a:r>
            <a:endParaRPr lang="en-US" altLang="zh-CN" sz="8800" b="1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矩形 10956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B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9571" name="文本框 109570"/>
          <p:cNvSpPr txBox="1"/>
          <p:nvPr/>
        </p:nvSpPr>
        <p:spPr>
          <a:xfrm>
            <a:off x="1879600" y="3567113"/>
            <a:ext cx="6826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　　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9573" name="矩形 109572"/>
          <p:cNvSpPr/>
          <p:nvPr/>
        </p:nvSpPr>
        <p:spPr>
          <a:xfrm>
            <a:off x="0" y="1268413"/>
            <a:ext cx="90360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稻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田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塘</a:t>
            </a:r>
            <a:r>
              <a:rPr lang="zh-CN" altLang="en-US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翠</a:t>
            </a: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竹</a:t>
            </a:r>
            <a:r>
              <a:rPr lang="zh-CN" altLang="en-US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endParaRPr lang="zh-CN" altLang="en-US" sz="6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5" name="文本框 109574"/>
          <p:cNvSpPr txBox="1"/>
          <p:nvPr/>
        </p:nvSpPr>
        <p:spPr>
          <a:xfrm>
            <a:off x="0" y="2349500"/>
            <a:ext cx="92519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溪   铜号  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艘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领巾  队旗  桥孔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沙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滩　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军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舰   帆船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7" name="文本框 109576"/>
          <p:cNvSpPr txBox="1"/>
          <p:nvPr/>
        </p:nvSpPr>
        <p:spPr>
          <a:xfrm>
            <a:off x="827088" y="476250"/>
            <a:ext cx="9036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标题 115713"/>
          <p:cNvSpPr>
            <a:spLocks noGrp="1"/>
          </p:cNvSpPr>
          <p:nvPr>
            <p:ph type="title" sz="quarter"/>
          </p:nvPr>
        </p:nvSpPr>
        <p:spPr>
          <a:xfrm>
            <a:off x="684213" y="620713"/>
            <a:ext cx="7772400" cy="1143000"/>
          </a:xfrm>
          <a:ln/>
        </p:spPr>
        <p:txBody>
          <a:bodyPr anchor="ctr"/>
          <a:p>
            <a:r>
              <a:rPr lang="zh-CN" altLang="en-US" b="1"/>
              <a:t>识字</a:t>
            </a:r>
            <a:r>
              <a:rPr lang="en-US" altLang="zh-CN" b="1"/>
              <a:t>1</a:t>
            </a:r>
            <a:endParaRPr lang="en-US" altLang="zh-CN" b="1"/>
          </a:p>
        </p:txBody>
      </p:sp>
      <p:sp>
        <p:nvSpPr>
          <p:cNvPr id="115715" name="内容占位符 115714"/>
          <p:cNvSpPr>
            <a:spLocks noGrp="1"/>
          </p:cNvSpPr>
          <p:nvPr>
            <p:ph sz="quarter" idx="1"/>
          </p:nvPr>
        </p:nvSpPr>
        <p:spPr>
          <a:xfrm>
            <a:off x="179388" y="1989138"/>
            <a:ext cx="4176712" cy="1981200"/>
          </a:xfrm>
          <a:solidFill>
            <a:schemeClr val="bg1"/>
          </a:solidFill>
          <a:ln/>
        </p:spPr>
        <p:txBody>
          <a:bodyPr/>
          <a:p>
            <a:pPr>
              <a:buNone/>
            </a:pPr>
            <a:r>
              <a:rPr lang="zh-CN" altLang="en-US" sz="2400" dirty="0">
                <a:solidFill>
                  <a:srgbClr val="FF6600"/>
                </a:solidFill>
              </a:rPr>
              <a:t>yì zhīhǎi ōu    yí pi</a:t>
            </a:r>
            <a:r>
              <a:rPr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rgbClr val="FF6600"/>
                </a:solidFill>
              </a:rPr>
              <a:t>n shā tān</a:t>
            </a:r>
            <a:endParaRPr lang="zh-CN" altLang="en-US" sz="2400" dirty="0">
              <a:solidFill>
                <a:srgbClr val="FF6600"/>
              </a:solidFill>
            </a:endParaRPr>
          </a:p>
          <a:p>
            <a:pPr>
              <a:buNone/>
            </a:pPr>
            <a:r>
              <a:rPr lang="zh-CN" altLang="en-US" sz="2400" b="1" dirty="0"/>
              <a:t>一只  海   鸥, 一 片    沙   滩,</a:t>
            </a:r>
            <a:endParaRPr lang="zh-CN" altLang="en-US" sz="2400" b="1" dirty="0"/>
          </a:p>
          <a:p>
            <a:pPr>
              <a:buNone/>
            </a:pPr>
            <a:r>
              <a:rPr lang="zh-CN" altLang="en-US" sz="2400" dirty="0">
                <a:solidFill>
                  <a:srgbClr val="FF6600"/>
                </a:solidFill>
              </a:rPr>
              <a:t>yì sōu jūn ji</a:t>
            </a:r>
            <a:r>
              <a:rPr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rgbClr val="FF6600"/>
                </a:solidFill>
              </a:rPr>
              <a:t>n  yì tiáo fān chuán</a:t>
            </a:r>
            <a:endParaRPr lang="zh-CN" altLang="en-US" sz="2400" dirty="0">
              <a:solidFill>
                <a:srgbClr val="FF6600"/>
              </a:solidFill>
            </a:endParaRPr>
          </a:p>
          <a:p>
            <a:pPr>
              <a:buNone/>
            </a:pPr>
            <a:r>
              <a:rPr lang="zh-CN" altLang="en-US" sz="2400" b="1" dirty="0"/>
              <a:t>一艘  军   舰,    一条  帆    船。</a:t>
            </a:r>
            <a:endParaRPr lang="zh-CN" altLang="en-US" sz="2400" b="1" dirty="0"/>
          </a:p>
        </p:txBody>
      </p:sp>
      <p:sp>
        <p:nvSpPr>
          <p:cNvPr id="115716" name="内容占位符 115715"/>
          <p:cNvSpPr>
            <a:spLocks noGrp="1"/>
          </p:cNvSpPr>
          <p:nvPr>
            <p:ph sz="quarter" idx="2"/>
          </p:nvPr>
        </p:nvSpPr>
        <p:spPr>
          <a:xfrm>
            <a:off x="4716463" y="1989138"/>
            <a:ext cx="4427537" cy="1981200"/>
          </a:xfrm>
          <a:solidFill>
            <a:srgbClr val="FFFFCC"/>
          </a:solidFill>
          <a:ln/>
        </p:spPr>
        <p:txBody>
          <a:bodyPr/>
          <a:p>
            <a:pPr>
              <a:buNone/>
            </a:pPr>
            <a:r>
              <a:rPr lang="zh-CN" altLang="en-US" sz="2000" dirty="0">
                <a:solidFill>
                  <a:schemeClr val="accent2"/>
                </a:solidFill>
              </a:rPr>
              <a:t>yì q</a:t>
            </a:r>
            <a:r>
              <a:rPr lang="zh-CN" altLang="en-US" sz="2400" dirty="0">
                <a:solidFill>
                  <a:schemeClr val="accent2"/>
                </a:solidFill>
              </a:rPr>
              <a:t>í  yānɡ miáo </a:t>
            </a:r>
            <a:r>
              <a:rPr lang="zh-CN" altLang="en-US" sz="2000" dirty="0">
                <a:solidFill>
                  <a:schemeClr val="accent2"/>
                </a:solidFill>
              </a:rPr>
              <a:t>yí ku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chemeClr val="accent2"/>
                </a:solidFill>
              </a:rPr>
              <a:t>i d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chemeClr val="accent2"/>
                </a:solidFill>
              </a:rPr>
              <a:t>o tián</a:t>
            </a:r>
            <a:endParaRPr lang="zh-CN" altLang="en-US" sz="24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accent2"/>
                </a:solidFill>
              </a:rPr>
              <a:t>一畦 秧     苗，一 块   稻 田,</a:t>
            </a:r>
            <a:endParaRPr lang="zh-CN" altLang="en-US" sz="2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000" dirty="0">
                <a:solidFill>
                  <a:schemeClr val="accent2"/>
                </a:solidFill>
              </a:rPr>
              <a:t>yì  fānɡ  yú　tánɡ    yí  zuò  ɡuǒ yuán</a:t>
            </a:r>
            <a:endParaRPr lang="zh-CN" altLang="en-US" sz="20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accent2"/>
                </a:solidFill>
              </a:rPr>
              <a:t>一 方   鱼   塘，一 座  果   园。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115717" name="内容占位符 115716"/>
          <p:cNvSpPr>
            <a:spLocks noGrp="1"/>
          </p:cNvSpPr>
          <p:nvPr>
            <p:ph sz="quarter" idx="3"/>
          </p:nvPr>
        </p:nvSpPr>
        <p:spPr>
          <a:xfrm>
            <a:off x="179388" y="4221163"/>
            <a:ext cx="4176712" cy="2303462"/>
          </a:xfrm>
          <a:solidFill>
            <a:srgbClr val="FFFFCC"/>
          </a:solidFill>
          <a:ln/>
        </p:spPr>
        <p:txBody>
          <a:bodyPr/>
          <a:p>
            <a:pPr>
              <a:buNone/>
            </a:pPr>
            <a:r>
              <a:rPr lang="en-US" altLang="zh-CN" sz="2000">
                <a:solidFill>
                  <a:schemeClr val="accent2"/>
                </a:solidFill>
              </a:rPr>
              <a:t>yí  d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2400">
                <a:solidFill>
                  <a:schemeClr val="accent2"/>
                </a:solidFill>
              </a:rPr>
              <a:t>o xiǎo xī   </a:t>
            </a:r>
            <a:r>
              <a:rPr lang="en-US" altLang="zh-CN" sz="2000">
                <a:solidFill>
                  <a:schemeClr val="accent2"/>
                </a:solidFill>
              </a:rPr>
              <a:t>yì k</a:t>
            </a:r>
            <a:r>
              <a:rPr lang="en-US" altLang="zh-CN" sz="2400">
                <a:solidFill>
                  <a:schemeClr val="accent2"/>
                </a:solidFill>
              </a:rPr>
              <a:t>ǒnɡ shí qiáo</a:t>
            </a:r>
            <a:endParaRPr lang="en-US" altLang="zh-CN" sz="240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chemeClr val="accent2"/>
                </a:solidFill>
              </a:rPr>
              <a:t>一 道 小   溪，一 孔    石  桥，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sz="2000">
                <a:solidFill>
                  <a:schemeClr val="accent2"/>
                </a:solidFill>
              </a:rPr>
              <a:t>yì </a:t>
            </a:r>
            <a:r>
              <a:rPr lang="en-US" altLang="zh-CN" sz="2400">
                <a:solidFill>
                  <a:schemeClr val="accent2"/>
                </a:solidFill>
              </a:rPr>
              <a:t>ɡān cuì zhú   </a:t>
            </a:r>
            <a:r>
              <a:rPr lang="en-US" altLang="zh-CN" sz="2000">
                <a:solidFill>
                  <a:schemeClr val="accent2"/>
                </a:solidFill>
              </a:rPr>
              <a:t>yì qún  f</a:t>
            </a:r>
            <a:r>
              <a:rPr lang="en-US" altLang="zh-CN" sz="2400">
                <a:solidFill>
                  <a:schemeClr val="accent2"/>
                </a:solidFill>
              </a:rPr>
              <a:t>ēi  niǎo</a:t>
            </a:r>
            <a:endParaRPr lang="en-US" altLang="zh-CN" sz="240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chemeClr val="accent2"/>
                </a:solidFill>
              </a:rPr>
              <a:t>一 竿   翠 竹，一群  飞   鸟。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115718" name="内容占位符 115717"/>
          <p:cNvSpPr txBox="1"/>
          <p:nvPr>
            <p:ph sz="quarter" idx="4"/>
          </p:nvPr>
        </p:nvSpPr>
        <p:spPr>
          <a:xfrm>
            <a:off x="4716463" y="4292600"/>
            <a:ext cx="4427537" cy="2089150"/>
          </a:xfrm>
          <a:solidFill>
            <a:srgbClr val="FFFFCC"/>
          </a:solidFill>
          <a:ln/>
        </p:spPr>
        <p:txBody>
          <a:bodyPr vert="horz" wrap="square" anchor="t"/>
          <a:p>
            <a:pPr>
              <a:buNone/>
            </a:pPr>
            <a:r>
              <a:rPr lang="en-US" altLang="zh-CN" sz="2000"/>
              <a:t>yí mi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n  duì  qí       yì  bǎ  tónɡ h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o</a:t>
            </a:r>
            <a:endParaRPr lang="en-US" altLang="zh-CN" sz="2000"/>
          </a:p>
          <a:p>
            <a:pPr>
              <a:buNone/>
            </a:pPr>
            <a:r>
              <a:rPr lang="zh-CN" altLang="en-US" sz="2400" b="1"/>
              <a:t>一  面  队  旗，一把  铜   号</a:t>
            </a:r>
            <a:r>
              <a:rPr lang="zh-CN" altLang="en-US" sz="2400"/>
              <a:t>，</a:t>
            </a:r>
            <a:endParaRPr lang="zh-CN" altLang="en-US" sz="2400"/>
          </a:p>
          <a:p>
            <a:pPr>
              <a:buNone/>
            </a:pPr>
            <a:r>
              <a:rPr lang="en-US" altLang="zh-CN" sz="2000"/>
              <a:t>yì qún hónɡ lǐnɡ jīn   yí pi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n huān xi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o</a:t>
            </a:r>
            <a:endParaRPr lang="en-US" altLang="zh-CN" sz="2000"/>
          </a:p>
          <a:p>
            <a:pPr>
              <a:buNone/>
            </a:pPr>
            <a:r>
              <a:rPr lang="zh-CN" altLang="en-US" sz="2400" b="1"/>
              <a:t>一群 “红 领  巾”，一片 欢  笑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sp>
        <p:nvSpPr>
          <p:cNvPr id="115719" name="文本框 115718"/>
          <p:cNvSpPr txBox="1"/>
          <p:nvPr/>
        </p:nvSpPr>
        <p:spPr>
          <a:xfrm>
            <a:off x="3759200" y="23479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5720" name="文本框 115719"/>
          <p:cNvSpPr txBox="1"/>
          <p:nvPr/>
        </p:nvSpPr>
        <p:spPr>
          <a:xfrm>
            <a:off x="4211638" y="1700213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21" name="文本框 115720"/>
          <p:cNvSpPr txBox="1"/>
          <p:nvPr/>
        </p:nvSpPr>
        <p:spPr>
          <a:xfrm>
            <a:off x="5038725" y="1125538"/>
            <a:ext cx="4105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5722" name="文本框 115721">
            <a:hlinkClick r:id="" action="ppaction://noaction"/>
          </p:cNvPr>
          <p:cNvSpPr txBox="1"/>
          <p:nvPr/>
        </p:nvSpPr>
        <p:spPr>
          <a:xfrm>
            <a:off x="5580063" y="2636838"/>
            <a:ext cx="2808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5723" name="文本框 115722">
            <a:hlinkClick r:id="" action="ppaction://noaction"/>
          </p:cNvPr>
          <p:cNvSpPr txBox="1"/>
          <p:nvPr/>
        </p:nvSpPr>
        <p:spPr>
          <a:xfrm>
            <a:off x="539750" y="4797425"/>
            <a:ext cx="32400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6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6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6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716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6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6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  <p:bldP spid="1157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图片 106497" descr="海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3048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9" name="图片 106498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图片 106499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1" name="图片 106500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2" name="图片 106501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3" name="文本框 106502"/>
          <p:cNvSpPr txBox="1"/>
          <p:nvPr/>
        </p:nvSpPr>
        <p:spPr>
          <a:xfrm>
            <a:off x="457200" y="27098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海鸥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4" name="文本框 106503"/>
          <p:cNvSpPr txBox="1"/>
          <p:nvPr/>
        </p:nvSpPr>
        <p:spPr>
          <a:xfrm>
            <a:off x="2743200" y="2743200"/>
            <a:ext cx="1330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沙滩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5" name="文本框 106504"/>
          <p:cNvSpPr txBox="1"/>
          <p:nvPr/>
        </p:nvSpPr>
        <p:spPr>
          <a:xfrm>
            <a:off x="50292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军舰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6" name="文本框 106505"/>
          <p:cNvSpPr txBox="1"/>
          <p:nvPr/>
        </p:nvSpPr>
        <p:spPr>
          <a:xfrm>
            <a:off x="73914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帆船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7" name="文本框 106506"/>
          <p:cNvSpPr txBox="1"/>
          <p:nvPr/>
        </p:nvSpPr>
        <p:spPr>
          <a:xfrm>
            <a:off x="5334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鱼塘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8" name="文本框 106507"/>
          <p:cNvSpPr txBox="1"/>
          <p:nvPr/>
        </p:nvSpPr>
        <p:spPr>
          <a:xfrm>
            <a:off x="26670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稻田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09" name="文本框 106508"/>
          <p:cNvSpPr txBox="1"/>
          <p:nvPr/>
        </p:nvSpPr>
        <p:spPr>
          <a:xfrm>
            <a:off x="5029200" y="58674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垂柳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510" name="文本框 106509"/>
          <p:cNvSpPr txBox="1"/>
          <p:nvPr/>
        </p:nvSpPr>
        <p:spPr>
          <a:xfrm>
            <a:off x="7315200" y="591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6511" name="图片 106510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2" name="图片 1065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3" name="图片 1065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图片 8089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文本框 80898"/>
          <p:cNvSpPr txBox="1"/>
          <p:nvPr/>
        </p:nvSpPr>
        <p:spPr>
          <a:xfrm>
            <a:off x="5148263" y="333375"/>
            <a:ext cx="3529012" cy="100647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一艘军舰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755650" y="333375"/>
            <a:ext cx="3960813" cy="100647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b="1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一只海鸥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5148263" y="4151313"/>
            <a:ext cx="3455987" cy="1006475"/>
          </a:xfrm>
          <a:prstGeom prst="rect">
            <a:avLst/>
          </a:prstGeom>
          <a:solidFill>
            <a:srgbClr val="FFFF99">
              <a:alpha val="84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一片沙滩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2" name="十字星 80901"/>
          <p:cNvSpPr/>
          <p:nvPr/>
        </p:nvSpPr>
        <p:spPr>
          <a:xfrm>
            <a:off x="3276600" y="2205038"/>
            <a:ext cx="647700" cy="431800"/>
          </a:xfrm>
          <a:prstGeom prst="star4">
            <a:avLst>
              <a:gd name="adj" fmla="val 12500"/>
            </a:avLst>
          </a:prstGeom>
          <a:solidFill>
            <a:srgbClr val="00CCFF"/>
          </a:solidFill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0903" name="任意多边形 80902"/>
          <p:cNvSpPr/>
          <p:nvPr/>
        </p:nvSpPr>
        <p:spPr>
          <a:xfrm>
            <a:off x="7235825" y="2205038"/>
            <a:ext cx="144463" cy="554037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rect l="txL" t="txT" r="txR" b="txB"/>
            <a:pathLst>
              <a:path w="21600" h="21600">
                <a:moveTo>
                  <a:pt x="5400" y="10800"/>
                </a:moveTo>
                <a:arcTo wR="5400" hR="5400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CCFFCC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0904" name="流程图: 资料带 80903"/>
          <p:cNvSpPr/>
          <p:nvPr/>
        </p:nvSpPr>
        <p:spPr>
          <a:xfrm flipV="1">
            <a:off x="1547813" y="3933825"/>
            <a:ext cx="647700" cy="214313"/>
          </a:xfrm>
          <a:prstGeom prst="flowChartPunchedTape">
            <a:avLst/>
          </a:prstGeom>
          <a:solidFill>
            <a:srgbClr val="B08200"/>
          </a:solidFill>
          <a:ln w="9525" cap="flat" cmpd="sng">
            <a:solidFill>
              <a:srgbClr val="B082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0905" name="流程图: 顺序访问存储器 80904"/>
          <p:cNvSpPr/>
          <p:nvPr/>
        </p:nvSpPr>
        <p:spPr>
          <a:xfrm>
            <a:off x="5867400" y="4221163"/>
            <a:ext cx="431800" cy="217487"/>
          </a:xfrm>
          <a:prstGeom prst="flowChartMagneticTape">
            <a:avLst/>
          </a:prstGeom>
          <a:solidFill>
            <a:srgbClr val="FFFF9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0906" name="矩形 80905"/>
          <p:cNvSpPr/>
          <p:nvPr/>
        </p:nvSpPr>
        <p:spPr>
          <a:xfrm>
            <a:off x="539750" y="5546725"/>
            <a:ext cx="81470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红领巾”来到海边看到了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0907" name="图片 80906" descr="5252423_113614022000_2"/>
          <p:cNvPicPr>
            <a:picLocks noChangeAspect="1"/>
          </p:cNvPicPr>
          <p:nvPr/>
        </p:nvPicPr>
        <p:blipFill>
          <a:blip r:embed="rId2">
            <a:clrChange>
              <a:clrFrom>
                <a:srgbClr val="9CB0CB"/>
              </a:clrFrom>
              <a:clrTo>
                <a:srgbClr val="9CB0CB">
                  <a:alpha val="0"/>
                </a:srgbClr>
              </a:clrTo>
            </a:clrChange>
            <a:lum bright="23999"/>
          </a:blip>
          <a:srcRect l="16032" t="30087" r="15300" b="36725"/>
          <a:stretch>
            <a:fillRect/>
          </a:stretch>
        </p:blipFill>
        <p:spPr>
          <a:xfrm rot="20934240">
            <a:off x="3059113" y="1341438"/>
            <a:ext cx="237648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8" name="矩形 80907"/>
          <p:cNvSpPr/>
          <p:nvPr/>
        </p:nvSpPr>
        <p:spPr>
          <a:xfrm>
            <a:off x="898525" y="4222750"/>
            <a:ext cx="3673475" cy="1006475"/>
          </a:xfrm>
          <a:prstGeom prst="rect">
            <a:avLst/>
          </a:prstGeom>
          <a:solidFill>
            <a:srgbClr val="FFFF99">
              <a:alpha val="81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一条帆船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522" name="图片 107521" descr="海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3048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3" name="图片 107522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图片 107523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图片 107524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6035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图片 107525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7" name="文本框 107526"/>
          <p:cNvSpPr txBox="1"/>
          <p:nvPr/>
        </p:nvSpPr>
        <p:spPr>
          <a:xfrm>
            <a:off x="457200" y="27098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小溪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8" name="文本框 107527"/>
          <p:cNvSpPr txBox="1"/>
          <p:nvPr/>
        </p:nvSpPr>
        <p:spPr>
          <a:xfrm>
            <a:off x="2743200" y="2743200"/>
            <a:ext cx="1330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石桥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9" name="文本框 107528"/>
          <p:cNvSpPr txBox="1"/>
          <p:nvPr/>
        </p:nvSpPr>
        <p:spPr>
          <a:xfrm>
            <a:off x="50292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翠竹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30" name="文本框 107529"/>
          <p:cNvSpPr txBox="1"/>
          <p:nvPr/>
        </p:nvSpPr>
        <p:spPr>
          <a:xfrm>
            <a:off x="73914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飞鸟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31" name="文本框 107530"/>
          <p:cNvSpPr txBox="1"/>
          <p:nvPr/>
        </p:nvSpPr>
        <p:spPr>
          <a:xfrm>
            <a:off x="5334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队旗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32" name="文本框 107531"/>
          <p:cNvSpPr txBox="1"/>
          <p:nvPr/>
        </p:nvSpPr>
        <p:spPr>
          <a:xfrm>
            <a:off x="26670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铜号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33" name="文本框 107532"/>
          <p:cNvSpPr txBox="1"/>
          <p:nvPr/>
        </p:nvSpPr>
        <p:spPr>
          <a:xfrm>
            <a:off x="4716463" y="5949950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红领巾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34" name="文本框 107533"/>
          <p:cNvSpPr txBox="1"/>
          <p:nvPr/>
        </p:nvSpPr>
        <p:spPr>
          <a:xfrm>
            <a:off x="7315200" y="591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欢笑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7535" name="图片 107534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6" name="图片 1075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500438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7" name="图片 1075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8" name="Picture 4" descr="c:\DOCUME~1\ADMINI~1\APPLIC~1\360se6\USERDA~1\Temp\T01247~1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60350"/>
            <a:ext cx="233997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9" name="Picture 2" descr="c:\DOCUME~1\ADMINI~1\APPLIC~1\360se6\USERDA~1\Temp\T01B06~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1413" y="260350"/>
            <a:ext cx="2160587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0" name="Picture 8" descr="c:\DOCUME~1\ADMINI~1\APPLIC~1\360se6\USERDA~1\Temp\T01AF5~1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3438" y="260350"/>
            <a:ext cx="2233612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1" name="Picture 6" descr="c:\DOCUME~1\ADMINI~1\APPLIC~1\360se6\USERDA~1\Temp\T01A33~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8488" y="260350"/>
            <a:ext cx="2195512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2" name="Picture 2" descr="c:\DOCUME~1\ADMINI~1\APPLIC~1\360se6\USERDA~1\Temp\T01226~1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3573463"/>
            <a:ext cx="2339975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3" name="Picture 4" descr="c:\DOCUME~1\ADMINI~1\APPLIC~1\360se6\USERDA~1\Temp\T019E1~1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11413" y="3573463"/>
            <a:ext cx="2232025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4" name="Picture 6" descr="c:\DOCUME~1\ADMINI~1\APPLIC~1\360se6\USERDA~1\Temp\T01AA3~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3438" y="3500438"/>
            <a:ext cx="2233612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46" name="Picture 2" descr="c:\DOCUME~1\ADMINI~1\APPLIC~1\360se6\USERDA~1\Temp\T013DA~1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8488" y="3500438"/>
            <a:ext cx="2195512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sz="6600" dirty="0">
                <a:solidFill>
                  <a:srgbClr val="0000CC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6600" dirty="0">
                <a:solidFill>
                  <a:srgbClr val="FF0000"/>
                </a:solidFill>
                <a:ea typeface="黑体" panose="02010609060101010101" pitchFamily="2" charset="-122"/>
              </a:rPr>
              <a:t>我会写</a:t>
            </a:r>
            <a:r>
              <a:rPr lang="zh-CN" altLang="en-US" sz="6600" dirty="0">
                <a:solidFill>
                  <a:srgbClr val="0000CC"/>
                </a:solidFill>
                <a:ea typeface="黑体" panose="02010609060101010101" pitchFamily="2" charset="-122"/>
              </a:rPr>
              <a:t>：</a:t>
            </a:r>
            <a:endParaRPr lang="zh-CN" altLang="en-US" sz="6600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grpSp>
        <p:nvGrpSpPr>
          <p:cNvPr id="114691" name="组合 114690"/>
          <p:cNvGrpSpPr/>
          <p:nvPr/>
        </p:nvGrpSpPr>
        <p:grpSpPr>
          <a:xfrm>
            <a:off x="6661150" y="2205038"/>
            <a:ext cx="2085975" cy="1871662"/>
            <a:chOff x="0" y="0"/>
            <a:chExt cx="960" cy="984"/>
          </a:xfrm>
        </p:grpSpPr>
        <p:sp>
          <p:nvSpPr>
            <p:cNvPr id="114692" name="矩形 114691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3" name="直接连接符 114692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694" name="直接连接符 114693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4695" name="文本框 114694"/>
          <p:cNvSpPr txBox="1"/>
          <p:nvPr/>
        </p:nvSpPr>
        <p:spPr>
          <a:xfrm>
            <a:off x="1547813" y="2060575"/>
            <a:ext cx="1676400" cy="187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园</a:t>
            </a:r>
            <a:endParaRPr lang="zh-CN" altLang="en-US" sz="117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14696" name="组合 114695"/>
          <p:cNvGrpSpPr/>
          <p:nvPr/>
        </p:nvGrpSpPr>
        <p:grpSpPr>
          <a:xfrm>
            <a:off x="1476375" y="2205038"/>
            <a:ext cx="2085975" cy="1871662"/>
            <a:chOff x="0" y="0"/>
            <a:chExt cx="960" cy="984"/>
          </a:xfrm>
        </p:grpSpPr>
        <p:sp>
          <p:nvSpPr>
            <p:cNvPr id="114697" name="矩形 114696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8" name="直接连接符 114697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699" name="直接连接符 114698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00" name="组合 114699"/>
          <p:cNvGrpSpPr/>
          <p:nvPr/>
        </p:nvGrpSpPr>
        <p:grpSpPr>
          <a:xfrm>
            <a:off x="4067175" y="2205038"/>
            <a:ext cx="2085975" cy="1871662"/>
            <a:chOff x="0" y="0"/>
            <a:chExt cx="960" cy="984"/>
          </a:xfrm>
        </p:grpSpPr>
        <p:sp>
          <p:nvSpPr>
            <p:cNvPr id="114701" name="矩形 114700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02" name="直接连接符 114701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03" name="直接连接符 114702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04" name="组合 114703"/>
          <p:cNvGrpSpPr/>
          <p:nvPr/>
        </p:nvGrpSpPr>
        <p:grpSpPr>
          <a:xfrm>
            <a:off x="6661150" y="4652963"/>
            <a:ext cx="2085975" cy="1871662"/>
            <a:chOff x="0" y="0"/>
            <a:chExt cx="960" cy="984"/>
          </a:xfrm>
        </p:grpSpPr>
        <p:sp>
          <p:nvSpPr>
            <p:cNvPr id="114705" name="矩形 114704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06" name="直接连接符 114705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07" name="直接连接符 114706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08" name="组合 114707"/>
          <p:cNvGrpSpPr/>
          <p:nvPr/>
        </p:nvGrpSpPr>
        <p:grpSpPr>
          <a:xfrm>
            <a:off x="4067175" y="4652963"/>
            <a:ext cx="2085975" cy="1871662"/>
            <a:chOff x="0" y="0"/>
            <a:chExt cx="960" cy="984"/>
          </a:xfrm>
        </p:grpSpPr>
        <p:sp>
          <p:nvSpPr>
            <p:cNvPr id="114709" name="矩形 114708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10" name="直接连接符 114709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11" name="直接连接符 114710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12" name="组合 114711"/>
          <p:cNvGrpSpPr/>
          <p:nvPr/>
        </p:nvGrpSpPr>
        <p:grpSpPr>
          <a:xfrm>
            <a:off x="1476375" y="4652963"/>
            <a:ext cx="2085975" cy="1871662"/>
            <a:chOff x="0" y="0"/>
            <a:chExt cx="960" cy="984"/>
          </a:xfrm>
        </p:grpSpPr>
        <p:sp>
          <p:nvSpPr>
            <p:cNvPr id="114713" name="矩形 114712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14" name="直接连接符 114713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15" name="直接连接符 114714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4716" name="文本框 114715"/>
          <p:cNvSpPr txBox="1"/>
          <p:nvPr/>
        </p:nvSpPr>
        <p:spPr>
          <a:xfrm>
            <a:off x="4211638" y="206057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孔</a:t>
            </a:r>
            <a:endParaRPr lang="zh-CN" altLang="en-US" sz="117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17" name="文本框 114716"/>
          <p:cNvSpPr txBox="1"/>
          <p:nvPr/>
        </p:nvSpPr>
        <p:spPr>
          <a:xfrm>
            <a:off x="6804025" y="2060575"/>
            <a:ext cx="1668463" cy="187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桥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18" name="文本框 114717"/>
          <p:cNvSpPr txBox="1"/>
          <p:nvPr/>
        </p:nvSpPr>
        <p:spPr>
          <a:xfrm>
            <a:off x="1619250" y="4581525"/>
            <a:ext cx="1676400" cy="187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群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19" name="文本框 114718"/>
          <p:cNvSpPr txBox="1"/>
          <p:nvPr/>
        </p:nvSpPr>
        <p:spPr>
          <a:xfrm>
            <a:off x="4356100" y="458152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队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20" name="文本框 114719"/>
          <p:cNvSpPr txBox="1"/>
          <p:nvPr/>
        </p:nvSpPr>
        <p:spPr>
          <a:xfrm>
            <a:off x="6877050" y="458152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旗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21" name="文本框 114720"/>
          <p:cNvSpPr txBox="1"/>
          <p:nvPr/>
        </p:nvSpPr>
        <p:spPr>
          <a:xfrm>
            <a:off x="1979613" y="1557338"/>
            <a:ext cx="7762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err="1">
                <a:latin typeface="Times New Roman" panose="02020603050405020304" pitchFamily="18" charset="0"/>
              </a:rPr>
              <a:t>yuán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4722" name="文本框 114721"/>
          <p:cNvSpPr txBox="1"/>
          <p:nvPr/>
        </p:nvSpPr>
        <p:spPr>
          <a:xfrm>
            <a:off x="4716463" y="155733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>
                <a:latin typeface="Times New Roman" panose="02020603050405020304" pitchFamily="18" charset="0"/>
              </a:rPr>
              <a:t>kong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14723" name="文本框 114722"/>
          <p:cNvSpPr txBox="1"/>
          <p:nvPr/>
        </p:nvSpPr>
        <p:spPr>
          <a:xfrm>
            <a:off x="7164388" y="1557338"/>
            <a:ext cx="1046162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dirty="0">
                <a:latin typeface="Arial" panose="020B0604020202020204" pitchFamily="34" charset="0"/>
              </a:rPr>
              <a:t>qiáo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14724" name="文本框 114723"/>
          <p:cNvSpPr txBox="1"/>
          <p:nvPr/>
        </p:nvSpPr>
        <p:spPr>
          <a:xfrm>
            <a:off x="1979613" y="4076700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err="1">
                <a:latin typeface="Arial" panose="020B0604020202020204" pitchFamily="34" charset="0"/>
              </a:rPr>
              <a:t>q</a:t>
            </a:r>
            <a:r>
              <a:rPr lang="en-US" altLang="zh-CN" sz="3600" err="1">
                <a:latin typeface="Times New Roman" panose="02020603050405020304" pitchFamily="18" charset="0"/>
              </a:rPr>
              <a:t>ún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14725" name="文本框 114724"/>
          <p:cNvSpPr txBox="1"/>
          <p:nvPr/>
        </p:nvSpPr>
        <p:spPr>
          <a:xfrm>
            <a:off x="4716463" y="4005263"/>
            <a:ext cx="767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>
                <a:latin typeface="Times New Roman" panose="02020603050405020304" pitchFamily="18" charset="0"/>
              </a:rPr>
              <a:t>dui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114727" name="内容占位符 114726" descr="09100216090a2a38e2a6be9ec5"/>
          <p:cNvPicPr>
            <a:picLocks noChangeAspect="1"/>
          </p:cNvPicPr>
          <p:nvPr>
            <p:ph sz="half" idx="2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-1106487"/>
            <a:ext cx="3821113" cy="2865437"/>
          </a:xfrm>
          <a:ln/>
        </p:spPr>
      </p:pic>
      <p:sp>
        <p:nvSpPr>
          <p:cNvPr id="2" name="文本框 1"/>
          <p:cNvSpPr txBox="1"/>
          <p:nvPr/>
        </p:nvSpPr>
        <p:spPr>
          <a:xfrm>
            <a:off x="7468870" y="4096385"/>
            <a:ext cx="43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err="1">
                <a:latin typeface="Arial" panose="020B0604020202020204" pitchFamily="34" charset="0"/>
                <a:sym typeface="+mn-ea"/>
              </a:rPr>
              <a:t>q</a:t>
            </a:r>
            <a:r>
              <a:rPr lang="en-US" altLang="zh-CN" err="1">
                <a:sym typeface="+mn-ea"/>
              </a:rPr>
              <a:t>í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46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6" grpId="0" bldLvl="0"/>
      <p:bldP spid="114717" grpId="0" bldLvl="0"/>
      <p:bldP spid="114718" grpId="0" bldLvl="0"/>
      <p:bldP spid="114719" grpId="0" bldLvl="0"/>
      <p:bldP spid="114720" grpId="0" bldLvl="0"/>
      <p:bldP spid="114721" grpId="0" bldLvl="0"/>
      <p:bldP spid="114722" grpId="0" bldLvl="0"/>
      <p:bldP spid="114723" grpId="0" bldLvl="0"/>
      <p:bldP spid="114724" grpId="0" bldLvl="0"/>
      <p:bldP spid="114725" grpId="0" bldLvl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6600" dirty="0">
                <a:solidFill>
                  <a:srgbClr val="0000CC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6600" dirty="0">
                <a:solidFill>
                  <a:srgbClr val="FF0000"/>
                </a:solidFill>
                <a:ea typeface="黑体" panose="02010609060101010101" pitchFamily="2" charset="-122"/>
              </a:rPr>
              <a:t>我会写</a:t>
            </a:r>
            <a:r>
              <a:rPr lang="zh-CN" altLang="en-US" sz="6600" dirty="0">
                <a:solidFill>
                  <a:srgbClr val="0000CC"/>
                </a:solidFill>
                <a:ea typeface="黑体" panose="02010609060101010101" pitchFamily="2" charset="-122"/>
              </a:rPr>
              <a:t>：</a:t>
            </a:r>
            <a:endParaRPr lang="zh-CN" altLang="en-US" sz="6600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grpSp>
        <p:nvGrpSpPr>
          <p:cNvPr id="114691" name="组合 114690"/>
          <p:cNvGrpSpPr/>
          <p:nvPr/>
        </p:nvGrpSpPr>
        <p:grpSpPr>
          <a:xfrm>
            <a:off x="6661150" y="2205038"/>
            <a:ext cx="2085975" cy="1871662"/>
            <a:chOff x="0" y="0"/>
            <a:chExt cx="960" cy="984"/>
          </a:xfrm>
        </p:grpSpPr>
        <p:sp>
          <p:nvSpPr>
            <p:cNvPr id="114692" name="矩形 114691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3" name="直接连接符 114692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694" name="直接连接符 114693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4695" name="文本框 114694"/>
          <p:cNvSpPr txBox="1"/>
          <p:nvPr/>
        </p:nvSpPr>
        <p:spPr>
          <a:xfrm>
            <a:off x="1547813" y="206057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铜</a:t>
            </a:r>
            <a:endParaRPr lang="zh-CN" altLang="en-US" sz="117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14696" name="组合 114695"/>
          <p:cNvGrpSpPr/>
          <p:nvPr/>
        </p:nvGrpSpPr>
        <p:grpSpPr>
          <a:xfrm>
            <a:off x="1476375" y="2205038"/>
            <a:ext cx="2085975" cy="1871662"/>
            <a:chOff x="0" y="0"/>
            <a:chExt cx="960" cy="984"/>
          </a:xfrm>
        </p:grpSpPr>
        <p:sp>
          <p:nvSpPr>
            <p:cNvPr id="114697" name="矩形 114696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8" name="直接连接符 114697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699" name="直接连接符 114698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00" name="组合 114699"/>
          <p:cNvGrpSpPr/>
          <p:nvPr/>
        </p:nvGrpSpPr>
        <p:grpSpPr>
          <a:xfrm>
            <a:off x="4067175" y="2205038"/>
            <a:ext cx="2085975" cy="1871662"/>
            <a:chOff x="0" y="0"/>
            <a:chExt cx="960" cy="984"/>
          </a:xfrm>
        </p:grpSpPr>
        <p:sp>
          <p:nvSpPr>
            <p:cNvPr id="114701" name="矩形 114700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02" name="直接连接符 114701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03" name="直接连接符 114702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114712" name="组合 114711"/>
          <p:cNvGrpSpPr/>
          <p:nvPr/>
        </p:nvGrpSpPr>
        <p:grpSpPr>
          <a:xfrm>
            <a:off x="1476375" y="4652963"/>
            <a:ext cx="2085975" cy="1871662"/>
            <a:chOff x="0" y="0"/>
            <a:chExt cx="960" cy="984"/>
          </a:xfrm>
        </p:grpSpPr>
        <p:sp>
          <p:nvSpPr>
            <p:cNvPr id="114713" name="矩形 114712"/>
            <p:cNvSpPr/>
            <p:nvPr/>
          </p:nvSpPr>
          <p:spPr>
            <a:xfrm flipV="1">
              <a:off x="0" y="0"/>
              <a:ext cx="960" cy="9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14" name="直接连接符 114713"/>
            <p:cNvSpPr/>
            <p:nvPr/>
          </p:nvSpPr>
          <p:spPr>
            <a:xfrm>
              <a:off x="0" y="505"/>
              <a:ext cx="960" cy="1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14715" name="直接连接符 114714"/>
            <p:cNvSpPr/>
            <p:nvPr/>
          </p:nvSpPr>
          <p:spPr>
            <a:xfrm>
              <a:off x="465" y="10"/>
              <a:ext cx="1" cy="97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14716" name="文本框 114715"/>
          <p:cNvSpPr txBox="1"/>
          <p:nvPr/>
        </p:nvSpPr>
        <p:spPr>
          <a:xfrm>
            <a:off x="4211638" y="206057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号</a:t>
            </a:r>
            <a:endParaRPr lang="zh-CN" altLang="en-US" sz="117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17" name="文本框 114716"/>
          <p:cNvSpPr txBox="1"/>
          <p:nvPr/>
        </p:nvSpPr>
        <p:spPr>
          <a:xfrm>
            <a:off x="6804025" y="206057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领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18" name="文本框 114717"/>
          <p:cNvSpPr txBox="1"/>
          <p:nvPr/>
        </p:nvSpPr>
        <p:spPr>
          <a:xfrm>
            <a:off x="1619250" y="4581525"/>
            <a:ext cx="1675130" cy="189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117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巾</a:t>
            </a:r>
            <a:endParaRPr lang="zh-CN" altLang="en-US" sz="117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721" name="文本框 114720"/>
          <p:cNvSpPr txBox="1"/>
          <p:nvPr/>
        </p:nvSpPr>
        <p:spPr>
          <a:xfrm>
            <a:off x="1979613" y="1557338"/>
            <a:ext cx="72453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dirty="0">
                <a:latin typeface="Times New Roman" panose="02020603050405020304" pitchFamily="18" charset="0"/>
              </a:rPr>
              <a:t>tong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4724" name="文本框 114723"/>
          <p:cNvSpPr txBox="1"/>
          <p:nvPr/>
        </p:nvSpPr>
        <p:spPr>
          <a:xfrm>
            <a:off x="1979613" y="4076700"/>
            <a:ext cx="66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>
                <a:latin typeface="Times New Roman" panose="02020603050405020304" pitchFamily="18" charset="0"/>
              </a:rPr>
              <a:t>jin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14726" name="文本框 114725"/>
          <p:cNvSpPr txBox="1"/>
          <p:nvPr/>
        </p:nvSpPr>
        <p:spPr>
          <a:xfrm>
            <a:off x="4674870" y="155765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err="1">
                <a:latin typeface="Arial" panose="020B0604020202020204" pitchFamily="34" charset="0"/>
              </a:rPr>
              <a:t>h</a:t>
            </a:r>
            <a:r>
              <a:rPr lang="en-US" altLang="zh-CN" sz="3600" err="1">
                <a:latin typeface="Times New Roman" panose="02020603050405020304" pitchFamily="18" charset="0"/>
              </a:rPr>
              <a:t>ào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114727" name="内容占位符 114726" descr="09100216090a2a38e2a6be9ec5"/>
          <p:cNvPicPr>
            <a:picLocks noChangeAspect="1"/>
          </p:cNvPicPr>
          <p:nvPr>
            <p:ph sz="half" idx="2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-1106487"/>
            <a:ext cx="3821113" cy="2865437"/>
          </a:xfrm>
        </p:spPr>
      </p:pic>
      <p:sp>
        <p:nvSpPr>
          <p:cNvPr id="2" name="文本框 1"/>
          <p:cNvSpPr txBox="1"/>
          <p:nvPr/>
        </p:nvSpPr>
        <p:spPr>
          <a:xfrm>
            <a:off x="7155498" y="1557338"/>
            <a:ext cx="97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err="1">
                <a:latin typeface="Arial" panose="020B0604020202020204" pitchFamily="34" charset="0"/>
              </a:rPr>
              <a:t>l</a:t>
            </a:r>
            <a:r>
              <a:rPr lang="en-US" altLang="zh-CN" sz="3600" err="1">
                <a:latin typeface="Times New Roman" panose="02020603050405020304" pitchFamily="18" charset="0"/>
              </a:rPr>
              <a:t>ǐng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46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4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6" grpId="0" bldLvl="0"/>
      <p:bldP spid="114717" grpId="0" bldLvl="0"/>
      <p:bldP spid="114718" grpId="0" bldLvl="0"/>
      <p:bldP spid="114721" grpId="0" bldLvl="0"/>
      <p:bldP spid="114724" grpId="0" bldLvl="0"/>
      <p:bldP spid="114726" grpId="0" bldLvl="0"/>
      <p:bldP spid="2" grpId="0" bldLvl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 sz="quarter"/>
          </p:nvPr>
        </p:nvSpPr>
        <p:spPr>
          <a:xfrm>
            <a:off x="684213" y="620713"/>
            <a:ext cx="7772400" cy="1143000"/>
          </a:xfrm>
          <a:ln/>
        </p:spPr>
        <p:txBody>
          <a:bodyPr anchor="ctr"/>
          <a:p>
            <a:r>
              <a:rPr lang="zh-CN" altLang="en-US" b="1"/>
              <a:t>识字</a:t>
            </a:r>
            <a:r>
              <a:rPr lang="en-US" altLang="zh-CN" b="1"/>
              <a:t>1</a:t>
            </a:r>
            <a:endParaRPr lang="en-US" altLang="zh-CN" b="1"/>
          </a:p>
        </p:txBody>
      </p:sp>
      <p:sp>
        <p:nvSpPr>
          <p:cNvPr id="116739" name="内容占位符 116738"/>
          <p:cNvSpPr>
            <a:spLocks noGrp="1"/>
          </p:cNvSpPr>
          <p:nvPr>
            <p:ph sz="quarter" idx="1"/>
          </p:nvPr>
        </p:nvSpPr>
        <p:spPr>
          <a:xfrm>
            <a:off x="179388" y="1989138"/>
            <a:ext cx="4176712" cy="1981200"/>
          </a:xfrm>
          <a:solidFill>
            <a:schemeClr val="bg1"/>
          </a:solidFill>
          <a:ln/>
        </p:spPr>
        <p:txBody>
          <a:bodyPr/>
          <a:p>
            <a:pPr>
              <a:buNone/>
            </a:pPr>
            <a:r>
              <a:rPr lang="zh-CN" altLang="en-US" sz="2400" dirty="0">
                <a:solidFill>
                  <a:srgbClr val="FF6600"/>
                </a:solidFill>
              </a:rPr>
              <a:t>yì zhīhǎi ōu    yí pi</a:t>
            </a:r>
            <a:r>
              <a:rPr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rgbClr val="FF6600"/>
                </a:solidFill>
              </a:rPr>
              <a:t>n shā tān</a:t>
            </a:r>
            <a:endParaRPr lang="zh-CN" altLang="en-US" sz="2400" dirty="0">
              <a:solidFill>
                <a:srgbClr val="FF6600"/>
              </a:solidFill>
            </a:endParaRPr>
          </a:p>
          <a:p>
            <a:pPr>
              <a:buNone/>
            </a:pPr>
            <a:r>
              <a:rPr lang="zh-CN" altLang="en-US" sz="2400" b="1" dirty="0"/>
              <a:t>一只  海   鸥, 一 片    沙   滩,</a:t>
            </a:r>
            <a:endParaRPr lang="zh-CN" altLang="en-US" sz="2400" b="1" dirty="0"/>
          </a:p>
          <a:p>
            <a:pPr>
              <a:buNone/>
            </a:pPr>
            <a:r>
              <a:rPr lang="zh-CN" altLang="en-US" sz="2400" dirty="0">
                <a:solidFill>
                  <a:srgbClr val="FF6600"/>
                </a:solidFill>
              </a:rPr>
              <a:t>yì sōu jūn ji</a:t>
            </a:r>
            <a:r>
              <a:rPr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rgbClr val="FF6600"/>
                </a:solidFill>
              </a:rPr>
              <a:t>n  yì tiáo fān chuán</a:t>
            </a:r>
            <a:endParaRPr lang="zh-CN" altLang="en-US" sz="2400" dirty="0">
              <a:solidFill>
                <a:srgbClr val="FF6600"/>
              </a:solidFill>
            </a:endParaRPr>
          </a:p>
          <a:p>
            <a:pPr>
              <a:buNone/>
            </a:pPr>
            <a:r>
              <a:rPr lang="zh-CN" altLang="en-US" sz="2400" b="1" dirty="0"/>
              <a:t>一艘  军   舰,    一条  帆    船。</a:t>
            </a:r>
            <a:endParaRPr lang="zh-CN" altLang="en-US" sz="2400" b="1" dirty="0"/>
          </a:p>
        </p:txBody>
      </p:sp>
      <p:sp>
        <p:nvSpPr>
          <p:cNvPr id="116740" name="内容占位符 116739"/>
          <p:cNvSpPr>
            <a:spLocks noGrp="1"/>
          </p:cNvSpPr>
          <p:nvPr>
            <p:ph sz="quarter" idx="2"/>
          </p:nvPr>
        </p:nvSpPr>
        <p:spPr>
          <a:xfrm>
            <a:off x="4716463" y="1989138"/>
            <a:ext cx="4427537" cy="1981200"/>
          </a:xfrm>
          <a:solidFill>
            <a:srgbClr val="FFFFCC"/>
          </a:solidFill>
          <a:ln/>
        </p:spPr>
        <p:txBody>
          <a:bodyPr/>
          <a:p>
            <a:pPr>
              <a:buNone/>
            </a:pPr>
            <a:r>
              <a:rPr lang="zh-CN" altLang="en-US" sz="2000" dirty="0">
                <a:solidFill>
                  <a:schemeClr val="accent2"/>
                </a:solidFill>
              </a:rPr>
              <a:t>yì q</a:t>
            </a:r>
            <a:r>
              <a:rPr lang="zh-CN" altLang="en-US" sz="2400" dirty="0">
                <a:solidFill>
                  <a:schemeClr val="accent2"/>
                </a:solidFill>
              </a:rPr>
              <a:t>í  yānɡ miáo </a:t>
            </a:r>
            <a:r>
              <a:rPr lang="zh-CN" altLang="en-US" sz="2000" dirty="0">
                <a:solidFill>
                  <a:schemeClr val="accent2"/>
                </a:solidFill>
              </a:rPr>
              <a:t>yí ku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chemeClr val="accent2"/>
                </a:solidFill>
              </a:rPr>
              <a:t>i d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zh-CN" altLang="en-US" sz="2400" dirty="0">
                <a:solidFill>
                  <a:schemeClr val="accent2"/>
                </a:solidFill>
              </a:rPr>
              <a:t>o tián</a:t>
            </a:r>
            <a:endParaRPr lang="zh-CN" altLang="en-US" sz="24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accent2"/>
                </a:solidFill>
              </a:rPr>
              <a:t>一畦 秧     苗，一 块   稻 田,</a:t>
            </a:r>
            <a:endParaRPr lang="zh-CN" altLang="en-US" sz="2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000" dirty="0">
                <a:solidFill>
                  <a:schemeClr val="accent2"/>
                </a:solidFill>
              </a:rPr>
              <a:t>yì  fānɡ  yú　tánɡ    yí  zuò  ɡuǒ yuán</a:t>
            </a:r>
            <a:endParaRPr lang="zh-CN" altLang="en-US" sz="2000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accent2"/>
                </a:solidFill>
              </a:rPr>
              <a:t>一 方   鱼   塘，一 座  果   园。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116741" name="内容占位符 116740"/>
          <p:cNvSpPr>
            <a:spLocks noGrp="1"/>
          </p:cNvSpPr>
          <p:nvPr>
            <p:ph sz="quarter" idx="3"/>
          </p:nvPr>
        </p:nvSpPr>
        <p:spPr>
          <a:xfrm>
            <a:off x="179388" y="4221163"/>
            <a:ext cx="4176712" cy="2303462"/>
          </a:xfrm>
          <a:solidFill>
            <a:srgbClr val="FFFFCC"/>
          </a:solidFill>
          <a:ln/>
        </p:spPr>
        <p:txBody>
          <a:bodyPr/>
          <a:p>
            <a:pPr>
              <a:buNone/>
            </a:pPr>
            <a:r>
              <a:rPr lang="en-US" altLang="zh-CN" sz="2000">
                <a:solidFill>
                  <a:schemeClr val="accent2"/>
                </a:solidFill>
              </a:rPr>
              <a:t>yí  d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2400">
                <a:solidFill>
                  <a:schemeClr val="accent2"/>
                </a:solidFill>
              </a:rPr>
              <a:t>o xiǎo xī   </a:t>
            </a:r>
            <a:r>
              <a:rPr lang="en-US" altLang="zh-CN" sz="2000">
                <a:solidFill>
                  <a:schemeClr val="accent2"/>
                </a:solidFill>
              </a:rPr>
              <a:t>yì k</a:t>
            </a:r>
            <a:r>
              <a:rPr lang="en-US" altLang="zh-CN" sz="2400">
                <a:solidFill>
                  <a:schemeClr val="accent2"/>
                </a:solidFill>
              </a:rPr>
              <a:t>ǒnɡ shí qiáo</a:t>
            </a:r>
            <a:endParaRPr lang="en-US" altLang="zh-CN" sz="240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chemeClr val="accent2"/>
                </a:solidFill>
              </a:rPr>
              <a:t>一 道 小   溪，一 孔    石  桥，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sz="2000">
                <a:solidFill>
                  <a:schemeClr val="accent2"/>
                </a:solidFill>
              </a:rPr>
              <a:t>yì </a:t>
            </a:r>
            <a:r>
              <a:rPr lang="en-US" altLang="zh-CN" sz="2400">
                <a:solidFill>
                  <a:schemeClr val="accent2"/>
                </a:solidFill>
              </a:rPr>
              <a:t>ɡān cuì zhú   </a:t>
            </a:r>
            <a:r>
              <a:rPr lang="en-US" altLang="zh-CN" sz="2000">
                <a:solidFill>
                  <a:schemeClr val="accent2"/>
                </a:solidFill>
              </a:rPr>
              <a:t>yì qún  f</a:t>
            </a:r>
            <a:r>
              <a:rPr lang="en-US" altLang="zh-CN" sz="2400">
                <a:solidFill>
                  <a:schemeClr val="accent2"/>
                </a:solidFill>
              </a:rPr>
              <a:t>ēi  niǎo</a:t>
            </a:r>
            <a:endParaRPr lang="en-US" altLang="zh-CN" sz="240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2400" b="1">
                <a:solidFill>
                  <a:schemeClr val="accent2"/>
                </a:solidFill>
              </a:rPr>
              <a:t>一 竿   翠 竹，一群  飞   鸟。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116742" name="内容占位符 116741"/>
          <p:cNvSpPr txBox="1"/>
          <p:nvPr>
            <p:ph sz="quarter" idx="4"/>
          </p:nvPr>
        </p:nvSpPr>
        <p:spPr>
          <a:xfrm>
            <a:off x="4716463" y="4292600"/>
            <a:ext cx="4427537" cy="2089150"/>
          </a:xfrm>
          <a:solidFill>
            <a:srgbClr val="FFFFCC"/>
          </a:solidFill>
          <a:ln/>
        </p:spPr>
        <p:txBody>
          <a:bodyPr vert="horz" wrap="square" anchor="t"/>
          <a:p>
            <a:pPr>
              <a:buNone/>
            </a:pPr>
            <a:r>
              <a:rPr lang="en-US" altLang="zh-CN" sz="2000"/>
              <a:t>yí mi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n  duì  qí       yì  bǎ  tónɡ h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o</a:t>
            </a:r>
            <a:endParaRPr lang="en-US" altLang="zh-CN" sz="2000"/>
          </a:p>
          <a:p>
            <a:pPr>
              <a:buNone/>
            </a:pPr>
            <a:r>
              <a:rPr lang="zh-CN" altLang="en-US" sz="2400" b="1"/>
              <a:t>一  面  队  旗，一把  铜   号</a:t>
            </a:r>
            <a:r>
              <a:rPr lang="zh-CN" altLang="en-US" sz="2400"/>
              <a:t>，</a:t>
            </a:r>
            <a:endParaRPr lang="zh-CN" altLang="en-US" sz="2400"/>
          </a:p>
          <a:p>
            <a:pPr>
              <a:buNone/>
            </a:pPr>
            <a:r>
              <a:rPr lang="en-US" altLang="zh-CN" sz="2000"/>
              <a:t>yì qún hónɡ lǐnɡ jīn   yí pi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n huān xi</a:t>
            </a:r>
            <a:r>
              <a:rPr lang="en-US" altLang="zh-CN" sz="2000">
                <a:latin typeface="Times New Roman" panose="02020603050405020304" pitchFamily="18" charset="0"/>
              </a:rPr>
              <a:t>à</a:t>
            </a:r>
            <a:r>
              <a:rPr lang="en-US" altLang="zh-CN" sz="2000"/>
              <a:t>o</a:t>
            </a:r>
            <a:endParaRPr lang="en-US" altLang="zh-CN" sz="2000"/>
          </a:p>
          <a:p>
            <a:pPr>
              <a:buNone/>
            </a:pPr>
            <a:r>
              <a:rPr lang="zh-CN" altLang="en-US" sz="2400" b="1"/>
              <a:t>一群 “红 领  巾”，一片 欢  笑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sp>
        <p:nvSpPr>
          <p:cNvPr id="116743" name="文本框 116742"/>
          <p:cNvSpPr txBox="1"/>
          <p:nvPr/>
        </p:nvSpPr>
        <p:spPr>
          <a:xfrm>
            <a:off x="3759200" y="23479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6744" name="文本框 116743"/>
          <p:cNvSpPr txBox="1"/>
          <p:nvPr/>
        </p:nvSpPr>
        <p:spPr>
          <a:xfrm>
            <a:off x="4211638" y="1700213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6745" name="文本框 116744"/>
          <p:cNvSpPr txBox="1"/>
          <p:nvPr/>
        </p:nvSpPr>
        <p:spPr>
          <a:xfrm>
            <a:off x="5038725" y="1125538"/>
            <a:ext cx="4105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6746" name="文本框 116745">
            <a:hlinkClick r:id="" action="ppaction://noaction"/>
          </p:cNvPr>
          <p:cNvSpPr txBox="1"/>
          <p:nvPr/>
        </p:nvSpPr>
        <p:spPr>
          <a:xfrm>
            <a:off x="5580063" y="2636838"/>
            <a:ext cx="2808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6747" name="文本框 116746">
            <a:hlinkClick r:id="" action="ppaction://noaction"/>
          </p:cNvPr>
          <p:cNvSpPr txBox="1"/>
          <p:nvPr/>
        </p:nvSpPr>
        <p:spPr>
          <a:xfrm>
            <a:off x="539750" y="4797425"/>
            <a:ext cx="32400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0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6740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740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6740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6740">
                                            <p:txEl>
                                              <p:charRg st="5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0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0">
                                            <p:txEl>
                                              <p:charRg st="9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animBg="1"/>
      <p:bldP spid="11674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17763" name="内容占位符 3" descr="5188648226df739abd3e1e3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117764" name="TextBox 4"/>
          <p:cNvSpPr txBox="1"/>
          <p:nvPr/>
        </p:nvSpPr>
        <p:spPr>
          <a:xfrm>
            <a:off x="2667000" y="2667000"/>
            <a:ext cx="3886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拓展练习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4817" descr="图片1"/>
          <p:cNvPicPr>
            <a:picLocks noChangeAspect="1"/>
          </p:cNvPicPr>
          <p:nvPr/>
        </p:nvPicPr>
        <p:blipFill>
          <a:blip r:embed="rId1">
            <a:lum bright="47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4818"/>
          <p:cNvSpPr txBox="1"/>
          <p:nvPr/>
        </p:nvSpPr>
        <p:spPr>
          <a:xfrm>
            <a:off x="5653088" y="1557338"/>
            <a:ext cx="2159000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军舰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帆船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沙滩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海鸥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1042988" y="1628775"/>
            <a:ext cx="2160587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一只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一片一艘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一条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2771775" y="188913"/>
            <a:ext cx="365283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4822" name="直接连接符 34821"/>
          <p:cNvSpPr/>
          <p:nvPr/>
        </p:nvSpPr>
        <p:spPr>
          <a:xfrm>
            <a:off x="3059113" y="2276475"/>
            <a:ext cx="2592387" cy="3097213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3" name="直接连接符 34822"/>
          <p:cNvSpPr/>
          <p:nvPr/>
        </p:nvSpPr>
        <p:spPr>
          <a:xfrm>
            <a:off x="2916238" y="3357563"/>
            <a:ext cx="2879725" cy="1008062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4" name="直接连接符 34823"/>
          <p:cNvSpPr/>
          <p:nvPr/>
        </p:nvSpPr>
        <p:spPr>
          <a:xfrm flipV="1">
            <a:off x="2916238" y="2276475"/>
            <a:ext cx="2951162" cy="2160588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5" name="直接连接符 34824"/>
          <p:cNvSpPr/>
          <p:nvPr/>
        </p:nvSpPr>
        <p:spPr>
          <a:xfrm flipV="1">
            <a:off x="3059113" y="3357563"/>
            <a:ext cx="2665412" cy="21590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未命名"/>
          <p:cNvPicPr>
            <a:picLocks noChangeAspect="1"/>
          </p:cNvPicPr>
          <p:nvPr/>
        </p:nvPicPr>
        <p:blipFill>
          <a:blip r:embed="rId1">
            <a:lum bright="47998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标题 35842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35844" name="文本框 35843"/>
          <p:cNvSpPr txBox="1"/>
          <p:nvPr/>
        </p:nvSpPr>
        <p:spPr>
          <a:xfrm>
            <a:off x="5510213" y="1557338"/>
            <a:ext cx="2374900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果园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秧苗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稻田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鱼塘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1331913" y="1557338"/>
            <a:ext cx="2376487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一畦一块一方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一座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2771775" y="260350"/>
            <a:ext cx="365283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5847" name="直接连接符 35846"/>
          <p:cNvSpPr/>
          <p:nvPr/>
        </p:nvSpPr>
        <p:spPr>
          <a:xfrm>
            <a:off x="3276600" y="2276475"/>
            <a:ext cx="2303463" cy="9366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8" name="直接连接符 35847"/>
          <p:cNvSpPr/>
          <p:nvPr/>
        </p:nvSpPr>
        <p:spPr>
          <a:xfrm>
            <a:off x="3276600" y="3429000"/>
            <a:ext cx="2303463" cy="1008063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9" name="直接连接符 35848"/>
          <p:cNvSpPr/>
          <p:nvPr/>
        </p:nvSpPr>
        <p:spPr>
          <a:xfrm>
            <a:off x="3132138" y="4437063"/>
            <a:ext cx="2590800" cy="11525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0" name="直接连接符 35849"/>
          <p:cNvSpPr/>
          <p:nvPr/>
        </p:nvSpPr>
        <p:spPr>
          <a:xfrm flipH="1">
            <a:off x="3276600" y="2133600"/>
            <a:ext cx="2447925" cy="3455988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第三小学01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4427538" y="1557338"/>
            <a:ext cx="4500562" cy="4479925"/>
          </a:xfrm>
          <a:prstGeom prst="rect">
            <a:avLst/>
          </a:prstGeom>
          <a:solidFill>
            <a:srgbClr val="FFFF99">
              <a:alpha val="87999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欢笑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“红领巾”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铜号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队旗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539750" y="1557338"/>
            <a:ext cx="2305050" cy="4479925"/>
          </a:xfrm>
          <a:prstGeom prst="rect">
            <a:avLst/>
          </a:prstGeom>
          <a:solidFill>
            <a:srgbClr val="FFFF99">
              <a:alpha val="87000"/>
            </a:srgbClr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一面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一把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一群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7200" b="1">
                <a:latin typeface="Times New Roman" panose="02020603050405020304" pitchFamily="18" charset="0"/>
                <a:ea typeface="楷体_GB2312" pitchFamily="49" charset="-122"/>
              </a:rPr>
              <a:t>一片</a:t>
            </a:r>
            <a:endParaRPr lang="zh-CN" altLang="en-US" sz="7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2268538" y="260350"/>
            <a:ext cx="3652837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楷体_GB2312" charset="0"/>
                <a:ea typeface="楷体_GB2312" charset="0"/>
              </a:rPr>
              <a:t>找朋友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3492500" y="2565400"/>
            <a:ext cx="431800" cy="19431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1" name="直接连接符 36870"/>
          <p:cNvSpPr/>
          <p:nvPr/>
        </p:nvSpPr>
        <p:spPr>
          <a:xfrm>
            <a:off x="2484438" y="2205038"/>
            <a:ext cx="2016125" cy="3240087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直接连接符 36871"/>
          <p:cNvSpPr/>
          <p:nvPr/>
        </p:nvSpPr>
        <p:spPr>
          <a:xfrm>
            <a:off x="2555875" y="3500438"/>
            <a:ext cx="1944688" cy="8636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直接连接符 36872"/>
          <p:cNvSpPr/>
          <p:nvPr/>
        </p:nvSpPr>
        <p:spPr>
          <a:xfrm flipV="1">
            <a:off x="2555875" y="3500438"/>
            <a:ext cx="2160588" cy="93662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直接连接符 36873"/>
          <p:cNvSpPr/>
          <p:nvPr/>
        </p:nvSpPr>
        <p:spPr>
          <a:xfrm flipH="1">
            <a:off x="2627313" y="2276475"/>
            <a:ext cx="1944687" cy="316865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盆花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652463" y="5084763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一盆花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78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8913" descr="茶杯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0"/>
            <a:ext cx="44164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468313" y="2852738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一杯茶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89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60417" descr="海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3048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图片 60418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60419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60420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60421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文本框 60422"/>
          <p:cNvSpPr txBox="1"/>
          <p:nvPr/>
        </p:nvSpPr>
        <p:spPr>
          <a:xfrm>
            <a:off x="457200" y="27098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海鸥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2743200" y="2743200"/>
            <a:ext cx="1330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沙滩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5" name="文本框 60424"/>
          <p:cNvSpPr txBox="1"/>
          <p:nvPr/>
        </p:nvSpPr>
        <p:spPr>
          <a:xfrm>
            <a:off x="50292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军舰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6" name="文本框 60425"/>
          <p:cNvSpPr txBox="1"/>
          <p:nvPr/>
        </p:nvSpPr>
        <p:spPr>
          <a:xfrm>
            <a:off x="7391400" y="26670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帆船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5334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鱼塘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8" name="文本框 60427"/>
          <p:cNvSpPr txBox="1"/>
          <p:nvPr/>
        </p:nvSpPr>
        <p:spPr>
          <a:xfrm>
            <a:off x="2667000" y="5867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稻田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9" name="文本框 60428"/>
          <p:cNvSpPr txBox="1"/>
          <p:nvPr/>
        </p:nvSpPr>
        <p:spPr>
          <a:xfrm>
            <a:off x="5029200" y="58674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垂柳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30" name="文本框 60429"/>
          <p:cNvSpPr txBox="1"/>
          <p:nvPr/>
        </p:nvSpPr>
        <p:spPr>
          <a:xfrm>
            <a:off x="7315200" y="591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31" name="图片 60430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2" name="图片 60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3" name="图片 604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39940" name="图片 39939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9940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387475"/>
            <a:ext cx="6048375" cy="547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文本框 39941"/>
          <p:cNvSpPr txBox="1"/>
          <p:nvPr/>
        </p:nvSpPr>
        <p:spPr>
          <a:xfrm>
            <a:off x="3203575" y="333375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一棵树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99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40964" name="图片 40963" descr="电视机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7999"/>
          </a:blip>
          <a:stretch>
            <a:fillRect/>
          </a:stretch>
        </p:blipFill>
        <p:spPr>
          <a:xfrm>
            <a:off x="755650" y="101600"/>
            <a:ext cx="7559675" cy="555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40964"/>
          <p:cNvSpPr txBox="1"/>
          <p:nvPr/>
        </p:nvSpPr>
        <p:spPr>
          <a:xfrm>
            <a:off x="2433638" y="5591175"/>
            <a:ext cx="40100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一台电视机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09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41988" name="图片 41987" descr="汽车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41988"/>
          <p:cNvSpPr txBox="1"/>
          <p:nvPr/>
        </p:nvSpPr>
        <p:spPr>
          <a:xfrm>
            <a:off x="3203575" y="334963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一辆车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19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43009" descr="画1"/>
          <p:cNvPicPr>
            <a:picLocks noChangeAspect="1"/>
          </p:cNvPicPr>
          <p:nvPr/>
        </p:nvPicPr>
        <p:blipFill>
          <a:blip r:embed="rId1">
            <a:lum bright="14001"/>
          </a:blip>
          <a:stretch>
            <a:fillRect/>
          </a:stretch>
        </p:blipFill>
        <p:spPr>
          <a:xfrm>
            <a:off x="1908175" y="112713"/>
            <a:ext cx="3573463" cy="674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6156325" y="2636838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一幅画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30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鞋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04800"/>
            <a:ext cx="8534400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3419475" y="5157788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一双鞋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40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45060" name="图片 45059" descr="衣服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990600"/>
            <a:ext cx="77724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文本框 45060"/>
          <p:cNvSpPr txBox="1"/>
          <p:nvPr/>
        </p:nvSpPr>
        <p:spPr>
          <a:xfrm>
            <a:off x="2916238" y="46038"/>
            <a:ext cx="32448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Times New Roman" panose="02020603050405020304" pitchFamily="18" charset="0"/>
                <a:ea typeface="楷体" panose="02010609060101010101" pitchFamily="1" charset="-122"/>
              </a:rPr>
              <a:t>一件衣服</a:t>
            </a:r>
            <a:endParaRPr lang="zh-CN" altLang="en-US" sz="6000" b="1">
              <a:latin typeface="Times New Roman" panose="02020603050405020304" pitchFamily="18" charset="0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50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zhish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179388" y="3068638"/>
            <a:ext cx="3419475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小白兔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2124075" y="4048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小朋友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5" name="文本框 46084"/>
          <p:cNvSpPr txBox="1"/>
          <p:nvPr/>
        </p:nvSpPr>
        <p:spPr>
          <a:xfrm>
            <a:off x="5364163" y="5805488"/>
            <a:ext cx="2627312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白鸽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5867400" y="762000"/>
            <a:ext cx="259080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小鸟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5724525" y="2209800"/>
            <a:ext cx="2809875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棵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小树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6088" name="图片 46087" descr="11_2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9" name="文本框 46088"/>
          <p:cNvSpPr txBox="1"/>
          <p:nvPr/>
        </p:nvSpPr>
        <p:spPr>
          <a:xfrm>
            <a:off x="4572000" y="4221163"/>
            <a:ext cx="2627313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铁铲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2484438" y="1628775"/>
            <a:ext cx="2519362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顶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帽子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1042988" y="45815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双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鞋子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  <p:bldP spid="46085" grpId="0" animBg="1"/>
      <p:bldP spid="46086" grpId="0" animBg="1"/>
      <p:bldP spid="46087" grpId="0" animBg="1"/>
      <p:bldP spid="46089" grpId="0" animBg="1"/>
      <p:bldP spid="46090" grpId="0" animBg="1"/>
      <p:bldP spid="4609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7106" descr="11_2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文本框 47107"/>
          <p:cNvSpPr txBox="1"/>
          <p:nvPr/>
        </p:nvSpPr>
        <p:spPr>
          <a:xfrm>
            <a:off x="1547813" y="692150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蜻蜓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5651500" y="8366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蝴蝶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611188" y="227647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座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房子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4932363" y="249237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花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1187450" y="465296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群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蚂蚁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1187450" y="56610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蚂蚁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5003800" y="41497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小河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he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48130" descr="11_2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48131"/>
          <p:cNvSpPr txBox="1"/>
          <p:nvPr/>
        </p:nvSpPr>
        <p:spPr>
          <a:xfrm>
            <a:off x="2484438" y="1889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小朋友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5364163" y="162877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荷花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5724525" y="35004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三条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小鱼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1692275" y="508476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青蛙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539750" y="32845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片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荷叶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  <p:bldP spid="48133" grpId="0" animBg="1"/>
      <p:bldP spid="48134" grpId="0" animBg="1"/>
      <p:bldP spid="48135" grpId="0" animBg="1"/>
      <p:bldP spid="4813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tu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5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4267200" y="60960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2" charset="-122"/>
              </a:rPr>
              <a:t>野花</a:t>
            </a:r>
            <a:endParaRPr lang="zh-CN" altLang="en-US" sz="4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9156" name="图片 49155" descr="11_2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文本框 49156"/>
          <p:cNvSpPr txBox="1"/>
          <p:nvPr/>
        </p:nvSpPr>
        <p:spPr>
          <a:xfrm>
            <a:off x="2124075" y="40481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白云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1187450" y="22050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木船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250825" y="37163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小河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323850" y="5876925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两只鸭子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5435600" y="3284538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小狗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5580063" y="5300663"/>
            <a:ext cx="3168650" cy="762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几朵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野花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7" grpId="0" animBg="1"/>
      <p:bldP spid="49158" grpId="0" animBg="1"/>
      <p:bldP spid="49159" grpId="0" animBg="1"/>
      <p:bldP spid="49160" grpId="0" animBg="1"/>
      <p:bldP spid="49161" grpId="0" animBg="1"/>
      <p:bldP spid="491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vert="horz" wrap="square" anchor="ctr"/>
          <a:lstStyle>
            <a:lvl1pPr lvl="0"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81923" name="副标题 2"/>
          <p:cNvSpPr>
            <a:spLocks noGrp="1"/>
          </p:cNvSpPr>
          <p:nvPr>
            <p:ph type="subTitle"/>
          </p:nvPr>
        </p:nvSpPr>
        <p:spPr>
          <a:xfrm>
            <a:off x="1549400" y="4059238"/>
            <a:ext cx="6045200" cy="1593850"/>
          </a:xfrm>
          <a:ln/>
        </p:spPr>
        <p:txBody>
          <a:bodyPr vert="horz" wrap="square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endParaRPr lang="zh-CN" altLang="en-US" dirty="0"/>
          </a:p>
        </p:txBody>
      </p:sp>
      <p:pic>
        <p:nvPicPr>
          <p:cNvPr id="81924" name="图片 3" descr="bbba8555ed9d7a78d00906eb.jpg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TextBox 4"/>
          <p:cNvSpPr txBox="1"/>
          <p:nvPr/>
        </p:nvSpPr>
        <p:spPr>
          <a:xfrm>
            <a:off x="3733800" y="4724400"/>
            <a:ext cx="4724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一只海鸥</a:t>
            </a:r>
            <a:endParaRPr lang="zh-CN" altLang="en-US" sz="7200" b="1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占位符 50177"/>
          <p:cNvSpPr>
            <a:spLocks noGrp="1"/>
          </p:cNvSpPr>
          <p:nvPr>
            <p:ph type="body" idx="1"/>
          </p:nvPr>
        </p:nvSpPr>
        <p:spPr>
          <a:xfrm>
            <a:off x="755650" y="2060575"/>
            <a:ext cx="7772400" cy="2952750"/>
          </a:xfrm>
          <a:ln/>
        </p:spPr>
        <p:txBody>
          <a:bodyPr/>
          <a:p>
            <a:pPr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观察教室里的物品，用上数量词说一说。</a:t>
            </a:r>
            <a:endParaRPr lang="zh-CN" altLang="en-US" sz="6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80400" cy="6453187"/>
          </a:xfrm>
          <a:ln/>
        </p:spPr>
        <p:txBody>
          <a:bodyPr anchor="ctr"/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三十九张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桌子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七十七把凳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子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七十七位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同学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九把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扫帚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一把拖把 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四盏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电灯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两块黑板           两台电风扇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两扇门             一张讲台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一位老师           一个书架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一百五十本书       一个水桶</a:t>
            </a:r>
            <a:r>
              <a:rPr lang="zh-CN" altLang="en-US" sz="4000" b="1">
                <a:ea typeface="楷体" panose="02010609060101010101" pitchFamily="1" charset="-122"/>
              </a:rPr>
              <a:t>    </a:t>
            </a:r>
            <a:endParaRPr lang="zh-CN" altLang="en-US" sz="4000" b="1">
              <a:ea typeface="楷体" panose="02010609060101010101" pitchFamily="1" charset="-122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占位符 52225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zh-CN" altLang="en-US" b="1"/>
              <a:t>           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回家观察家里的物品，用上数量词说给爸爸、妈妈听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。</a:t>
            </a:r>
            <a:endParaRPr lang="zh-CN" altLang="en-US" sz="600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82947" name="内容占位符 3" descr="moonsoft_1121385855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0" y="0"/>
            <a:ext cx="9144000" cy="6904038"/>
          </a:xfrm>
          <a:ln/>
        </p:spPr>
      </p:pic>
      <p:sp>
        <p:nvSpPr>
          <p:cNvPr id="82948" name="TextBox 4"/>
          <p:cNvSpPr txBox="1"/>
          <p:nvPr/>
        </p:nvSpPr>
        <p:spPr>
          <a:xfrm>
            <a:off x="2286000" y="685800"/>
            <a:ext cx="4572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一片沙滩</a:t>
            </a:r>
            <a:endParaRPr lang="zh-CN" altLang="en-US" sz="7200" b="1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/>
          </a:p>
        </p:txBody>
      </p:sp>
      <p:pic>
        <p:nvPicPr>
          <p:cNvPr id="83971" name="内容占位符 3" descr="1259574_0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20001"/>
          </a:blip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83972" name="TextBox 4"/>
          <p:cNvSpPr txBox="1"/>
          <p:nvPr/>
        </p:nvSpPr>
        <p:spPr>
          <a:xfrm>
            <a:off x="2438400" y="685800"/>
            <a:ext cx="4419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7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一艘军舰</a:t>
            </a:r>
            <a:endParaRPr lang="zh-CN" altLang="en-US" sz="7200" b="1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>在屏幕上显示</PresentationFormat>
  <Paragraphs>594</Paragraphs>
  <Slides>72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72</vt:i4>
      </vt:variant>
    </vt:vector>
  </HeadingPairs>
  <TitlesOfParts>
    <vt:vector size="89" baseType="lpstr">
      <vt:lpstr>Arial</vt:lpstr>
      <vt:lpstr>宋体</vt:lpstr>
      <vt:lpstr>Wingdings</vt:lpstr>
      <vt:lpstr>Times New Roman</vt:lpstr>
      <vt:lpstr>楷体_GB2312</vt:lpstr>
      <vt:lpstr>楷体</vt:lpstr>
      <vt:lpstr>华文新魏</vt:lpstr>
      <vt:lpstr>仿宋_GB2312</vt:lpstr>
      <vt:lpstr>黑体</vt:lpstr>
      <vt:lpstr>新宋体</vt:lpstr>
      <vt:lpstr>仿宋</vt:lpstr>
      <vt:lpstr>楷体_GB2312</vt:lpstr>
      <vt:lpstr>微软雅黑</vt:lpstr>
      <vt:lpstr>Arial Unicode MS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我会写：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陈泽滨</dc:creator>
  <cp:lastModifiedBy>windows10</cp:lastModifiedBy>
  <cp:revision>236</cp:revision>
  <dcterms:created xsi:type="dcterms:W3CDTF">2004-11-17T02:55:15Z</dcterms:created>
  <dcterms:modified xsi:type="dcterms:W3CDTF">2017-08-03T09:06:03Z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