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9" r:id="rId3"/>
    <p:sldId id="264" r:id="rId4"/>
    <p:sldId id="258" r:id="rId5"/>
    <p:sldId id="268" r:id="rId6"/>
    <p:sldId id="270" r:id="rId7"/>
    <p:sldId id="256" r:id="rId8"/>
    <p:sldId id="265" r:id="rId9"/>
    <p:sldId id="262" r:id="rId10"/>
    <p:sldId id="266" r:id="rId11"/>
    <p:sldId id="271" r:id="rId12"/>
    <p:sldId id="272" r:id="rId13"/>
    <p:sldId id="275" r:id="rId14"/>
    <p:sldId id="273" r:id="rId15"/>
    <p:sldId id="27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 varScale="1">
        <p:scale>
          <a:sx n="43" d="100"/>
          <a:sy n="43" d="100"/>
        </p:scale>
        <p:origin x="-7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93969-8548-4A66-B811-E8EC41370246}" type="datetimeFigureOut">
              <a:rPr lang="zh-CN" altLang="en-US" smtClean="0"/>
              <a:pPr/>
              <a:t>2012-4-10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E2E93-04A1-4B38-845E-10BA1AE60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yuwen.chazidian.com/uploadfile/2010/1111/20100901-de06f867.jpg"/>
          <p:cNvPicPr>
            <a:picLocks noChangeAspect="1" noChangeArrowheads="1"/>
          </p:cNvPicPr>
          <p:nvPr/>
        </p:nvPicPr>
        <p:blipFill>
          <a:blip r:embed="rId2" cstate="print"/>
          <a:srcRect b="32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357422" y="571480"/>
            <a:ext cx="5715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21、</a:t>
            </a:r>
            <a:r>
              <a:rPr lang="zh-CN" altLang="en-US" sz="6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乡下人家</a:t>
            </a:r>
            <a:endParaRPr lang="zh-CN" altLang="en-US" sz="6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6248" y="5786454"/>
            <a:ext cx="4083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朱里小学     袁爱娟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ludongpo.com/Upload/newsimg/200722152142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5409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1500174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若是在夏天的傍晚出去散步，常常会瞧见乡下人家吃晚饭的情景。他们把桌椅饭菜搬到门前，天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高地阔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地吃</a:t>
            </a:r>
            <a:r>
              <a:rPr lang="zh-CN" altLang="en-US" sz="24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起来</a:t>
            </a:r>
            <a:r>
              <a:rPr lang="zh-CN" altLang="en-US" sz="24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。天边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的红霞，向晚的微风，头上飞过的归巢的鸟儿，都是他们的好友，它们和乡下人家一起，绘成了一幅自然、和谐的田园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风景画。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571480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hlinkClick r:id="rId3" action="ppaction://hlinksldjump"/>
              </a:rPr>
              <a:t>夏之晚餐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3645024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农家晚餐给人一种什么感觉？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242.ph.126.net/_MOFla8F28NCWOACSjJ9dw==/1429892881690242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358246" cy="64294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642918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solidFill>
                  <a:srgbClr val="FFFF00"/>
                </a:solidFill>
                <a:hlinkClick r:id="rId3" action="ppaction://hlinksldjump"/>
              </a:rPr>
              <a:t>农家秋睡</a:t>
            </a:r>
            <a:endParaRPr lang="zh-CN" altLang="en-US" sz="4000" i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785926"/>
            <a:ext cx="6643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        秋天到了，纺织娘寄住在他们屋前的瓜架上。月明人静的夜里，它们便唱起歌来：</a:t>
            </a:r>
            <a:r>
              <a:rPr lang="en-US" altLang="zh-CN" sz="2800" dirty="0" smtClean="0">
                <a:solidFill>
                  <a:srgbClr val="FFFF00"/>
                </a:solidFill>
              </a:rPr>
              <a:t>“</a:t>
            </a:r>
            <a:r>
              <a:rPr lang="zh-CN" altLang="en-US" sz="2800" dirty="0" smtClean="0">
                <a:solidFill>
                  <a:srgbClr val="FFFF00"/>
                </a:solidFill>
              </a:rPr>
              <a:t>织，织，织，织呀！织，织，织，织呀！”那歌声真好听，赛过催眠曲，让那些辛苦一天的人们，甜甜蜜蜜地进入梦乡。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ic.nipic.com/2008-06-20/200862091745190_2.jpg"/>
          <p:cNvPicPr>
            <a:picLocks noChangeAspect="1" noChangeArrowheads="1"/>
          </p:cNvPicPr>
          <p:nvPr/>
        </p:nvPicPr>
        <p:blipFill>
          <a:blip r:embed="rId2" cstate="print"/>
          <a:srcRect b="5007"/>
          <a:stretch>
            <a:fillRect/>
          </a:stretch>
        </p:blipFill>
        <p:spPr bwMode="auto">
          <a:xfrm>
            <a:off x="73742" y="0"/>
            <a:ext cx="907025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620688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        乡下人家，不论什么时候，不论什么季节，都有一道独特、迷人的风景。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071678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这句话在文中有什么作用？看到这样的</a:t>
            </a:r>
            <a:r>
              <a:rPr lang="zh-CN" altLang="en-US" sz="2800" dirty="0" smtClean="0">
                <a:solidFill>
                  <a:srgbClr val="FFFF00"/>
                </a:solidFill>
                <a:hlinkClick r:id="rId3" action="ppaction://hlinksldjump"/>
              </a:rPr>
              <a:t>美景</a:t>
            </a:r>
            <a:r>
              <a:rPr lang="zh-CN" altLang="en-US" sz="2800" dirty="0" smtClean="0">
                <a:solidFill>
                  <a:srgbClr val="FFFF00"/>
                </a:solidFill>
              </a:rPr>
              <a:t>你想说些什么？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复件 (9) 美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4" name="矩形 3"/>
          <p:cNvSpPr/>
          <p:nvPr/>
        </p:nvSpPr>
        <p:spPr>
          <a:xfrm>
            <a:off x="467544" y="620689"/>
            <a:ext cx="712879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在天晴了的时候</a:t>
            </a:r>
          </a:p>
          <a:p>
            <a:r>
              <a:rPr lang="zh-CN" altLang="en-US" sz="2400" dirty="0" smtClean="0"/>
              <a:t>                               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戴望舒</a:t>
            </a:r>
          </a:p>
          <a:p>
            <a:endParaRPr lang="zh-CN" altLang="en-US" dirty="0" smtClean="0">
              <a:solidFill>
                <a:srgbClr val="0000FF"/>
              </a:solidFill>
            </a:endParaRPr>
          </a:p>
          <a:p>
            <a:r>
              <a:rPr lang="zh-CN" altLang="en-US" sz="2400" b="1" dirty="0" smtClean="0"/>
              <a:t>在天晴了的时候</a:t>
            </a:r>
            <a:r>
              <a:rPr lang="en-US" altLang="zh-CN" sz="2400" b="1" dirty="0" smtClean="0"/>
              <a:t>,         </a:t>
            </a:r>
            <a:r>
              <a:rPr lang="zh-CN" altLang="en-US" sz="2400" b="1" dirty="0" smtClean="0"/>
              <a:t>请到小径中走走</a:t>
            </a:r>
            <a:r>
              <a:rPr lang="en-US" altLang="zh-CN" sz="2400" b="1" dirty="0" smtClean="0"/>
              <a:t>:</a:t>
            </a:r>
          </a:p>
          <a:p>
            <a:r>
              <a:rPr lang="zh-CN" altLang="en-US" sz="2400" b="1" dirty="0" smtClean="0"/>
              <a:t>给雨润过的泥路</a:t>
            </a:r>
            <a:r>
              <a:rPr lang="en-US" altLang="zh-CN" sz="2400" b="1" dirty="0" smtClean="0"/>
              <a:t>,         </a:t>
            </a:r>
            <a:r>
              <a:rPr lang="zh-CN" altLang="en-US" sz="2400" b="1" dirty="0" smtClean="0"/>
              <a:t>一定是凉爽又温柔</a:t>
            </a:r>
            <a:r>
              <a:rPr lang="en-US" altLang="zh-CN" sz="2400" b="1" dirty="0" smtClean="0"/>
              <a:t>;</a:t>
            </a:r>
          </a:p>
          <a:p>
            <a:r>
              <a:rPr lang="zh-CN" altLang="en-US" sz="2400" b="1" dirty="0" smtClean="0"/>
              <a:t>炫耀着新绿的小草</a:t>
            </a:r>
            <a:r>
              <a:rPr lang="en-US" altLang="zh-CN" sz="2400" b="1" dirty="0" smtClean="0"/>
              <a:t>,     </a:t>
            </a:r>
            <a:r>
              <a:rPr lang="zh-CN" altLang="en-US" sz="2400" b="1" dirty="0" smtClean="0"/>
              <a:t>一下子洗净了尘垢</a:t>
            </a:r>
            <a:r>
              <a:rPr lang="en-US" altLang="zh-CN" sz="2400" b="1" dirty="0" smtClean="0"/>
              <a:t>;</a:t>
            </a:r>
          </a:p>
          <a:p>
            <a:r>
              <a:rPr lang="zh-CN" altLang="en-US" sz="2400" b="1" dirty="0" smtClean="0"/>
              <a:t>不再胆怯的小白菊</a:t>
            </a:r>
            <a:r>
              <a:rPr lang="en-US" altLang="zh-CN" sz="2400" b="1" dirty="0" smtClean="0"/>
              <a:t>,     </a:t>
            </a:r>
            <a:r>
              <a:rPr lang="zh-CN" altLang="en-US" sz="2400" b="1" dirty="0" smtClean="0"/>
              <a:t>慢慢地抬起它们的头</a:t>
            </a:r>
            <a:r>
              <a:rPr lang="en-US" altLang="zh-CN" sz="2400" b="1" dirty="0" smtClean="0"/>
              <a:t>,</a:t>
            </a:r>
          </a:p>
          <a:p>
            <a:r>
              <a:rPr lang="zh-CN" altLang="en-US" sz="2400" b="1" dirty="0" smtClean="0"/>
              <a:t>试试寒，试试暖，      然后一瓣瓣地绽放</a:t>
            </a:r>
            <a:r>
              <a:rPr lang="en-US" altLang="zh-CN" sz="2400" b="1" dirty="0" smtClean="0"/>
              <a:t>;</a:t>
            </a:r>
          </a:p>
          <a:p>
            <a:r>
              <a:rPr lang="zh-CN" altLang="en-US" sz="2400" b="1" dirty="0" smtClean="0"/>
              <a:t>抖去水珠的凤蝶儿</a:t>
            </a:r>
            <a:r>
              <a:rPr lang="en-US" altLang="zh-CN" sz="2400" b="1" dirty="0" smtClean="0"/>
              <a:t>,     </a:t>
            </a:r>
            <a:r>
              <a:rPr lang="zh-CN" altLang="en-US" sz="2400" b="1" dirty="0" smtClean="0"/>
              <a:t>在木叶间自在悠闲</a:t>
            </a:r>
            <a:r>
              <a:rPr lang="en-US" altLang="zh-CN" sz="2400" b="1" dirty="0" smtClean="0"/>
              <a:t>,</a:t>
            </a:r>
          </a:p>
          <a:p>
            <a:r>
              <a:rPr lang="zh-CN" altLang="en-US" sz="2400" b="1" dirty="0" smtClean="0"/>
              <a:t>把它五彩的智慧书页</a:t>
            </a:r>
            <a:r>
              <a:rPr lang="en-US" altLang="zh-CN" sz="2400" b="1" dirty="0" smtClean="0"/>
              <a:t>,  </a:t>
            </a:r>
            <a:r>
              <a:rPr lang="zh-CN" altLang="en-US" sz="2400" b="1" dirty="0" smtClean="0"/>
              <a:t>曝着阳光一开一收。</a:t>
            </a:r>
          </a:p>
          <a:p>
            <a:endParaRPr lang="zh-CN" altLang="en-US" sz="2400" b="1" dirty="0" smtClean="0"/>
          </a:p>
          <a:p>
            <a:r>
              <a:rPr lang="zh-CN" altLang="en-US" sz="2400" b="1" dirty="0" smtClean="0"/>
              <a:t>到小径中去走走吧</a:t>
            </a:r>
            <a:r>
              <a:rPr lang="en-US" altLang="zh-CN" sz="2400" b="1" dirty="0" smtClean="0"/>
              <a:t>,    </a:t>
            </a:r>
            <a:r>
              <a:rPr lang="zh-CN" altLang="en-US" sz="2400" b="1" dirty="0" smtClean="0"/>
              <a:t>在天晴了的时候</a:t>
            </a:r>
            <a:r>
              <a:rPr lang="en-US" altLang="zh-CN" sz="2400" b="1" dirty="0" smtClean="0"/>
              <a:t>:</a:t>
            </a:r>
          </a:p>
          <a:p>
            <a:r>
              <a:rPr lang="zh-CN" altLang="en-US" sz="2400" b="1" dirty="0" smtClean="0"/>
              <a:t>看山间移动的暗绿－－云的脚迹－－</a:t>
            </a:r>
          </a:p>
          <a:p>
            <a:r>
              <a:rPr lang="zh-CN" altLang="en-US" sz="2400" b="1" dirty="0" smtClean="0"/>
              <a:t>它也在闲游</a:t>
            </a:r>
            <a:r>
              <a:rPr lang="en-US" altLang="zh-CN" sz="2400" b="1" dirty="0" smtClean="0"/>
              <a:t>.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ic3.nipic.com/20090704/809860_175006091_2.jpg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1428736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作业：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/>
              <a:t>农家生活是如此的美妙，让我们走近生活，写写自己的家乡值得骄傲的景物。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复件 (9) 美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2627784" y="1628800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隶书" pitchFamily="49" charset="-122"/>
                <a:ea typeface="隶书" pitchFamily="49" charset="-122"/>
              </a:rPr>
              <a:t>谢谢大家</a:t>
            </a:r>
            <a:endParaRPr lang="zh-CN" altLang="en-US" sz="9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yuwen.chazidian.com/uploadfile/2010/1111/20100901-de06f867.jpg"/>
          <p:cNvPicPr>
            <a:picLocks noChangeAspect="1" noChangeArrowheads="1"/>
          </p:cNvPicPr>
          <p:nvPr/>
        </p:nvPicPr>
        <p:blipFill>
          <a:blip r:embed="rId2" cstate="print"/>
          <a:srcRect b="32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动作按钮: 前进或下一项 2">
            <a:hlinkClick r:id="" action="ppaction://hlinkshowjump?jump=firstslide" highlightClick="1"/>
          </p:cNvPr>
          <p:cNvSpPr/>
          <p:nvPr/>
        </p:nvSpPr>
        <p:spPr>
          <a:xfrm>
            <a:off x="8244408" y="6381328"/>
            <a:ext cx="360040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1.baidu.com/it/u=4033883586,2161861876&amp;fm=15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286808" cy="6500863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643042" y="571480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2060"/>
                </a:solidFill>
              </a:rPr>
              <a:t>1、</a:t>
            </a:r>
            <a:r>
              <a:rPr lang="zh-CN" altLang="en-US" sz="2800" dirty="0" smtClean="0">
                <a:solidFill>
                  <a:srgbClr val="002060"/>
                </a:solidFill>
              </a:rPr>
              <a:t>图上画的是什么地方的景色？从图上，你看到了哪些景物？给你一种什么感觉？作者是怎样描绘的？</a:t>
            </a:r>
            <a:endParaRPr lang="zh-CN" altLang="en-US" sz="28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2285992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</a:rPr>
              <a:t>2、</a:t>
            </a:r>
            <a:r>
              <a:rPr lang="zh-CN" altLang="en-US" sz="2400" dirty="0" smtClean="0">
                <a:solidFill>
                  <a:srgbClr val="00B050"/>
                </a:solidFill>
              </a:rPr>
              <a:t>课文描写了乡下人家的哪些生活场景？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2928934"/>
            <a:ext cx="63579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3、</a:t>
            </a:r>
            <a:r>
              <a:rPr lang="zh-CN" altLang="en-US" sz="2800" dirty="0" smtClean="0"/>
              <a:t>作者是通过哪些乡村常见的乡村事物来体现生活的美好的？</a:t>
            </a:r>
            <a:endParaRPr lang="zh-CN" altLang="en-US" sz="2800" dirty="0"/>
          </a:p>
        </p:txBody>
      </p:sp>
      <p:sp>
        <p:nvSpPr>
          <p:cNvPr id="7" name="动作按钮: 开始 6">
            <a:hlinkClick r:id="" action="ppaction://hlinkshowjump?jump=previousslide" highlightClick="1"/>
          </p:cNvPr>
          <p:cNvSpPr/>
          <p:nvPr/>
        </p:nvSpPr>
        <p:spPr>
          <a:xfrm>
            <a:off x="7020272" y="6309320"/>
            <a:ext cx="86409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.bimg.126.net/photo/z_S_CjwXCMHeT9fsvXcj6g==/3143512539905250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8572554" cy="64294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428604"/>
            <a:ext cx="36433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生活场景：</a:t>
            </a:r>
            <a:endParaRPr lang="en-US" altLang="zh-CN" sz="3200" dirty="0" smtClean="0"/>
          </a:p>
          <a:p>
            <a:r>
              <a:rPr lang="zh-CN" altLang="en-US" sz="2400" dirty="0" smtClean="0">
                <a:solidFill>
                  <a:srgbClr val="FFFF00"/>
                </a:solidFill>
                <a:hlinkClick r:id="rId3" action="ppaction://hlinksldjump"/>
              </a:rPr>
              <a:t>瓜藤攀檐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r>
              <a:rPr lang="zh-CN" altLang="en-US" sz="2400" dirty="0" smtClean="0">
                <a:solidFill>
                  <a:srgbClr val="FFFF00"/>
                </a:solidFill>
                <a:hlinkClick r:id="rId4" action="ppaction://hlinksldjump"/>
              </a:rPr>
              <a:t>鲜花绽放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r>
              <a:rPr lang="zh-CN" altLang="en-US" sz="2400" dirty="0" smtClean="0">
                <a:solidFill>
                  <a:srgbClr val="FFFF00"/>
                </a:solidFill>
                <a:hlinkClick r:id="rId5" action="ppaction://hlinksldjump"/>
              </a:rPr>
              <a:t>雨后春笋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r>
              <a:rPr lang="zh-CN" altLang="en-US" sz="2400" dirty="0" smtClean="0">
                <a:solidFill>
                  <a:srgbClr val="FFFF00"/>
                </a:solidFill>
                <a:hlinkClick r:id="rId6" action="ppaction://hlinksldjump"/>
              </a:rPr>
              <a:t>鸡</a:t>
            </a:r>
            <a:r>
              <a:rPr lang="zh-CN" altLang="en-US" sz="2400" dirty="0" smtClean="0">
                <a:solidFill>
                  <a:srgbClr val="FFFF00"/>
                </a:solidFill>
                <a:hlinkClick r:id="rId7" action="ppaction://hlinksldjump"/>
              </a:rPr>
              <a:t>鸭觅食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r>
              <a:rPr lang="zh-CN" altLang="en-US" sz="2400" dirty="0" smtClean="0">
                <a:solidFill>
                  <a:srgbClr val="FFFF00"/>
                </a:solidFill>
                <a:hlinkClick r:id="rId8" action="ppaction://hlinksldjump"/>
              </a:rPr>
              <a:t>夏之晚餐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r>
              <a:rPr lang="zh-CN" altLang="en-US" sz="2400" dirty="0" smtClean="0">
                <a:solidFill>
                  <a:srgbClr val="FFFF00"/>
                </a:solidFill>
                <a:hlinkClick r:id="rId9" action="ppaction://hlinksldjump"/>
              </a:rPr>
              <a:t>农家秋睡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yuwen.chazidian.com/uploadfile/2010/1111/20100901-de06f867.jpg"/>
          <p:cNvPicPr>
            <a:picLocks noChangeAspect="1" noChangeArrowheads="1"/>
          </p:cNvPicPr>
          <p:nvPr/>
        </p:nvPicPr>
        <p:blipFill>
          <a:blip r:embed="rId2" cstate="print"/>
          <a:srcRect b="32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71472" y="714356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乡下人家，虽然住着小小的房屋，但总爱在屋前搭一瓜架，或种南瓜，或种丝瓜，让那些瓜藤攀上棚架，爬上屋檐。当花儿落了的时候，藤上便结出了青的、红的瓜，它们一个个挂在房前，衬着那长长的藤，绿绿的叶。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青、红的瓜，碧绿的藤和叶，构成了一道别有风趣的装饰，比那高楼门前蹲着一对石狮子或是竖着两根大旗杆，可爱多了。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21429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hlinkClick r:id="rId3" action="ppaction://hlinksldjump"/>
              </a:rPr>
              <a:t>瓜藤攀檐</a:t>
            </a:r>
            <a:endParaRPr lang="zh-CN" altLang="en-US" sz="3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3861048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门前的石狮子或两根大旗杆与农家装饰给人的感觉有什么不同？</a:t>
            </a:r>
            <a:endParaRPr lang="zh-CN" altLang="en-US" sz="28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22bw.com/uploads/allimg/101019/1_101019122209_9.jpg"/>
          <p:cNvPicPr>
            <a:picLocks noChangeAspect="1" noChangeArrowheads="1"/>
          </p:cNvPicPr>
          <p:nvPr/>
        </p:nvPicPr>
        <p:blipFill>
          <a:blip r:embed="rId2" cstate="print"/>
          <a:srcRect b="49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hlinkClick r:id="rId3" action="ppaction://hlinksldjump"/>
              </a:rPr>
              <a:t>鲜花绽放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857232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有些人家，还在门前的场地上种几株花，芍药，凤仙，鸡冠花，大丽菊，它们依着时令，顺序开放，朴素中带着几分华丽，显出一派独特的农家风光。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xj5u.com/xj_admin/xj_bianjiqi/Edit/uploadfile/2010041540206205.jpg"/>
          <p:cNvPicPr>
            <a:picLocks noChangeAspect="1" noChangeArrowheads="1"/>
          </p:cNvPicPr>
          <p:nvPr/>
        </p:nvPicPr>
        <p:blipFill>
          <a:blip r:embed="rId2" cstate="print"/>
          <a:srcRect l="4687" t="4690" r="4687" b="6354"/>
          <a:stretch>
            <a:fillRect/>
          </a:stretch>
        </p:blipFill>
        <p:spPr bwMode="auto">
          <a:xfrm>
            <a:off x="132639" y="214290"/>
            <a:ext cx="8878722" cy="64294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1428736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        几场春雨过后，到那里走走，常常会看见许多鲜嫩的笋，成群地从土里</a:t>
            </a:r>
            <a:r>
              <a:rPr lang="zh-CN" altLang="en-US" sz="3600" dirty="0" smtClean="0">
                <a:solidFill>
                  <a:srgbClr val="FF0000"/>
                </a:solidFill>
              </a:rPr>
              <a:t>探</a:t>
            </a:r>
            <a:r>
              <a:rPr lang="zh-CN" altLang="en-US" sz="3600" dirty="0" smtClean="0">
                <a:solidFill>
                  <a:srgbClr val="FFFF00"/>
                </a:solidFill>
              </a:rPr>
              <a:t>出头来。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428604"/>
            <a:ext cx="3286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hlinkClick r:id="rId3" action="ppaction://hlinksldjump"/>
              </a:rPr>
              <a:t>雨后春笋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3789040"/>
            <a:ext cx="70567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“探”是什么意思？还可以用什么字？效果一样吗？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fduoduo.com/upload/oldpic/scenery/2009022510091272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215370" cy="616152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71472" y="642918"/>
            <a:ext cx="2571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hlinkClick r:id="rId3" action="ppaction://hlinksldjump"/>
              </a:rPr>
              <a:t>鸡的一家</a:t>
            </a:r>
            <a:endParaRPr lang="zh-CN" altLang="en-US" sz="4000" dirty="0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1500174"/>
            <a:ext cx="7643866" cy="1887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鸡，乡下人家照例总要养几只的。从他们的房前屋后走过，肯定会瞧见一中母鸡，率领一群小鸡，在竹林中觅食；或是瞧见</a:t>
            </a:r>
            <a:r>
              <a:rPr lang="zh-CN" altLang="en-US" sz="2800" dirty="0" smtClean="0">
                <a:solidFill>
                  <a:srgbClr val="FF0000"/>
                </a:solidFill>
              </a:rPr>
              <a:t>耸着尾巴的雄鸡，在场地上大踏步地走来走去。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910club.cn/ywbooks/UploadFiles_3697/201104/2011040816304503.jpg"/>
          <p:cNvPicPr>
            <a:picLocks noChangeAspect="1" noChangeArrowheads="1"/>
          </p:cNvPicPr>
          <p:nvPr/>
        </p:nvPicPr>
        <p:blipFill>
          <a:blip r:embed="rId2" cstate="print"/>
          <a:srcRect t="63440" r="2484" b="3697"/>
          <a:stretch>
            <a:fillRect/>
          </a:stretch>
        </p:blipFill>
        <p:spPr bwMode="auto">
          <a:xfrm>
            <a:off x="0" y="214290"/>
            <a:ext cx="8929718" cy="66437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3000372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    他们的屋后倘若有一条小河，那么在石桥旁边，在绿树阴下，会见到了群鸭子，游戏水中，不时地把头扎到水下去觅食。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即使附近的石头上有妇女在捣衣，它们也从不吃惊。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28604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hlinkClick r:id="rId3" action="ppaction://hlinksldjump"/>
              </a:rPr>
              <a:t>群鸭嬉戏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5085184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人与动物相处的方式是怎样的？给你什么印象？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803</Words>
  <Application>Microsoft Office PowerPoint</Application>
  <PresentationFormat>全屏显示(4:3)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31</cp:revision>
  <dcterms:created xsi:type="dcterms:W3CDTF">2012-03-31T06:01:53Z</dcterms:created>
  <dcterms:modified xsi:type="dcterms:W3CDTF">2012-04-10T01:34:47Z</dcterms:modified>
</cp:coreProperties>
</file>