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3.xml" ContentType="application/vnd.openxmlformats-officedocument.theme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firstSlideNum="1" rtl="0" saveSubsetFonts="0" serverZoom="0" showSpecialPlsOnTitleSld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type="custom" cy="5143500" cx="9144000"/>
  <p:notesSz cx="6858000" cy="9144000"/>
  <p:defaultTextStyle>
    <a:lvl1pPr algn="l" fontAlgn="base" indent="0" latinLnBrk="1" marL="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1pPr>
    <a:lvl2pPr algn="l" fontAlgn="base" indent="0" latinLnBrk="1" marL="4572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2pPr>
    <a:lvl3pPr algn="l" fontAlgn="base" indent="0" latinLnBrk="1" marL="9144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3pPr>
    <a:lvl4pPr algn="l" fontAlgn="base" indent="0" latinLnBrk="1" marL="13716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4pPr>
    <a:lvl5pPr algn="l" fontAlgn="base" indent="0" latinLnBrk="1" marL="18288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5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View">
  <p:normalViewPr showOutlineIcons="1" snapVertSplitter="0" vertBarState="restored" horzBarState="restored" preferSingleView="0">
    <p:restoredLeft sz="15620" autoAdjust="0"/>
    <p:restoredTop sz="94660" autoAdjust="0"/>
  </p:normalViewPr>
  <p:slideViewPr>
    <p:cSldViewPr showGuides="0" snapToGrid="1" snapToObjects="0">
      <p:cViewPr varScale="1">
        <p:scale>
          <a:sx n="112" d="100"/>
          <a:sy n="112" d="100"/>
        </p:scale>
        <p:origin x="-744" y="-78"/>
      </p:cViewPr>
      <p:guideLst>
        <p:guide orient="horz" pos="1786"/>
        <p:guide orient="vert" pos="2878"/>
      </p:guideLst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tableStyles" Target="tableStyle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3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67" name=""/>
          <p:cNvSpPr/>
          <p:nvPr>
            <p:ph type="hdr" sz="quarter" idx="4294967295"/>
          </p:nvPr>
        </p:nvSpPr>
        <p:spPr>
          <a:xfrm rot="0">
            <a:off x="0" y="0"/>
            <a:ext cx="2970212" cy="4572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eaLnBrk="1" hangingPunct="1" latinLnBrk="1" lvl="0"/>
            <a:endParaRPr altLang="en-US" sz="1200" lang="zh-CN"/>
          </a:p>
        </p:txBody>
      </p:sp>
      <p:sp>
        <p:nvSpPr>
          <p:cNvPr id="1048668" name=""/>
          <p:cNvSpPr/>
          <p:nvPr>
            <p:ph type="dt" sz="full" idx="9"/>
          </p:nvPr>
        </p:nvSpPr>
        <p:spPr>
          <a:xfrm rot="0">
            <a:off x="3883025" y="0"/>
            <a:ext cx="2973387" cy="4572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algn="r" eaLnBrk="1" hangingPunct="1" latinLnBrk="1" lvl="0"/>
            <a:endParaRPr altLang="en-US" sz="1200" lang="zh-CN"/>
          </a:p>
        </p:txBody>
      </p:sp>
      <p:sp>
        <p:nvSpPr>
          <p:cNvPr id="1048669" name=""/>
          <p:cNvSpPr/>
          <p:nvPr>
            <p:ph type="sldImg" sz="full" idx="4294967295"/>
          </p:nvPr>
        </p:nvSpPr>
        <p:spPr>
          <a:xfrm rot="0">
            <a:off x="381000" y="685800"/>
            <a:ext cx="6096000" cy="34290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/>
        </p:txBody>
      </p:sp>
      <p:sp>
        <p:nvSpPr>
          <p:cNvPr id="1048670" name=""/>
          <p:cNvSpPr/>
          <p:nvPr>
            <p:ph type="body" sz="quarter" idx="19"/>
          </p:nvPr>
        </p:nvSpPr>
        <p:spPr>
          <a:xfrm rot="0">
            <a:off x="685800" y="4343400"/>
            <a:ext cx="5486400" cy="41148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第二级</a:t>
            </a:r>
          </a:p>
          <a:p>
            <a:pPr lvl="2"/>
            <a:r>
              <a:rPr altLang="en-US" lang="zh-CN"/>
              <a:t>第三级</a:t>
            </a:r>
          </a:p>
          <a:p>
            <a:pPr lvl="3"/>
            <a:r>
              <a:rPr altLang="en-US" lang="zh-CN"/>
              <a:t>第四级</a:t>
            </a:r>
          </a:p>
          <a:p>
            <a:pPr lvl="4"/>
            <a:r>
              <a:rPr altLang="en-US" lang="zh-CN"/>
              <a:t>第五级</a:t>
            </a:r>
          </a:p>
        </p:txBody>
      </p:sp>
      <p:sp>
        <p:nvSpPr>
          <p:cNvPr id="1048671" name=""/>
          <p:cNvSpPr/>
          <p:nvPr>
            <p:ph type="ftr" sz="quarter" idx="39"/>
          </p:nvPr>
        </p:nvSpPr>
        <p:spPr>
          <a:xfrm rot="0">
            <a:off x="0" y="8685212"/>
            <a:ext cx="2970212" cy="457200"/>
          </a:xfrm>
          <a:prstGeom prst="rect"/>
          <a:noFill/>
          <a:ln>
            <a:noFill/>
          </a:ln>
        </p:spPr>
        <p:txBody>
          <a:bodyPr anchor="b" bIns="45720" lIns="91440" rIns="91440" tIns="45720" vert="horz"/>
          <a:p>
            <a:pPr eaLnBrk="1" hangingPunct="1" latinLnBrk="1" lvl="0"/>
            <a:endParaRPr altLang="en-US" sz="1200" lang="zh-CN"/>
          </a:p>
        </p:txBody>
      </p:sp>
      <p:sp>
        <p:nvSpPr>
          <p:cNvPr id="1048672" name=""/>
          <p:cNvSpPr/>
          <p:nvPr>
            <p:ph type="sldNum" sz="quarter" idx="49"/>
          </p:nvPr>
        </p:nvSpPr>
        <p:spPr>
          <a:xfrm rot="0">
            <a:off x="3883025" y="8685212"/>
            <a:ext cx="2973387" cy="457200"/>
          </a:xfrm>
          <a:prstGeom prst="rect"/>
          <a:noFill/>
          <a:ln>
            <a:noFill/>
          </a:ln>
        </p:spPr>
        <p:txBody>
          <a:bodyPr anchor="b" bIns="45720" lIns="91440" rIns="91440" tIns="45720" vert="horz"/>
          <a:p>
            <a:pPr algn="r" eaLnBrk="1" hangingPunct="1" latinLnBrk="1" lvl="0"/>
            <a:fld id="{566ABCEB-ACFC-4714-9973-3DA970169C29}" type="slidenum">
              <a:rPr altLang="en-US" sz="1200" lang="zh-CN"/>
              <a:pPr algn="r" eaLnBrk="1" hangingPunct="1" latinLnBrk="1" lvl="0"/>
            </a:fld>
            <a:endParaRPr altLang="en-US" sz="1200" lang="zh-CN"/>
          </a:p>
        </p:txBody>
      </p:sp>
    </p:spTree>
  </p:cSld>
  <p:clrMap accent1="dk1" accent2="dk1" accent3="dk1" accent4="dk1" accent5="dk1" accent6="dk1" bg1="dk1" bg2="dk1" tx1="dk1" tx2="dk1" hlink="dk1" folHlink="dk1"/>
  <p:notesStyle>
    <a:lvl1pPr algn="l" fontAlgn="base" indent="0" latinLnBrk="1" marL="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Calibri" pitchFamily="34" charset="0"/>
        <a:ea typeface="宋体" pitchFamily="2" charset="-122"/>
        <a:sym typeface="Arial" pitchFamily="34" charset="0"/>
      </a:defRPr>
    </a:lvl1pPr>
    <a:lvl2pPr algn="l" fontAlgn="base" indent="0" latinLnBrk="1" marL="4572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Calibri" pitchFamily="34" charset="0"/>
        <a:ea typeface="宋体" pitchFamily="2" charset="-122"/>
        <a:sym typeface="Arial" pitchFamily="34" charset="0"/>
      </a:defRPr>
    </a:lvl2pPr>
    <a:lvl3pPr algn="l" fontAlgn="base" indent="0" latinLnBrk="1" marL="9144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Calibri" pitchFamily="34" charset="0"/>
        <a:ea typeface="宋体" pitchFamily="2" charset="-122"/>
        <a:sym typeface="Arial" pitchFamily="34" charset="0"/>
      </a:defRPr>
    </a:lvl3pPr>
    <a:lvl4pPr algn="l" fontAlgn="base" indent="0" latinLnBrk="1" marL="13716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Calibri" pitchFamily="34" charset="0"/>
        <a:ea typeface="宋体" pitchFamily="2" charset="-122"/>
        <a:sym typeface="Arial" pitchFamily="34" charset="0"/>
      </a:defRPr>
    </a:lvl4pPr>
    <a:lvl5pPr algn="l" fontAlgn="base" indent="0" latinLnBrk="1" marL="18288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Calibri" pitchFamily="34" charset="0"/>
        <a:ea typeface="宋体" pitchFamily="2" charset="-122"/>
        <a:sym typeface="Arial" pitchFamily="34" charset="0"/>
      </a:defRPr>
    </a:lvl5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4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algn="ctr" indent="0" marL="0">
              <a:buNone/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</a:lstStyle>
          <a:p>
            <a:r>
              <a:rPr altLang="en-US" lang="zh-CN" noProof="1" smtClean="0"/>
              <a:t>单击此处编辑母版副标题样式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64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文本"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66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45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47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indent="0" marL="0">
              <a:buNone/>
              <a:defRPr sz="2000"/>
            </a:lvl1pPr>
            <a:lvl2pPr indent="0" marL="457200">
              <a:buNone/>
              <a:defRPr sz="1800"/>
            </a:lvl2pPr>
            <a:lvl3pPr indent="0" marL="914400">
              <a:buNone/>
              <a:defRPr sz="1600"/>
            </a:lvl3pPr>
            <a:lvl4pPr indent="0" marL="1371600">
              <a:buNone/>
              <a:defRPr sz="1400"/>
            </a:lvl4pPr>
            <a:lvl5pPr indent="0" marL="1828800">
              <a:buNone/>
              <a:defRPr sz="1400"/>
            </a:lvl5pPr>
            <a:lvl6pPr indent="0" marL="2286000">
              <a:buNone/>
              <a:defRPr sz="1400"/>
            </a:lvl6pPr>
            <a:lvl7pPr indent="0" marL="2743200">
              <a:buNone/>
              <a:defRPr sz="1400"/>
            </a:lvl7pPr>
            <a:lvl8pPr indent="0" marL="3200400">
              <a:buNone/>
              <a:defRPr sz="1400"/>
            </a:lvl8pPr>
            <a:lvl9pPr indent="0" marL="3657600">
              <a:buNone/>
              <a:defRPr sz="14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49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650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52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</p:txBody>
      </p:sp>
      <p:sp>
        <p:nvSpPr>
          <p:cNvPr id="1048653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65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</p:txBody>
      </p:sp>
      <p:sp>
        <p:nvSpPr>
          <p:cNvPr id="1048655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58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  <a:p>
            <a:pPr lvl="1"/>
            <a:r>
              <a:rPr altLang="en-US" lang="zh-CN" noProof="1" smtClean="0"/>
              <a:t>第二级</a:t>
            </a:r>
          </a:p>
          <a:p>
            <a:pPr lvl="2"/>
            <a:r>
              <a:rPr altLang="en-US" lang="zh-CN" noProof="1" smtClean="0"/>
              <a:t>第三级</a:t>
            </a:r>
          </a:p>
          <a:p>
            <a:pPr lvl="3"/>
            <a:r>
              <a:rPr altLang="en-US" lang="zh-CN" noProof="1" smtClean="0"/>
              <a:t>第四级</a:t>
            </a:r>
          </a:p>
          <a:p>
            <a:pPr lvl="4"/>
            <a:r>
              <a:rPr altLang="en-US" lang="zh-CN" noProof="1" smtClean="0"/>
              <a:t>第五级</a:t>
            </a:r>
            <a:endParaRPr altLang="en-US" lang="zh-CN" noProof="1"/>
          </a:p>
        </p:txBody>
      </p:sp>
      <p:sp>
        <p:nvSpPr>
          <p:cNvPr id="1048659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noProof="1" smtClean="0"/>
              <a:t>单击此处编辑母版标题样式</a:t>
            </a:r>
            <a:endParaRPr altLang="en-US" lang="zh-CN" noProof="1"/>
          </a:p>
        </p:txBody>
      </p:sp>
      <p:sp>
        <p:nvSpPr>
          <p:cNvPr id="1048661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anchor="t" anchorCtr="0" bIns="45720" compatLnSpc="1" lIns="91440" numCol="1" rIns="91440" tIns="45720" vert="horz" wrap="square">
            <a:prstTxWarp prst="textNoShape"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en-US" baseline="0" b="0" cap="none" sz="3200" i="0" kern="0" kumimoji="0" lang="zh-CN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662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noProof="1" smtClean="0"/>
              <a:t>单击此处编辑母版文本样式</a:t>
            </a:r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chemeClr val="lt1"/>
        </a:solidFill>
      </p:bgPr>
    </p:bg>
    <p:spTree>
      <p:nvGrpSpPr>
        <p:cNvPr id="2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76" name=""/>
          <p:cNvSpPr/>
          <p:nvPr>
            <p:ph type="title" sz="full" idx="4294967295"/>
          </p:nvPr>
        </p:nvSpPr>
        <p:spPr>
          <a:xfrm rot="0">
            <a:off x="457200" y="206375"/>
            <a:ext cx="8229600" cy="8572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en-US" lang="zh-CN"/>
              <a:t>单击此处编辑母版标题样式</a:t>
            </a:r>
          </a:p>
        </p:txBody>
      </p:sp>
      <p:sp>
        <p:nvSpPr>
          <p:cNvPr id="1048577" name=""/>
          <p:cNvSpPr/>
          <p:nvPr>
            <p:ph type="body" sz="full" idx="4294967295"/>
          </p:nvPr>
        </p:nvSpPr>
        <p:spPr>
          <a:xfrm rot="0">
            <a:off x="457200" y="1200150"/>
            <a:ext cx="8229600" cy="3394075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第二级</a:t>
            </a:r>
          </a:p>
          <a:p>
            <a:pPr lvl="2"/>
            <a:r>
              <a:rPr altLang="en-US" lang="zh-CN"/>
              <a:t>第三级</a:t>
            </a:r>
          </a:p>
          <a:p>
            <a:pPr lvl="3"/>
            <a:r>
              <a:rPr altLang="en-US" lang="zh-CN"/>
              <a:t>第四级</a:t>
            </a:r>
          </a:p>
          <a:p>
            <a:pPr lvl="4"/>
            <a:r>
              <a:rPr altLang="en-US" lang="zh-CN"/>
              <a:t>第五级</a:t>
            </a:r>
          </a:p>
        </p:txBody>
      </p:sp>
      <p:sp>
        <p:nvSpPr>
          <p:cNvPr id="1048578" name=""/>
          <p:cNvSpPr/>
          <p:nvPr>
            <p:ph type="dt" sz="half" idx="19"/>
          </p:nvPr>
        </p:nvSpPr>
        <p:spPr>
          <a:xfrm rot="0">
            <a:off x="457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sz="1400" lang="zh-CN"/>
          </a:p>
        </p:txBody>
      </p:sp>
      <p:sp>
        <p:nvSpPr>
          <p:cNvPr id="1048579" name=""/>
          <p:cNvSpPr/>
          <p:nvPr>
            <p:ph type="ftr" sz="quarter" idx="29"/>
          </p:nvPr>
        </p:nvSpPr>
        <p:spPr>
          <a:xfrm rot="0">
            <a:off x="3124200" y="4684712"/>
            <a:ext cx="2895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/>
          </a:p>
        </p:txBody>
      </p:sp>
      <p:sp>
        <p:nvSpPr>
          <p:cNvPr id="1048580" name=""/>
          <p:cNvSpPr/>
          <p:nvPr>
            <p:ph type="sldNum" sz="quarter" idx="39"/>
          </p:nvPr>
        </p:nvSpPr>
        <p:spPr>
          <a:xfrm rot="0">
            <a:off x="6553200" y="4684712"/>
            <a:ext cx="2133600" cy="3571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/>
              <a:pPr algn="r" eaLnBrk="1" hangingPunct="1" latinLnBrk="1" lvl="0"/>
            </a:fld>
            <a:endParaRPr altLang="en-US" sz="1400" lang="zh-CN"/>
          </a:p>
        </p:txBody>
      </p:sp>
    </p:spTree>
  </p:cSld>
  <p:clrMap accent1="accent1" accent2="accent2" accent3="accent3" accent4="accent4" accent5="accent5" accent6="accent6" bg1="lt1" bg2="dk2" tx1="dk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sldNum="0"/>
  <p:txStyles>
    <p:titleStyle>
      <a:lvl1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algn="ctr" eaLnBrk="0" fontAlgn="base" hangingPunct="0" marL="4572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algn="ctr" eaLnBrk="0" fontAlgn="base" hangingPunct="0" marL="9144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algn="ctr" eaLnBrk="0" fontAlgn="base" hangingPunct="0" marL="13716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algn="ctr" eaLnBrk="0" fontAlgn="base" hangingPunct="0" marL="18288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algn="l" eaLnBrk="0" fontAlgn="base" hangingPunct="0" indent="-228600" marL="25146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algn="l" eaLnBrk="0" fontAlgn="base" hangingPunct="0" indent="-228600" marL="29718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algn="l" eaLnBrk="0" fontAlgn="base" hangingPunct="0" indent="-228600" marL="34290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algn="l" eaLnBrk="0" fontAlgn="base" hangingPunct="0" indent="-228600" marL="38862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1.gif"/><Relationship Id="rId4" Type="http://schemas.openxmlformats.org/officeDocument/2006/relationships/image" Target="../media/image22.png"/><Relationship Id="rId5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8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8.gif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8.gif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8.gif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31.gif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image" Target="../media/image5.gif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8.gif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9.gif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gif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16.jpe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17.gif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6.png"/><Relationship Id="rId3" Type="http://schemas.openxmlformats.org/officeDocument/2006/relationships/image" Target="../media/image20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2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81" name=""/>
          <p:cNvSpPr/>
          <p:nvPr/>
        </p:nvSpPr>
        <p:spPr>
          <a:xfrm rot="0">
            <a:off x="0" y="-41275"/>
            <a:ext cx="9144000" cy="1201737"/>
          </a:xfrm>
          <a:prstGeom prst="flowChartProcess"/>
          <a:solidFill>
            <a:srgbClr val="92D050"/>
          </a:solidFill>
          <a:ln w="9525" cap="flat" cmpd="sng">
            <a:solidFill>
              <a:srgbClr val="006666">
                <a:alpha val="100000"/>
              </a:srgbClr>
            </a:solidFill>
            <a:prstDash val="solid"/>
            <a:round/>
          </a:ln>
        </p:spPr>
        <p:txBody>
          <a:bodyPr anchor="ctr" bIns="45720" lIns="91440" rIns="91440" tIns="45720" vert="horz" wrap="none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r>
              <a:rPr altLang="en-US" b="1" lang="zh-CN">
                <a:solidFill>
                  <a:srgbClr val="92D050"/>
                </a:solidFill>
                <a:sym typeface="Arial" pitchFamily="34" charset="0"/>
              </a:rPr>
              <a:t>                                                                                   </a:t>
            </a:r>
          </a:p>
          <a:p>
            <a:pPr algn="ctr" eaLnBrk="1" hangingPunct="1" latinLnBrk="1" lvl="0"/>
            <a:r>
              <a:rPr altLang="en-US" b="1" lang="zh-CN">
                <a:solidFill>
                  <a:schemeClr val="lt1"/>
                </a:solidFill>
                <a:sym typeface="Arial" pitchFamily="34" charset="0"/>
              </a:rPr>
              <a:t>                                                                                           </a:t>
            </a:r>
          </a:p>
          <a:p>
            <a:pPr algn="ctr" eaLnBrk="1" hangingPunct="1" latinLnBrk="1" lvl="0"/>
            <a:r>
              <a:rPr altLang="en-US" b="1" lang="zh-CN">
                <a:solidFill>
                  <a:schemeClr val="lt1"/>
                </a:solidFill>
                <a:sym typeface="Arial" pitchFamily="34" charset="0"/>
              </a:rPr>
              <a:t>                                                                                   </a:t>
            </a:r>
          </a:p>
        </p:txBody>
      </p:sp>
      <p:sp>
        <p:nvSpPr>
          <p:cNvPr id="1048582" name=""/>
          <p:cNvSpPr/>
          <p:nvPr/>
        </p:nvSpPr>
        <p:spPr>
          <a:xfrm rot="0">
            <a:off x="0" y="4733925"/>
            <a:ext cx="9144000" cy="412750"/>
          </a:xfrm>
          <a:prstGeom prst="flowChartProcess"/>
          <a:solidFill>
            <a:srgbClr val="92D050"/>
          </a:solidFill>
          <a:ln w="9525" cap="flat" cmpd="sng">
            <a:solidFill>
              <a:srgbClr val="006666">
                <a:alpha val="100000"/>
              </a:srgbClr>
            </a:solidFill>
            <a:prstDash val="solid"/>
            <a:round/>
          </a:ln>
        </p:spPr>
        <p:txBody>
          <a:bodyPr anchor="ctr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583" name=""/>
          <p:cNvSpPr/>
          <p:nvPr/>
        </p:nvSpPr>
        <p:spPr>
          <a:xfrm rot="0">
            <a:off x="1787525" y="2197100"/>
            <a:ext cx="5135881" cy="1170940"/>
          </a:xfrm>
          <a:prstGeom prst="rect"/>
          <a:noFill/>
          <a:ln>
            <a:noFill/>
          </a:ln>
        </p:spPr>
        <p:txBody>
          <a:bodyPr anchor="t"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r>
              <a:rPr altLang="zh-CN" b="1" sz="7200" lang="zh-CN"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</a:t>
            </a:r>
            <a:r>
              <a:rPr altLang="zh-CN" b="1" sz="6600" lang="zh-CN"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①</a:t>
            </a:r>
            <a:r>
              <a:rPr altLang="zh-CN" b="1" sz="7200" lang="zh-CN"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</a:t>
            </a:r>
            <a:r>
              <a:rPr altLang="zh-CN" b="1" sz="7200" lang="zh-CN">
                <a:solidFill>
                  <a:srgbClr val="00B05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春</a:t>
            </a:r>
            <a:r>
              <a:rPr altLang="zh-CN" b="1" sz="7200" lang="zh-CN"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夏</a:t>
            </a:r>
            <a:r>
              <a:rPr altLang="zh-CN" b="1" sz="7200" lang="zh-CN">
                <a:solidFill>
                  <a:srgbClr val="FFC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秋</a:t>
            </a:r>
            <a:r>
              <a:rPr altLang="zh-CN" b="1" sz="7200" lang="zh-CN">
                <a:solidFill>
                  <a:schemeClr val="lt2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冬</a:t>
            </a:r>
          </a:p>
        </p:txBody>
      </p:sp>
      <p:sp>
        <p:nvSpPr>
          <p:cNvPr id="1048584" name=""/>
          <p:cNvSpPr txBox="1"/>
          <p:nvPr/>
        </p:nvSpPr>
        <p:spPr>
          <a:xfrm rot="0">
            <a:off x="269875" y="1377950"/>
            <a:ext cx="1035050" cy="395287"/>
          </a:xfrm>
          <a:prstGeom prst="rect"/>
          <a:noFill/>
          <a:ln w="25400" cap="flat" cmpd="sng">
            <a:solidFill>
              <a:schemeClr val="dk2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2000" lang="zh-CN">
                <a:solidFill>
                  <a:srgbClr val="000000"/>
                </a:solidFill>
              </a:rPr>
              <a:t> </a:t>
            </a:r>
            <a:r>
              <a:rPr altLang="en-US" b="1" sz="2000" lang="zh-CN">
                <a:solidFill>
                  <a:srgbClr val="000000"/>
                </a:solidFill>
              </a:rPr>
              <a:t>识   字</a:t>
            </a:r>
          </a:p>
        </p:txBody>
      </p:sp>
      <p:pic>
        <p:nvPicPr>
          <p:cNvPr id="2097152" name="" descr="未标题-1 2323副本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867275" y="560387"/>
            <a:ext cx="3711575" cy="358775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97" name=""/>
          <p:cNvSpPr/>
          <p:nvPr/>
        </p:nvSpPr>
        <p:spPr>
          <a:xfrm rot="0">
            <a:off x="6710362" y="2932112"/>
            <a:ext cx="504825" cy="576262"/>
          </a:xfrm>
          <a:prstGeom prst="rect"/>
          <a:solidFill>
            <a:schemeClr val="lt1"/>
          </a:solidFill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598" name=""/>
          <p:cNvSpPr/>
          <p:nvPr/>
        </p:nvSpPr>
        <p:spPr>
          <a:xfrm rot="0">
            <a:off x="4673600" y="3011487"/>
            <a:ext cx="504825" cy="576262"/>
          </a:xfrm>
          <a:prstGeom prst="rect"/>
          <a:solidFill>
            <a:schemeClr val="lt1"/>
          </a:solidFill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599" name=""/>
          <p:cNvSpPr/>
          <p:nvPr/>
        </p:nvSpPr>
        <p:spPr>
          <a:xfrm rot="0">
            <a:off x="3276600" y="2932112"/>
            <a:ext cx="503237" cy="576262"/>
          </a:xfrm>
          <a:prstGeom prst="rect"/>
          <a:solidFill>
            <a:schemeClr val="lt1"/>
          </a:solidFill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0" name=""/>
          <p:cNvSpPr/>
          <p:nvPr/>
        </p:nvSpPr>
        <p:spPr>
          <a:xfrm rot="0">
            <a:off x="5730875" y="2355850"/>
            <a:ext cx="504825" cy="576262"/>
          </a:xfrm>
          <a:prstGeom prst="rect"/>
          <a:solidFill>
            <a:schemeClr val="lt1"/>
          </a:solidFill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1" name=""/>
          <p:cNvSpPr/>
          <p:nvPr/>
        </p:nvSpPr>
        <p:spPr>
          <a:xfrm rot="0">
            <a:off x="4889500" y="2355850"/>
            <a:ext cx="503237" cy="576262"/>
          </a:xfrm>
          <a:prstGeom prst="rect"/>
          <a:solidFill>
            <a:schemeClr val="lt1"/>
          </a:solidFill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pic>
        <p:nvPicPr>
          <p:cNvPr id="2097186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87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sp>
        <p:nvSpPr>
          <p:cNvPr id="1048602" name=""/>
          <p:cNvSpPr txBox="1"/>
          <p:nvPr/>
        </p:nvSpPr>
        <p:spPr>
          <a:xfrm rot="0">
            <a:off x="2314575" y="1333500"/>
            <a:ext cx="5368925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lang="en-US"/>
              <a:t> </a:t>
            </a:r>
            <a:r>
              <a:rPr altLang="en-US" b="1" lang="zh-CN"/>
              <a:t>现在是          季， 我们感受到的变化有哪些呢？   </a:t>
            </a:r>
          </a:p>
        </p:txBody>
      </p:sp>
      <p:pic>
        <p:nvPicPr>
          <p:cNvPr id="2097188" name="" descr="t01309525f1d7dbb1c5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1144587" y="898525"/>
            <a:ext cx="952500" cy="952500"/>
          </a:xfrm>
          <a:prstGeom prst="rect"/>
          <a:noFill/>
          <a:ln>
            <a:noFill/>
          </a:ln>
        </p:spPr>
      </p:pic>
      <p:sp>
        <p:nvSpPr>
          <p:cNvPr id="1048603" name=""/>
          <p:cNvSpPr txBox="1"/>
          <p:nvPr/>
        </p:nvSpPr>
        <p:spPr>
          <a:xfrm rot="0">
            <a:off x="2836862" y="2230437"/>
            <a:ext cx="4846637" cy="1424941"/>
          </a:xfrm>
          <a:prstGeom prst="rect"/>
          <a:noFill/>
          <a:ln w="9525" cap="flat" cmpd="sng">
            <a:solidFill>
              <a:srgbClr val="00B05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       </a:t>
            </a:r>
          </a:p>
          <a:p>
            <a:pPr eaLnBrk="1" hangingPunct="1" latinLnBrk="1" lvl="0"/>
            <a:r>
              <a:rPr altLang="zh-CN" lang="en-US"/>
              <a:t>        </a:t>
            </a:r>
            <a:r>
              <a:rPr altLang="en-US" b="1" lang="zh-CN"/>
              <a:t>青草      红花  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en-US" b="1" lang="zh-CN"/>
              <a:t>  游 鱼   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en-US" b="1" lang="zh-CN"/>
              <a:t>飞 鸟</a:t>
            </a:r>
            <a:endParaRPr altLang="en-US" lang="zh-CN"/>
          </a:p>
          <a:p>
            <a:pPr eaLnBrk="1" hangingPunct="1" latinLnBrk="1" lvl="0"/>
            <a:r>
              <a:rPr altLang="en-US" b="1" lang="zh-CN"/>
              <a:t>       </a:t>
            </a:r>
          </a:p>
          <a:p>
            <a:pPr eaLnBrk="1" hangingPunct="1" latinLnBrk="1" lvl="0"/>
            <a:r>
              <a:rPr altLang="en-US" b="1" lang="zh-CN"/>
              <a:t>       池草青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en-US" b="1" lang="zh-CN"/>
              <a:t>  山花红   鱼出水 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zh-CN" b="1" lang="en-US"/>
              <a:t> </a:t>
            </a:r>
            <a:r>
              <a:rPr altLang="en-US" b="1" lang="zh-CN"/>
              <a:t>鸟入林</a:t>
            </a:r>
            <a:endParaRPr altLang="en-US" lang="zh-CN"/>
          </a:p>
          <a:p>
            <a:pPr eaLnBrk="1" hangingPunct="1" latinLnBrk="1" lvl="0"/>
            <a:r>
              <a:rPr altLang="en-US" lang="zh-CN"/>
              <a:t> </a:t>
            </a:r>
          </a:p>
        </p:txBody>
      </p:sp>
      <p:pic>
        <p:nvPicPr>
          <p:cNvPr id="2097189" name="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2786062" y="884237"/>
            <a:ext cx="1450975" cy="1047750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209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7"/>
                                        <p:tgtEl>
                                          <p:spTgt spid="104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2"/>
                                        <p:tgtEl>
                                          <p:spTgt spid="104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7" grpId="0" uiExpand="0" build="whole" animBg="1"/>
      <p:bldP spid="1048598" grpId="0" uiExpand="0" build="whole" animBg="1"/>
      <p:bldP spid="1048599" grpId="0" uiExpand="0" build="whole" animBg="1"/>
      <p:bldP spid="1048600" grpId="0" uiExpand="0" build="whole" animBg="1"/>
      <p:bldP spid="1048601" grpId="0" uiExpand="0" build="whol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4" name=""/>
          <p:cNvSpPr/>
          <p:nvPr/>
        </p:nvSpPr>
        <p:spPr>
          <a:xfrm rot="0">
            <a:off x="5321300" y="3651250"/>
            <a:ext cx="460375" cy="323850"/>
          </a:xfrm>
          <a:prstGeom prst="rect"/>
          <a:solidFill>
            <a:schemeClr val="lt1"/>
          </a:solidFill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5" name=""/>
          <p:cNvSpPr/>
          <p:nvPr/>
        </p:nvSpPr>
        <p:spPr>
          <a:xfrm rot="0">
            <a:off x="5894387" y="3651250"/>
            <a:ext cx="460375" cy="323850"/>
          </a:xfrm>
          <a:prstGeom prst="rect"/>
          <a:solidFill>
            <a:schemeClr val="lt1"/>
          </a:solidFill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6" name=""/>
          <p:cNvSpPr/>
          <p:nvPr/>
        </p:nvSpPr>
        <p:spPr>
          <a:xfrm rot="0">
            <a:off x="3736975" y="3651250"/>
            <a:ext cx="460375" cy="323850"/>
          </a:xfrm>
          <a:prstGeom prst="rect"/>
          <a:solidFill>
            <a:schemeClr val="lt1"/>
          </a:solidFill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7" name=""/>
          <p:cNvSpPr/>
          <p:nvPr/>
        </p:nvSpPr>
        <p:spPr>
          <a:xfrm rot="0">
            <a:off x="1814512" y="3651250"/>
            <a:ext cx="460375" cy="323850"/>
          </a:xfrm>
          <a:prstGeom prst="rect"/>
          <a:solidFill>
            <a:schemeClr val="lt1"/>
          </a:solidFill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sp>
        <p:nvSpPr>
          <p:cNvPr id="1048608" name=""/>
          <p:cNvSpPr/>
          <p:nvPr/>
        </p:nvSpPr>
        <p:spPr>
          <a:xfrm rot="0">
            <a:off x="7431087" y="3651250"/>
            <a:ext cx="460375" cy="323850"/>
          </a:xfrm>
          <a:prstGeom prst="rect"/>
          <a:solidFill>
            <a:schemeClr val="lt1"/>
          </a:solidFill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endParaRPr altLang="en-US" lang="zh-CN"/>
          </a:p>
        </p:txBody>
      </p:sp>
      <p:pic>
        <p:nvPicPr>
          <p:cNvPr id="2097190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91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92" name="" descr="20060624181824463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936625" y="908050"/>
            <a:ext cx="1027112" cy="917575"/>
          </a:xfrm>
          <a:prstGeom prst="rect"/>
          <a:noFill/>
          <a:ln>
            <a:noFill/>
          </a:ln>
        </p:spPr>
      </p:pic>
      <p:sp>
        <p:nvSpPr>
          <p:cNvPr id="1048609" name=""/>
          <p:cNvSpPr txBox="1"/>
          <p:nvPr/>
        </p:nvSpPr>
        <p:spPr>
          <a:xfrm rot="0">
            <a:off x="2125662" y="1236662"/>
            <a:ext cx="2439987" cy="395287"/>
          </a:xfrm>
          <a:prstGeom prst="rect"/>
          <a:solidFill>
            <a:srgbClr val="00B0F0"/>
          </a:solidFill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000" lang="zh-CN"/>
              <a:t>走进课文 感知四季</a:t>
            </a:r>
          </a:p>
        </p:txBody>
      </p:sp>
      <p:grpSp>
        <p:nvGrpSpPr>
          <p:cNvPr id="42" name=""/>
          <p:cNvGrpSpPr/>
          <p:nvPr/>
        </p:nvGrpSpPr>
        <p:grpSpPr>
          <a:xfrm rot="0">
            <a:off x="950912" y="900112"/>
            <a:ext cx="3630612" cy="919162"/>
            <a:chOff x="1498" y="1418"/>
            <a:chExt cx="5716" cy="1446"/>
          </a:xfrm>
        </p:grpSpPr>
        <p:pic>
          <p:nvPicPr>
            <p:cNvPr id="2097193" name="" descr="20060624181824463"/>
            <p:cNvPicPr>
              <a:picLocks/>
            </p:cNvPicPr>
            <p:nvPr/>
          </p:nvPicPr>
          <p:blipFill>
            <a:blip xmlns:r="http://schemas.openxmlformats.org/officeDocument/2006/relationships" r:embed="rId3"/>
            <a:srcRect l="0" t="0" r="0" b="0"/>
            <a:stretch>
              <a:fillRect/>
            </a:stretch>
          </p:blipFill>
          <p:spPr>
            <a:xfrm rot="0">
              <a:off x="1498" y="1418"/>
              <a:ext cx="1618" cy="1447"/>
            </a:xfrm>
            <a:prstGeom prst="rect"/>
            <a:noFill/>
            <a:ln>
              <a:noFill/>
            </a:ln>
          </p:spPr>
        </p:pic>
        <p:sp>
          <p:nvSpPr>
            <p:cNvPr id="1048610" name=""/>
            <p:cNvSpPr txBox="1"/>
            <p:nvPr/>
          </p:nvSpPr>
          <p:spPr>
            <a:xfrm rot="0">
              <a:off x="3370" y="1936"/>
              <a:ext cx="3844" cy="624"/>
            </a:xfrm>
            <a:prstGeom prst="rect"/>
            <a:solidFill>
              <a:srgbClr val="00B0F0"/>
            </a:solidFill>
            <a:ln>
              <a:noFill/>
            </a:ln>
          </p:spPr>
          <p:txBody>
            <a:bodyPr anchor="t" bIns="45720" lIns="91440" rIns="91440" tIns="45720" vert="horz">
              <a:spAutoFit/>
            </a:bodyPr>
            <a:lstStyle>
              <a:lvl1pPr algn="l" fontAlgn="base" indent="0" latinLnBrk="1" marL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algn="l" fontAlgn="base" indent="0" latinLnBrk="1" marL="4572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algn="l" fontAlgn="base" indent="0" latinLnBrk="1" marL="9144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algn="l" fontAlgn="base" indent="0" latinLnBrk="1" marL="13716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algn="l" fontAlgn="base" indent="0" latinLnBrk="1" marL="18288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eaLnBrk="1" hangingPunct="1" latinLnBrk="1" lvl="0"/>
              <a:r>
                <a:rPr altLang="en-US" b="1" sz="2000" lang="zh-CN"/>
                <a:t>走进课文 感知四季</a:t>
              </a:r>
            </a:p>
          </p:txBody>
        </p:sp>
      </p:grpSp>
      <p:pic>
        <p:nvPicPr>
          <p:cNvPr id="2097194" name="" descr="t013778025f4bb4e668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936625" y="1895475"/>
            <a:ext cx="1690687" cy="1125537"/>
          </a:xfrm>
          <a:prstGeom prst="rect"/>
          <a:noFill/>
          <a:ln>
            <a:noFill/>
          </a:ln>
        </p:spPr>
      </p:pic>
      <p:pic>
        <p:nvPicPr>
          <p:cNvPr id="2097195" name="" descr="yuhe"/>
          <p:cNvPicPr>
            <a:picLocks/>
          </p:cNvPicPr>
          <p:nvPr/>
        </p:nvPicPr>
        <p:blipFill>
          <a:blip xmlns:r="http://schemas.openxmlformats.org/officeDocument/2006/relationships" r:embed="rId5"/>
          <a:srcRect l="0" t="0" r="0" b="0"/>
          <a:stretch>
            <a:fillRect/>
          </a:stretch>
        </p:blipFill>
        <p:spPr>
          <a:xfrm rot="0">
            <a:off x="2871787" y="1895475"/>
            <a:ext cx="1709737" cy="1128712"/>
          </a:xfrm>
          <a:prstGeom prst="rect"/>
          <a:noFill/>
          <a:ln>
            <a:noFill/>
          </a:ln>
        </p:spPr>
      </p:pic>
      <p:pic>
        <p:nvPicPr>
          <p:cNvPr id="2097196" name="" descr="dff89f2c0fea298c5f613b6d7e4720ba99ba102227d2a-hGvElK_fw658"/>
          <p:cNvPicPr>
            <a:picLocks/>
          </p:cNvPicPr>
          <p:nvPr/>
        </p:nvPicPr>
        <p:blipFill>
          <a:blip xmlns:r="http://schemas.openxmlformats.org/officeDocument/2006/relationships" r:embed="rId6"/>
          <a:srcRect l="0" t="0" r="0" b="0"/>
          <a:stretch>
            <a:fillRect/>
          </a:stretch>
        </p:blipFill>
        <p:spPr>
          <a:xfrm rot="0">
            <a:off x="4768850" y="1897062"/>
            <a:ext cx="1679575" cy="1123950"/>
          </a:xfrm>
          <a:prstGeom prst="rect"/>
          <a:noFill/>
          <a:ln>
            <a:noFill/>
          </a:ln>
        </p:spPr>
      </p:pic>
      <p:pic>
        <p:nvPicPr>
          <p:cNvPr id="2097197" name="" descr="tooopen_sy_149072863639"/>
          <p:cNvPicPr>
            <a:picLocks/>
          </p:cNvPicPr>
          <p:nvPr/>
        </p:nvPicPr>
        <p:blipFill>
          <a:blip xmlns:r="http://schemas.openxmlformats.org/officeDocument/2006/relationships" r:embed="rId7"/>
          <a:srcRect l="0" t="0" r="0" b="0"/>
          <a:stretch>
            <a:fillRect/>
          </a:stretch>
        </p:blipFill>
        <p:spPr>
          <a:xfrm rot="0">
            <a:off x="6577012" y="1963737"/>
            <a:ext cx="1603375" cy="1068387"/>
          </a:xfrm>
          <a:prstGeom prst="rect"/>
          <a:noFill/>
          <a:ln>
            <a:noFill/>
          </a:ln>
        </p:spPr>
      </p:pic>
      <p:sp>
        <p:nvSpPr>
          <p:cNvPr id="1048611" name=""/>
          <p:cNvSpPr txBox="1"/>
          <p:nvPr/>
        </p:nvSpPr>
        <p:spPr>
          <a:xfrm rot="0">
            <a:off x="908050" y="3151187"/>
            <a:ext cx="7272337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   </a:t>
            </a:r>
            <a:r>
              <a:rPr altLang="zh-CN" b="1" lang="zh-CN"/>
              <a:t>春    风                   夏      雨                 秋      霜               冬     雪</a:t>
            </a:r>
          </a:p>
        </p:txBody>
      </p:sp>
      <p:sp>
        <p:nvSpPr>
          <p:cNvPr id="1048612" name=""/>
          <p:cNvSpPr txBox="1"/>
          <p:nvPr/>
        </p:nvSpPr>
        <p:spPr>
          <a:xfrm rot="0">
            <a:off x="849312" y="3614737"/>
            <a:ext cx="7610475" cy="39687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lang="en-US"/>
              <a:t>   </a:t>
            </a:r>
            <a:r>
              <a:rPr altLang="en-US" b="1" sz="2000" lang="zh-CN"/>
              <a:t>春风    </a:t>
            </a:r>
            <a:r>
              <a:rPr altLang="en-US" b="1" sz="2000" lang="zh-CN">
                <a:solidFill>
                  <a:srgbClr val="FF0000"/>
                </a:solidFill>
              </a:rPr>
              <a:t>吹</a:t>
            </a:r>
            <a:r>
              <a:rPr altLang="en-US" b="1" sz="2000" lang="zh-CN"/>
              <a:t>             夏雨    </a:t>
            </a:r>
            <a:r>
              <a:rPr altLang="zh-CN" b="1" sz="2000" lang="en-US"/>
              <a:t> </a:t>
            </a:r>
            <a:r>
              <a:rPr altLang="zh-CN" b="1" sz="2000" lang="en-US"/>
              <a:t> </a:t>
            </a:r>
            <a:r>
              <a:rPr altLang="en-US" b="1" sz="2000" lang="zh-CN">
                <a:solidFill>
                  <a:srgbClr val="FF0000"/>
                </a:solidFill>
              </a:rPr>
              <a:t>落</a:t>
            </a:r>
            <a:r>
              <a:rPr altLang="en-US" b="1" sz="2000" lang="zh-CN"/>
              <a:t>           秋    </a:t>
            </a:r>
            <a:r>
              <a:rPr altLang="zh-CN" b="1" sz="2000" lang="en-US"/>
              <a:t> </a:t>
            </a:r>
            <a:r>
              <a:rPr altLang="zh-CN" b="1" sz="2000" lang="en-US"/>
              <a:t> </a:t>
            </a:r>
            <a:r>
              <a:rPr altLang="en-US" b="1" sz="2000" lang="zh-CN">
                <a:solidFill>
                  <a:srgbClr val="FF0000"/>
                </a:solidFill>
              </a:rPr>
              <a:t>霜</a:t>
            </a:r>
            <a:r>
              <a:rPr altLang="en-US" b="1" sz="2000" lang="zh-CN"/>
              <a:t>    </a:t>
            </a:r>
            <a:r>
              <a:rPr altLang="zh-CN" b="1" sz="2000" lang="en-US"/>
              <a:t> </a:t>
            </a:r>
            <a:r>
              <a:rPr altLang="en-US" b="1" sz="2000" lang="zh-CN">
                <a:solidFill>
                  <a:srgbClr val="FF0000"/>
                </a:solidFill>
              </a:rPr>
              <a:t>降</a:t>
            </a:r>
            <a:r>
              <a:rPr altLang="en-US" b="1" sz="2000" lang="zh-CN"/>
              <a:t>        冬雪    </a:t>
            </a:r>
            <a:r>
              <a:rPr altLang="en-US" b="1" sz="2000" lang="zh-CN">
                <a:solidFill>
                  <a:srgbClr val="FF0000"/>
                </a:solidFill>
              </a:rPr>
              <a:t>飘</a:t>
            </a:r>
            <a:endParaRPr altLang="en-US" lang="zh-CN"/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209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5"/>
                                        <p:tgtEl>
                                          <p:spTgt spid="209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8"/>
                                        <p:tgtEl>
                                          <p:spTgt spid="209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9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1"/>
                                        <p:tgtEl>
                                          <p:spTgt spid="209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6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1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2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4"/>
                                        <p:tgtEl>
                                          <p:spTgt spid="104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5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7"/>
                                        <p:tgtEl>
                                          <p:spTgt spid="104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8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0"/>
                                        <p:tgtEl>
                                          <p:spTgt spid="104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1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3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4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6"/>
                                        <p:tgtEl>
                                          <p:spTgt spid="104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4" grpId="0" uiExpand="0" build="whole" animBg="1"/>
      <p:bldP spid="1048605" grpId="0" uiExpand="0" build="whole" animBg="1"/>
      <p:bldP spid="1048606" grpId="0" uiExpand="0" build="whole" animBg="1"/>
      <p:bldP spid="1048607" grpId="0" uiExpand="0" build="whole" animBg="1"/>
      <p:bldP spid="1048608" grpId="0" uiExpand="0" build="whole" animBg="1"/>
      <p:bldP spid="1048611" grpId="0" uiExpand="0" build="whole"/>
      <p:bldP spid="1048612" grpId="0" uiExpand="0" build="whol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98" name="" descr="20100402210210225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33387" y="530225"/>
            <a:ext cx="2449512" cy="2098675"/>
          </a:xfrm>
          <a:prstGeom prst="rect"/>
          <a:noFill/>
          <a:ln>
            <a:noFill/>
          </a:ln>
        </p:spPr>
      </p:pic>
      <p:pic>
        <p:nvPicPr>
          <p:cNvPr id="2097199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200" name="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sp>
        <p:nvSpPr>
          <p:cNvPr id="1048613" name=""/>
          <p:cNvSpPr/>
          <p:nvPr/>
        </p:nvSpPr>
        <p:spPr>
          <a:xfrm rot="0">
            <a:off x="887412" y="1171575"/>
            <a:ext cx="1381125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r>
              <a:rPr altLang="en-US" b="1" lang="zh-CN">
                <a:solidFill>
                  <a:srgbClr val="00206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识字连线</a:t>
            </a:r>
          </a:p>
        </p:txBody>
      </p:sp>
      <p:sp>
        <p:nvSpPr>
          <p:cNvPr id="1048614" name=""/>
          <p:cNvSpPr txBox="1"/>
          <p:nvPr/>
        </p:nvSpPr>
        <p:spPr>
          <a:xfrm rot="0">
            <a:off x="1908175" y="1787525"/>
            <a:ext cx="6791325" cy="51911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</a:t>
            </a:r>
            <a:r>
              <a:rPr altLang="en-US" b="1" sz="2800" lang="zh-CN"/>
              <a:t>霜    </a:t>
            </a:r>
            <a:r>
              <a:rPr altLang="zh-CN" b="1" sz="2800" lang="en-US"/>
              <a:t> </a:t>
            </a:r>
            <a:r>
              <a:rPr altLang="zh-CN" b="1" sz="2800" lang="en-US"/>
              <a:t> </a:t>
            </a:r>
            <a:r>
              <a:rPr altLang="en-US" b="1" sz="2800" lang="zh-CN"/>
              <a:t> 吹     落     降     飘     游     池     入</a:t>
            </a:r>
            <a:endParaRPr altLang="en-US" lang="zh-CN"/>
          </a:p>
        </p:txBody>
      </p:sp>
      <p:sp>
        <p:nvSpPr>
          <p:cNvPr id="1048615" name=""/>
          <p:cNvSpPr txBox="1"/>
          <p:nvPr/>
        </p:nvSpPr>
        <p:spPr>
          <a:xfrm rot="0">
            <a:off x="949325" y="2984500"/>
            <a:ext cx="7639050" cy="45720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zh-CN" sz="2400" lang="en-US"/>
              <a:t>ch</a:t>
            </a:r>
            <a:r>
              <a:rPr altLang="zh-CN" sz="2400" lang="en-US"/>
              <a:t>u</a:t>
            </a:r>
            <a:r>
              <a:rPr altLang="zh-CN" sz="2400" lang="zh-CN"/>
              <a:t>ī</a:t>
            </a:r>
            <a:r>
              <a:rPr altLang="zh-CN" sz="2400" lang="en-US"/>
              <a:t>   </a:t>
            </a:r>
            <a:r>
              <a:rPr altLang="zh-CN" sz="2400" lang="en-US"/>
              <a:t> </a:t>
            </a:r>
            <a:r>
              <a:rPr altLang="zh-CN" sz="2400" lang="en-US"/>
              <a:t>luò    yóu    jiàng    rù     Shuāng     chí      piāo</a:t>
            </a:r>
            <a:r>
              <a:rPr altLang="zh-CN" lang="en-US"/>
              <a:t>    </a:t>
            </a:r>
            <a:endParaRPr altLang="en-US" lang="zh-CN"/>
          </a:p>
        </p:txBody>
      </p:sp>
      <p:cxnSp>
        <p:nvCxnSpPr>
          <p:cNvPr id="3145728" name=""/>
          <p:cNvCxnSpPr>
            <a:cxnSpLocks/>
          </p:cNvCxnSpPr>
          <p:nvPr/>
        </p:nvCxnSpPr>
        <p:spPr>
          <a:xfrm rot="0">
            <a:off x="2387600" y="2216150"/>
            <a:ext cx="3192462" cy="860425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29" name=""/>
          <p:cNvCxnSpPr>
            <a:cxnSpLocks/>
          </p:cNvCxnSpPr>
          <p:nvPr/>
        </p:nvCxnSpPr>
        <p:spPr>
          <a:xfrm rot="0" flipH="1">
            <a:off x="1547812" y="2266950"/>
            <a:ext cx="1593850" cy="736600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0" name=""/>
          <p:cNvCxnSpPr>
            <a:cxnSpLocks/>
          </p:cNvCxnSpPr>
          <p:nvPr/>
        </p:nvCxnSpPr>
        <p:spPr>
          <a:xfrm rot="0" flipH="1">
            <a:off x="2411412" y="2266950"/>
            <a:ext cx="1643062" cy="736600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1" name=""/>
          <p:cNvCxnSpPr>
            <a:cxnSpLocks/>
          </p:cNvCxnSpPr>
          <p:nvPr/>
        </p:nvCxnSpPr>
        <p:spPr>
          <a:xfrm rot="0" flipH="1">
            <a:off x="3924300" y="2273300"/>
            <a:ext cx="819150" cy="730250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2" name=""/>
          <p:cNvCxnSpPr>
            <a:cxnSpLocks/>
          </p:cNvCxnSpPr>
          <p:nvPr/>
        </p:nvCxnSpPr>
        <p:spPr>
          <a:xfrm rot="0">
            <a:off x="5680075" y="2187575"/>
            <a:ext cx="2203450" cy="815975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3" name=""/>
          <p:cNvCxnSpPr>
            <a:cxnSpLocks/>
          </p:cNvCxnSpPr>
          <p:nvPr/>
        </p:nvCxnSpPr>
        <p:spPr>
          <a:xfrm rot="0" flipH="1">
            <a:off x="3132137" y="2289175"/>
            <a:ext cx="3409950" cy="787400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4" name=""/>
          <p:cNvCxnSpPr>
            <a:cxnSpLocks/>
          </p:cNvCxnSpPr>
          <p:nvPr/>
        </p:nvCxnSpPr>
        <p:spPr>
          <a:xfrm rot="0" flipH="1">
            <a:off x="4860925" y="2324100"/>
            <a:ext cx="3152775" cy="752475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  <p:cxnSp>
        <p:nvCxnSpPr>
          <p:cNvPr id="3145735" name=""/>
          <p:cNvCxnSpPr>
            <a:cxnSpLocks/>
          </p:cNvCxnSpPr>
          <p:nvPr/>
        </p:nvCxnSpPr>
        <p:spPr>
          <a:xfrm rot="0" flipH="1">
            <a:off x="7092950" y="2251075"/>
            <a:ext cx="180975" cy="752475"/>
          </a:xfrm>
          <a:prstGeom prst="line"/>
          <a:noFill/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</p:cxn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0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5"/>
                                        <p:tgtEl>
                                          <p:spTgt spid="314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0"/>
                                        <p:tgtEl>
                                          <p:spTgt spid="314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5"/>
                                        <p:tgtEl>
                                          <p:spTgt spid="314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0"/>
                                        <p:tgtEl>
                                          <p:spTgt spid="314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5"/>
                                        <p:tgtEl>
                                          <p:spTgt spid="314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0"/>
                                        <p:tgtEl>
                                          <p:spTgt spid="314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5"/>
                                        <p:tgtEl>
                                          <p:spTgt spid="314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50"/>
                                        <p:tgtEl>
                                          <p:spTgt spid="314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4" grpId="0" uiExpand="0" build="whole"/>
      <p:bldP spid="1048615" grpId="0" uiExpand="0" build="whol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201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202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grpSp>
        <p:nvGrpSpPr>
          <p:cNvPr id="45" name=""/>
          <p:cNvGrpSpPr/>
          <p:nvPr/>
        </p:nvGrpSpPr>
        <p:grpSpPr>
          <a:xfrm rot="0">
            <a:off x="681037" y="773112"/>
            <a:ext cx="2144712" cy="1839912"/>
            <a:chOff x="1072" y="1218"/>
            <a:chExt cx="3378" cy="2896"/>
          </a:xfrm>
        </p:grpSpPr>
        <p:pic>
          <p:nvPicPr>
            <p:cNvPr id="2097203" name="" descr="20100402210210225"/>
            <p:cNvPicPr>
              <a:picLocks/>
            </p:cNvPicPr>
            <p:nvPr/>
          </p:nvPicPr>
          <p:blipFill>
            <a:blip xmlns:r="http://schemas.openxmlformats.org/officeDocument/2006/relationships" r:embed="rId3"/>
            <a:srcRect l="0" t="0" r="0" b="0"/>
            <a:stretch>
              <a:fillRect/>
            </a:stretch>
          </p:blipFill>
          <p:spPr>
            <a:xfrm rot="0">
              <a:off x="1072" y="1218"/>
              <a:ext cx="3379" cy="2897"/>
            </a:xfrm>
            <a:prstGeom prst="rect"/>
            <a:noFill/>
            <a:ln>
              <a:noFill/>
            </a:ln>
          </p:spPr>
        </p:pic>
        <p:sp>
          <p:nvSpPr>
            <p:cNvPr id="1048616" name=""/>
            <p:cNvSpPr txBox="1"/>
            <p:nvPr/>
          </p:nvSpPr>
          <p:spPr>
            <a:xfrm rot="0">
              <a:off x="2157" y="1994"/>
              <a:ext cx="1208" cy="816"/>
            </a:xfrm>
            <a:prstGeom prst="rect"/>
            <a:noFill/>
            <a:ln>
              <a:noFill/>
            </a:ln>
          </p:spPr>
          <p:txBody>
            <a:bodyPr anchor="t" bIns="45720" lIns="91440" rIns="91440" tIns="45720" vert="horz">
              <a:spAutoFit/>
            </a:bodyPr>
            <a:lstStyle>
              <a:lvl1pPr algn="l" fontAlgn="base" indent="0" latinLnBrk="1" marL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algn="l" fontAlgn="base" indent="0" latinLnBrk="1" marL="4572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algn="l" fontAlgn="base" indent="0" latinLnBrk="1" marL="9144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algn="l" fontAlgn="base" indent="0" latinLnBrk="1" marL="13716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algn="l" fontAlgn="base" indent="0" latinLnBrk="1" marL="18288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eaLnBrk="1" hangingPunct="1" latinLnBrk="1" lvl="0"/>
              <a:r>
                <a:rPr altLang="zh-CN" b="1" sz="1400" lang="zh-CN"/>
                <a:t>照样子</a:t>
              </a:r>
            </a:p>
            <a:p>
              <a:pPr eaLnBrk="1" hangingPunct="1" latinLnBrk="1" lvl="0"/>
              <a:r>
                <a:rPr altLang="zh-CN" b="1" sz="1400" lang="zh-CN"/>
                <a:t>写一写</a:t>
              </a:r>
            </a:p>
          </p:txBody>
        </p:sp>
      </p:grpSp>
      <p:sp>
        <p:nvSpPr>
          <p:cNvPr id="1048617" name=""/>
          <p:cNvSpPr txBox="1"/>
          <p:nvPr/>
        </p:nvSpPr>
        <p:spPr>
          <a:xfrm rot="0">
            <a:off x="2546350" y="1433512"/>
            <a:ext cx="5149850" cy="27584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         </a:t>
            </a:r>
            <a:r>
              <a:rPr altLang="en-US" b="1" lang="zh-CN"/>
              <a:t>春风 </a:t>
            </a:r>
            <a:r>
              <a:rPr altLang="zh-CN" b="1" lang="en-US"/>
              <a:t>——  </a:t>
            </a:r>
            <a:r>
              <a:rPr altLang="en-US" b="1" lang="zh-CN"/>
              <a:t>春风     </a:t>
            </a:r>
            <a:r>
              <a:rPr altLang="zh-CN" b="1" lang="en-US"/>
              <a:t> </a:t>
            </a:r>
            <a:r>
              <a:rPr altLang="en-US" b="1" lang="zh-CN"/>
              <a:t> 吹    </a:t>
            </a:r>
            <a:endParaRPr altLang="en-US" lang="zh-CN"/>
          </a:p>
          <a:p>
            <a:pPr eaLnBrk="1" hangingPunct="1" latinLnBrk="1" lvl="0"/>
            <a:r>
              <a:rPr altLang="en-US" b="1" lang="zh-CN"/>
              <a:t>    </a:t>
            </a:r>
          </a:p>
          <a:p>
            <a:pPr eaLnBrk="1" hangingPunct="1" latinLnBrk="1" lvl="0"/>
            <a:r>
              <a:rPr altLang="en-US" b="1" lang="zh-CN"/>
              <a:t>           雪花 </a:t>
            </a:r>
            <a:r>
              <a:rPr altLang="zh-CN" b="1" lang="en-US"/>
              <a:t>——</a:t>
            </a:r>
            <a:r>
              <a:rPr altLang="en-US" b="1" lang="zh-CN"/>
              <a:t>  雪花     </a:t>
            </a:r>
          </a:p>
          <a:p>
            <a:pPr eaLnBrk="1" hangingPunct="1" latinLnBrk="1" lvl="0"/>
            <a:endParaRPr altLang="en-US" b="1" lang="zh-CN"/>
          </a:p>
          <a:p>
            <a:pPr eaLnBrk="1" hangingPunct="1" latinLnBrk="1" lvl="0"/>
            <a:r>
              <a:rPr altLang="en-US" b="1" lang="zh-CN"/>
              <a:t>           燕子 </a:t>
            </a:r>
            <a:r>
              <a:rPr altLang="zh-CN" b="1" lang="en-US"/>
              <a:t>——</a:t>
            </a:r>
            <a:r>
              <a:rPr altLang="en-US" b="1" lang="zh-CN"/>
              <a:t>  燕子     </a:t>
            </a:r>
          </a:p>
          <a:p>
            <a:pPr eaLnBrk="1" hangingPunct="1" latinLnBrk="1" lvl="0"/>
            <a:r>
              <a:rPr altLang="en-US" b="1" lang="zh-CN"/>
              <a:t>   </a:t>
            </a:r>
          </a:p>
          <a:p>
            <a:pPr eaLnBrk="1" hangingPunct="1" latinLnBrk="1" lvl="0"/>
            <a:r>
              <a:rPr altLang="en-US" b="1" lang="zh-CN"/>
              <a:t>           鱼儿 </a:t>
            </a:r>
            <a:r>
              <a:rPr altLang="zh-CN" b="1" lang="en-US"/>
              <a:t>——  </a:t>
            </a:r>
            <a:r>
              <a:rPr altLang="en-US" b="1" lang="zh-CN"/>
              <a:t>鱼儿     </a:t>
            </a:r>
          </a:p>
          <a:p>
            <a:pPr eaLnBrk="1" hangingPunct="1" latinLnBrk="1" lvl="0"/>
            <a:endParaRPr altLang="en-US" b="1" lang="zh-CN"/>
          </a:p>
          <a:p>
            <a:pPr eaLnBrk="1" hangingPunct="1" latinLnBrk="1" lvl="0"/>
            <a:r>
              <a:rPr altLang="en-US" b="1" lang="zh-CN"/>
              <a:t>           山花 </a:t>
            </a:r>
            <a:r>
              <a:rPr altLang="zh-CN" b="1" lang="en-US"/>
              <a:t>——  </a:t>
            </a:r>
            <a:r>
              <a:rPr altLang="en-US" b="1" lang="zh-CN"/>
              <a:t>山花     </a:t>
            </a:r>
          </a:p>
          <a:p>
            <a:pPr eaLnBrk="1" hangingPunct="1" latinLnBrk="1" lvl="0"/>
            <a:r>
              <a:rPr altLang="en-US" b="1" lang="zh-CN"/>
              <a:t>          </a:t>
            </a:r>
          </a:p>
        </p:txBody>
      </p:sp>
      <p:sp>
        <p:nvSpPr>
          <p:cNvPr id="1048618" name=""/>
          <p:cNvSpPr txBox="1"/>
          <p:nvPr/>
        </p:nvSpPr>
        <p:spPr>
          <a:xfrm rot="0">
            <a:off x="4902994" y="1979612"/>
            <a:ext cx="436562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>
                <a:solidFill>
                  <a:srgbClr val="FF66FF"/>
                </a:solidFill>
              </a:rPr>
              <a:t>飘</a:t>
            </a:r>
            <a:r>
              <a:rPr altLang="en-US" b="1" lang="zh-CN"/>
              <a:t>               </a:t>
            </a:r>
          </a:p>
        </p:txBody>
      </p:sp>
      <p:sp>
        <p:nvSpPr>
          <p:cNvPr id="1048619" name=""/>
          <p:cNvSpPr txBox="1"/>
          <p:nvPr/>
        </p:nvSpPr>
        <p:spPr>
          <a:xfrm rot="0">
            <a:off x="4902994" y="2462367"/>
            <a:ext cx="436562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>
                <a:solidFill>
                  <a:srgbClr val="FF66FF"/>
                </a:solidFill>
              </a:rPr>
              <a:t>飞</a:t>
            </a:r>
          </a:p>
        </p:txBody>
      </p:sp>
      <p:sp>
        <p:nvSpPr>
          <p:cNvPr id="1048620" name=""/>
          <p:cNvSpPr txBox="1"/>
          <p:nvPr/>
        </p:nvSpPr>
        <p:spPr>
          <a:xfrm rot="0">
            <a:off x="4937918" y="3045807"/>
            <a:ext cx="436562" cy="36512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>
                <a:solidFill>
                  <a:srgbClr val="FF66FF"/>
                </a:solidFill>
              </a:rPr>
              <a:t>游</a:t>
            </a:r>
          </a:p>
        </p:txBody>
      </p:sp>
      <p:sp>
        <p:nvSpPr>
          <p:cNvPr id="1048621" name=""/>
          <p:cNvSpPr txBox="1"/>
          <p:nvPr/>
        </p:nvSpPr>
        <p:spPr>
          <a:xfrm rot="0">
            <a:off x="4937918" y="3564809"/>
            <a:ext cx="436562" cy="36671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>
                <a:solidFill>
                  <a:srgbClr val="FF66FF"/>
                </a:solidFill>
              </a:rPr>
              <a:t>红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 uiExpand="0" build="whole"/>
      <p:bldP spid="1048619" grpId="0" uiExpand="0" build="whole"/>
      <p:bldP spid="1048620" grpId="0" uiExpand="0" build="whole"/>
      <p:bldP spid="1048621" grpId="0" uiExpand="0" build="whol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204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205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206" name="" descr="01033310.jpg.thumb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28675" y="955675"/>
            <a:ext cx="1276350" cy="1035050"/>
          </a:xfrm>
          <a:prstGeom prst="rect"/>
          <a:noFill/>
          <a:ln>
            <a:noFill/>
          </a:ln>
        </p:spPr>
      </p:pic>
      <p:sp>
        <p:nvSpPr>
          <p:cNvPr id="1048622" name=""/>
          <p:cNvSpPr txBox="1"/>
          <p:nvPr/>
        </p:nvSpPr>
        <p:spPr>
          <a:xfrm rot="0">
            <a:off x="2438400" y="1228725"/>
            <a:ext cx="923925" cy="70167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春</a:t>
            </a:r>
            <a:r>
              <a:rPr altLang="en-US" sz="4000" lang="zh-CN"/>
              <a:t> </a:t>
            </a:r>
          </a:p>
        </p:txBody>
      </p:sp>
      <p:sp>
        <p:nvSpPr>
          <p:cNvPr id="1048623" name=""/>
          <p:cNvSpPr txBox="1"/>
          <p:nvPr/>
        </p:nvSpPr>
        <p:spPr>
          <a:xfrm rot="0">
            <a:off x="2438400" y="1990725"/>
            <a:ext cx="923925" cy="70167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冬</a:t>
            </a:r>
            <a:r>
              <a:rPr altLang="en-US" sz="4000" lang="zh-CN"/>
              <a:t> </a:t>
            </a:r>
          </a:p>
        </p:txBody>
      </p:sp>
      <p:sp>
        <p:nvSpPr>
          <p:cNvPr id="1048624" name=""/>
          <p:cNvSpPr txBox="1"/>
          <p:nvPr/>
        </p:nvSpPr>
        <p:spPr>
          <a:xfrm rot="0">
            <a:off x="2438400" y="2770187"/>
            <a:ext cx="923925" cy="700087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花</a:t>
            </a:r>
            <a:r>
              <a:rPr altLang="en-US" sz="4000" lang="zh-CN"/>
              <a:t> </a:t>
            </a:r>
          </a:p>
        </p:txBody>
      </p:sp>
      <p:sp>
        <p:nvSpPr>
          <p:cNvPr id="1048625" name=""/>
          <p:cNvSpPr txBox="1"/>
          <p:nvPr/>
        </p:nvSpPr>
        <p:spPr>
          <a:xfrm rot="0">
            <a:off x="2438400" y="3527425"/>
            <a:ext cx="923925" cy="70167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入</a:t>
            </a:r>
            <a:r>
              <a:rPr altLang="en-US" sz="4000" lang="zh-CN"/>
              <a:t> </a:t>
            </a:r>
          </a:p>
        </p:txBody>
      </p:sp>
      <p:sp>
        <p:nvSpPr>
          <p:cNvPr id="1048626" name=""/>
          <p:cNvSpPr txBox="1"/>
          <p:nvPr/>
        </p:nvSpPr>
        <p:spPr>
          <a:xfrm rot="0">
            <a:off x="4108450" y="1228725"/>
            <a:ext cx="925512" cy="70167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风</a:t>
            </a:r>
            <a:r>
              <a:rPr altLang="en-US" sz="4000" lang="zh-CN"/>
              <a:t> </a:t>
            </a:r>
          </a:p>
        </p:txBody>
      </p:sp>
      <p:sp>
        <p:nvSpPr>
          <p:cNvPr id="1048627" name=""/>
          <p:cNvSpPr txBox="1"/>
          <p:nvPr/>
        </p:nvSpPr>
        <p:spPr>
          <a:xfrm rot="0">
            <a:off x="4110037" y="1990725"/>
            <a:ext cx="925512" cy="70167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雪</a:t>
            </a:r>
            <a:r>
              <a:rPr altLang="en-US" sz="4000" lang="zh-CN"/>
              <a:t> </a:t>
            </a:r>
          </a:p>
        </p:txBody>
      </p:sp>
      <p:sp>
        <p:nvSpPr>
          <p:cNvPr id="1048628" name=""/>
          <p:cNvSpPr txBox="1"/>
          <p:nvPr/>
        </p:nvSpPr>
        <p:spPr>
          <a:xfrm rot="0">
            <a:off x="4108450" y="2770187"/>
            <a:ext cx="925512" cy="700087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lang="en-US"/>
              <a:t>  </a:t>
            </a:r>
            <a:r>
              <a:rPr altLang="en-US" b="1" sz="4000" lang="zh-CN"/>
              <a:t>飞</a:t>
            </a:r>
            <a:r>
              <a:rPr altLang="en-US" sz="4000" lang="zh-CN"/>
              <a:t> </a:t>
            </a:r>
          </a:p>
        </p:txBody>
      </p:sp>
      <p:pic>
        <p:nvPicPr>
          <p:cNvPr id="2097207" name="" descr="20140826091315664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5789612" y="1749425"/>
            <a:ext cx="2379662" cy="2157412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208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209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grpSp>
        <p:nvGrpSpPr>
          <p:cNvPr id="48" name=""/>
          <p:cNvGrpSpPr/>
          <p:nvPr/>
        </p:nvGrpSpPr>
        <p:grpSpPr>
          <a:xfrm rot="0">
            <a:off x="366712" y="903287"/>
            <a:ext cx="1876425" cy="1609725"/>
            <a:chOff x="577" y="1423"/>
            <a:chExt cx="2956" cy="2534"/>
          </a:xfrm>
        </p:grpSpPr>
        <p:pic>
          <p:nvPicPr>
            <p:cNvPr id="2097210" name="" descr="20100402210210225"/>
            <p:cNvPicPr>
              <a:picLocks/>
            </p:cNvPicPr>
            <p:nvPr/>
          </p:nvPicPr>
          <p:blipFill>
            <a:blip xmlns:r="http://schemas.openxmlformats.org/officeDocument/2006/relationships" r:embed="rId3"/>
            <a:srcRect l="0" t="0" r="0" b="0"/>
            <a:stretch>
              <a:fillRect/>
            </a:stretch>
          </p:blipFill>
          <p:spPr>
            <a:xfrm rot="0">
              <a:off x="577" y="1423"/>
              <a:ext cx="2956" cy="2534"/>
            </a:xfrm>
            <a:prstGeom prst="rect"/>
            <a:noFill/>
            <a:ln>
              <a:noFill/>
            </a:ln>
          </p:spPr>
        </p:pic>
        <p:sp>
          <p:nvSpPr>
            <p:cNvPr id="1048629" name=""/>
            <p:cNvSpPr txBox="1"/>
            <p:nvPr/>
          </p:nvSpPr>
          <p:spPr>
            <a:xfrm rot="0">
              <a:off x="1435" y="2165"/>
              <a:ext cx="1239" cy="576"/>
            </a:xfrm>
            <a:prstGeom prst="rect"/>
            <a:noFill/>
            <a:ln>
              <a:noFill/>
            </a:ln>
          </p:spPr>
          <p:txBody>
            <a:bodyPr anchor="t" bIns="45720" lIns="91440" rIns="91440" tIns="45720" vert="horz">
              <a:spAutoFit/>
            </a:bodyPr>
            <a:lstStyle>
              <a:lvl1pPr algn="l" fontAlgn="base" indent="0" latinLnBrk="1" marL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algn="l" fontAlgn="base" indent="0" latinLnBrk="1" marL="4572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algn="l" fontAlgn="base" indent="0" latinLnBrk="1" marL="9144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algn="l" fontAlgn="base" indent="0" latinLnBrk="1" marL="13716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algn="l" fontAlgn="base" indent="0" latinLnBrk="1" marL="18288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eaLnBrk="1" hangingPunct="1" latinLnBrk="1" lvl="0"/>
              <a:r>
                <a:rPr altLang="zh-CN" lang="en-US"/>
                <a:t> </a:t>
              </a:r>
              <a:r>
                <a:rPr altLang="en-US" b="1" lang="zh-CN"/>
                <a:t>组词</a:t>
              </a:r>
            </a:p>
          </p:txBody>
        </p:sp>
      </p:grpSp>
      <p:sp>
        <p:nvSpPr>
          <p:cNvPr id="1048630" name=""/>
          <p:cNvSpPr txBox="1"/>
          <p:nvPr/>
        </p:nvSpPr>
        <p:spPr>
          <a:xfrm rot="0">
            <a:off x="2076450" y="1266825"/>
            <a:ext cx="5491162" cy="28473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/>
              <a:t>春                                       飞 </a:t>
            </a:r>
          </a:p>
          <a:p>
            <a:pPr eaLnBrk="1" hangingPunct="1" latinLnBrk="1" lvl="0"/>
            <a:endParaRPr altLang="en-US" b="1" sz="2400" lang="zh-CN"/>
          </a:p>
          <a:p>
            <a:pPr eaLnBrk="1" hangingPunct="1" latinLnBrk="1" lvl="0"/>
            <a:r>
              <a:rPr altLang="en-US" b="1" sz="2400" lang="zh-CN"/>
              <a:t>花                                       入</a:t>
            </a:r>
          </a:p>
          <a:p>
            <a:pPr eaLnBrk="1" hangingPunct="1" latinLnBrk="1" lvl="0"/>
            <a:endParaRPr altLang="en-US" b="1" sz="2400" lang="zh-CN"/>
          </a:p>
          <a:p>
            <a:pPr eaLnBrk="1" hangingPunct="1" latinLnBrk="1" lvl="0"/>
            <a:r>
              <a:rPr altLang="en-US" b="1" sz="2400" lang="zh-CN"/>
              <a:t>冬                                       风</a:t>
            </a:r>
          </a:p>
          <a:p>
            <a:pPr eaLnBrk="1" hangingPunct="1" latinLnBrk="1" lvl="0"/>
            <a:endParaRPr altLang="en-US" b="1" sz="2400" lang="zh-CN"/>
          </a:p>
          <a:p>
            <a:pPr eaLnBrk="1" hangingPunct="1" latinLnBrk="1" lvl="0"/>
            <a:r>
              <a:rPr altLang="en-US" b="1" sz="2400" lang="zh-CN"/>
              <a:t>雪</a:t>
            </a:r>
          </a:p>
          <a:p>
            <a:pPr eaLnBrk="1" hangingPunct="1" latinLnBrk="1" lvl="0"/>
            <a:endParaRPr altLang="en-US" lang="zh-CN"/>
          </a:p>
        </p:txBody>
      </p:sp>
      <p:sp>
        <p:nvSpPr>
          <p:cNvPr id="1048631" name=""/>
          <p:cNvSpPr txBox="1"/>
          <p:nvPr/>
        </p:nvSpPr>
        <p:spPr>
          <a:xfrm rot="0">
            <a:off x="2879725" y="1417637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春天    春季    春风</a:t>
            </a:r>
          </a:p>
        </p:txBody>
      </p:sp>
      <p:sp>
        <p:nvSpPr>
          <p:cNvPr id="1048632" name=""/>
          <p:cNvSpPr txBox="1"/>
          <p:nvPr/>
        </p:nvSpPr>
        <p:spPr>
          <a:xfrm rot="0">
            <a:off x="2879725" y="2146300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红花    开花    山花</a:t>
            </a:r>
          </a:p>
        </p:txBody>
      </p:sp>
      <p:sp>
        <p:nvSpPr>
          <p:cNvPr id="1048633" name=""/>
          <p:cNvSpPr txBox="1"/>
          <p:nvPr/>
        </p:nvSpPr>
        <p:spPr>
          <a:xfrm rot="0">
            <a:off x="2879725" y="2809875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冬天   冬雪    冬季</a:t>
            </a:r>
          </a:p>
        </p:txBody>
      </p:sp>
      <p:sp>
        <p:nvSpPr>
          <p:cNvPr id="1048634" name=""/>
          <p:cNvSpPr txBox="1"/>
          <p:nvPr/>
        </p:nvSpPr>
        <p:spPr>
          <a:xfrm rot="0">
            <a:off x="2879725" y="3549650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雪花    雪人    大雪</a:t>
            </a:r>
          </a:p>
        </p:txBody>
      </p:sp>
      <p:sp>
        <p:nvSpPr>
          <p:cNvPr id="1048635" name=""/>
          <p:cNvSpPr txBox="1"/>
          <p:nvPr/>
        </p:nvSpPr>
        <p:spPr>
          <a:xfrm rot="0">
            <a:off x="6321425" y="1417637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飞鸟    飞走    飞去</a:t>
            </a:r>
          </a:p>
        </p:txBody>
      </p:sp>
      <p:sp>
        <p:nvSpPr>
          <p:cNvPr id="1048636" name=""/>
          <p:cNvSpPr txBox="1"/>
          <p:nvPr/>
        </p:nvSpPr>
        <p:spPr>
          <a:xfrm rot="0">
            <a:off x="6321425" y="2078037"/>
            <a:ext cx="2297112" cy="365125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飞入    进入    入门</a:t>
            </a:r>
          </a:p>
        </p:txBody>
      </p:sp>
      <p:sp>
        <p:nvSpPr>
          <p:cNvPr id="1048637" name=""/>
          <p:cNvSpPr txBox="1"/>
          <p:nvPr/>
        </p:nvSpPr>
        <p:spPr>
          <a:xfrm rot="0">
            <a:off x="6321425" y="2809875"/>
            <a:ext cx="2297112" cy="366712"/>
          </a:xfrm>
          <a:prstGeom prst="rect"/>
          <a:noFill/>
          <a:ln w="9525" cap="flat" cmpd="sng">
            <a:solidFill>
              <a:srgbClr val="00B0F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大风    风雨    风雪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7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2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7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 uiExpand="0" build="whole" animBg="1"/>
      <p:bldP spid="1048632" grpId="0" uiExpand="0" build="whole" animBg="1"/>
      <p:bldP spid="1048633" grpId="0" uiExpand="0" build="whole" animBg="1"/>
      <p:bldP spid="1048634" grpId="0" uiExpand="0" build="whole" animBg="1"/>
      <p:bldP spid="1048635" grpId="0" uiExpand="0" build="whole" animBg="1"/>
      <p:bldP spid="1048636" grpId="0" uiExpand="0" build="whole" animBg="1"/>
      <p:bldP spid="1048637" grpId="0" uiExpand="0" build="whol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211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212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213" name="" descr="008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989012" y="968375"/>
            <a:ext cx="1219200" cy="1219200"/>
          </a:xfrm>
          <a:prstGeom prst="rect"/>
          <a:noFill/>
          <a:ln>
            <a:noFill/>
          </a:ln>
        </p:spPr>
      </p:pic>
      <p:sp>
        <p:nvSpPr>
          <p:cNvPr id="1048638" name=""/>
          <p:cNvSpPr txBox="1"/>
          <p:nvPr/>
        </p:nvSpPr>
        <p:spPr>
          <a:xfrm rot="0">
            <a:off x="2387600" y="1703387"/>
            <a:ext cx="5803900" cy="1691640"/>
          </a:xfrm>
          <a:prstGeom prst="rect"/>
          <a:noFill/>
          <a:ln w="9525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lang="zh-CN"/>
              <a:t>课后作业</a:t>
            </a:r>
          </a:p>
          <a:p>
            <a:pPr eaLnBrk="1" hangingPunct="1" latinLnBrk="1" lvl="0"/>
            <a:endParaRPr altLang="zh-CN" lang="en-US"/>
          </a:p>
          <a:p>
            <a:pPr eaLnBrk="1" hangingPunct="1" latinLnBrk="1" lvl="0"/>
            <a:r>
              <a:rPr altLang="zh-CN" lang="en-US"/>
              <a:t>1.</a:t>
            </a:r>
            <a:r>
              <a:rPr altLang="en-US" lang="zh-CN"/>
              <a:t>请你分别用一句话说一说你眼中的春、夏、秋、冬。</a:t>
            </a:r>
          </a:p>
          <a:p>
            <a:pPr eaLnBrk="1" hangingPunct="1" latinLnBrk="1" lvl="0"/>
            <a:endParaRPr altLang="zh-CN" lang="en-US"/>
          </a:p>
          <a:p>
            <a:pPr eaLnBrk="1" hangingPunct="1" latinLnBrk="1" lvl="0"/>
            <a:endParaRPr altLang="zh-CN" lang="en-US"/>
          </a:p>
          <a:p>
            <a:pPr eaLnBrk="1" hangingPunct="1" latinLnBrk="1" lvl="0"/>
            <a:r>
              <a:rPr altLang="zh-CN" lang="en-US"/>
              <a:t>2. </a:t>
            </a:r>
            <a:r>
              <a:rPr altLang="en-US" lang="zh-CN"/>
              <a:t>在作业本上写一写本课的生字，并各组两个词语。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39" name=""/>
          <p:cNvSpPr/>
          <p:nvPr/>
        </p:nvSpPr>
        <p:spPr>
          <a:xfrm rot="0">
            <a:off x="0" y="1447800"/>
            <a:ext cx="9144000" cy="1098550"/>
          </a:xfrm>
          <a:prstGeom prst="rect"/>
          <a:solidFill>
            <a:srgbClr val="92D050"/>
          </a:solidFill>
          <a:ln>
            <a:noFill/>
          </a:ln>
        </p:spPr>
        <p:txBody>
          <a:bodyPr anchor="ctr" bIns="46990" lIns="90170" rIns="90170" tIns="4699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lang="zh-CN">
              <a:solidFill>
                <a:srgbClr val="FFFFFF"/>
              </a:solidFill>
              <a:latin typeface="Arial Narrow" pitchFamily="34" charset="0"/>
              <a:ea typeface="微软雅黑" pitchFamily="82" charset="2"/>
            </a:endParaRPr>
          </a:p>
        </p:txBody>
      </p:sp>
      <p:sp>
        <p:nvSpPr>
          <p:cNvPr id="1048640" name=""/>
          <p:cNvSpPr/>
          <p:nvPr/>
        </p:nvSpPr>
        <p:spPr bwMode="auto">
          <a:xfrm rot="0">
            <a:off x="2862262" y="1673225"/>
            <a:ext cx="3509962" cy="674687"/>
          </a:xfrm>
          <a:custGeom>
            <a:avLst/>
            <a:gdLst>
              <a:gd name="l" fmla="*/ 0 w 17843"/>
              <a:gd name="t" fmla="*/ 0 h 4118"/>
              <a:gd name="r" fmla="*/ 17843 w 17843"/>
              <a:gd name="b" fmla="*/ 4118 h 4118"/>
            </a:gdLst>
            <a:ahLst/>
            <a:rect l="l" t="t" r="r" b="b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>
            <a:noFill/>
          </a:ln>
        </p:spPr>
      </p:sp>
      <p:sp>
        <p:nvSpPr>
          <p:cNvPr id="1048641" name=""/>
          <p:cNvSpPr/>
          <p:nvPr/>
        </p:nvSpPr>
        <p:spPr bwMode="auto">
          <a:xfrm rot="0">
            <a:off x="1187450" y="1401762"/>
            <a:ext cx="1501775" cy="1185862"/>
          </a:xfrm>
          <a:custGeom>
            <a:avLst/>
            <a:gdLst>
              <a:gd name="l" fmla="*/ 0 w 1501139"/>
              <a:gd name="t" fmla="*/ 0 h 1247086"/>
              <a:gd name="r" fmla="*/ 1501139 w 1501139"/>
              <a:gd name="b" fmla="*/ 1247086 h 1247086"/>
            </a:gdLst>
            <a:ahLst/>
            <a:rect l="l" t="t" r="r" b="b"/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</a:path>
            </a:pathLst>
          </a:custGeom>
          <a:solidFill>
            <a:schemeClr val="lt1">
              <a:alpha val="16862"/>
            </a:schemeClr>
          </a:solidFill>
          <a:ln>
            <a:noFill/>
          </a:ln>
        </p:spPr>
      </p:sp>
    </p:spTree>
  </p:cSld>
  <p:clrMapOvr>
    <a:masterClrMapping/>
  </p:clrMapOvr>
  <p:transition spd="slow" advClick="1">
    <p:blinds dir="vert"/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id="1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17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9" grpId="0" uiExpand="0" build="whol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3" name="" descr="79766953t9fed92afa5b3&amp;690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828675" y="517525"/>
            <a:ext cx="4445000" cy="2919412"/>
          </a:xfrm>
          <a:prstGeom prst="rect"/>
          <a:noFill/>
          <a:ln>
            <a:noFill/>
          </a:ln>
        </p:spPr>
      </p:pic>
      <p:pic>
        <p:nvPicPr>
          <p:cNvPr id="2097154" name="" descr="730427564566141726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1323975" y="881062"/>
            <a:ext cx="4111625" cy="3317875"/>
          </a:xfrm>
          <a:prstGeom prst="rect"/>
          <a:noFill/>
          <a:ln>
            <a:noFill/>
          </a:ln>
        </p:spPr>
      </p:pic>
      <p:pic>
        <p:nvPicPr>
          <p:cNvPr id="2097155" name="" descr="16397889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2260600" y="1466850"/>
            <a:ext cx="5238750" cy="2957512"/>
          </a:xfrm>
          <a:prstGeom prst="rect"/>
          <a:noFill/>
          <a:ln>
            <a:noFill/>
          </a:ln>
        </p:spPr>
      </p:pic>
      <p:pic>
        <p:nvPicPr>
          <p:cNvPr id="2097156" name="" descr="mp62010637_1457156027738_1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3852862" y="935037"/>
            <a:ext cx="4894262" cy="3263900"/>
          </a:xfrm>
          <a:prstGeom prst="rect"/>
          <a:noFill/>
          <a:ln>
            <a:noFill/>
          </a:ln>
        </p:spPr>
      </p:pic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5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6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9" name="" descr="t01f0d47b2dbcb170dc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828675" y="523875"/>
            <a:ext cx="3270250" cy="3270250"/>
          </a:xfrm>
          <a:prstGeom prst="rect"/>
          <a:noFill/>
          <a:ln>
            <a:noFill/>
          </a:ln>
        </p:spPr>
      </p:pic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sp>
        <p:nvSpPr>
          <p:cNvPr id="1048585" name=""/>
          <p:cNvSpPr txBox="1"/>
          <p:nvPr/>
        </p:nvSpPr>
        <p:spPr>
          <a:xfrm rot="0">
            <a:off x="2306637" y="1560512"/>
            <a:ext cx="5448300" cy="63976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600" lang="zh-CN">
                <a:latin typeface="楷体" pitchFamily="49" charset="-122"/>
                <a:ea typeface="楷体" pitchFamily="49" charset="-122"/>
              </a:rPr>
              <a:t>你从上面的图中想到了？</a:t>
            </a:r>
          </a:p>
        </p:txBody>
      </p:sp>
      <p:sp>
        <p:nvSpPr>
          <p:cNvPr id="1048586" name=""/>
          <p:cNvSpPr txBox="1"/>
          <p:nvPr/>
        </p:nvSpPr>
        <p:spPr>
          <a:xfrm rot="0">
            <a:off x="3708400" y="2563812"/>
            <a:ext cx="2030412" cy="762000"/>
          </a:xfrm>
          <a:prstGeom prst="rect"/>
          <a:noFill/>
          <a:ln w="9525" cap="flat" cmpd="sng">
            <a:solidFill>
              <a:srgbClr val="92D05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4400" lang="en-US"/>
              <a:t>    </a:t>
            </a:r>
            <a:r>
              <a:rPr altLang="en-US" b="1" sz="4400" lang="zh-CN"/>
              <a:t>春   </a:t>
            </a:r>
          </a:p>
        </p:txBody>
      </p:sp>
      <p:sp>
        <p:nvSpPr>
          <p:cNvPr id="1048587" name=""/>
          <p:cNvSpPr txBox="1"/>
          <p:nvPr/>
        </p:nvSpPr>
        <p:spPr>
          <a:xfrm rot="0">
            <a:off x="2592387" y="3794125"/>
            <a:ext cx="4602162" cy="366712"/>
          </a:xfrm>
          <a:prstGeom prst="rect"/>
          <a:noFill/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/>
              <a:t>青草      红花    飞鸟   小河  </a:t>
            </a:r>
            <a:r>
              <a:rPr altLang="zh-CN" b="1" lang="en-US"/>
              <a:t>......</a:t>
            </a:r>
            <a:r>
              <a:rPr altLang="en-US" b="1" lang="zh-CN"/>
              <a:t>  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5" grpId="0" uiExpand="0" build="whole"/>
      <p:bldP spid="1048586" grpId="0" uiExpand="0" build="whole" animBg="1"/>
      <p:bldP spid="1048587" grpId="0" uiExpand="0" build="whol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64" name="" descr="0b0a124a7b704e73900faac2d3df790f_th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95350" y="773112"/>
            <a:ext cx="5413375" cy="3608387"/>
          </a:xfrm>
          <a:prstGeom prst="rect"/>
          <a:noFill/>
          <a:ln>
            <a:noFill/>
          </a:ln>
        </p:spPr>
      </p:pic>
      <p:pic>
        <p:nvPicPr>
          <p:cNvPr id="2097165" name="" descr="mp21309338_1436069825100_3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2632075" y="1060450"/>
            <a:ext cx="5229225" cy="3278187"/>
          </a:xfrm>
          <a:prstGeom prst="rect"/>
          <a:noFill/>
          <a:ln>
            <a:noFill/>
          </a:ln>
        </p:spPr>
      </p:pic>
      <p:pic>
        <p:nvPicPr>
          <p:cNvPr id="2097166" name="" descr="W020120518340921933800"/>
          <p:cNvPicPr>
            <a:picLocks/>
          </p:cNvPicPr>
          <p:nvPr/>
        </p:nvPicPr>
        <p:blipFill>
          <a:blip xmlns:r="http://schemas.openxmlformats.org/officeDocument/2006/relationships" r:embed="rId5"/>
          <a:srcRect l="0" t="0" r="0" b="0"/>
          <a:stretch>
            <a:fillRect/>
          </a:stretch>
        </p:blipFill>
        <p:spPr>
          <a:xfrm rot="0">
            <a:off x="4568825" y="1130300"/>
            <a:ext cx="3908425" cy="3251200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7" name="" descr="20120514204229_Cehwr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527050" y="547687"/>
            <a:ext cx="1922462" cy="1893887"/>
          </a:xfrm>
          <a:prstGeom prst="rect"/>
          <a:noFill/>
          <a:ln>
            <a:noFill/>
          </a:ln>
        </p:spPr>
      </p:pic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sp>
        <p:nvSpPr>
          <p:cNvPr id="1048588" name=""/>
          <p:cNvSpPr txBox="1"/>
          <p:nvPr/>
        </p:nvSpPr>
        <p:spPr>
          <a:xfrm rot="0">
            <a:off x="2430462" y="1568450"/>
            <a:ext cx="5448300" cy="63976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600" lang="zh-CN">
                <a:latin typeface="楷体" pitchFamily="49" charset="-122"/>
                <a:ea typeface="楷体" pitchFamily="49" charset="-122"/>
              </a:rPr>
              <a:t>你从上面的图中想到了？</a:t>
            </a:r>
          </a:p>
        </p:txBody>
      </p:sp>
      <p:sp>
        <p:nvSpPr>
          <p:cNvPr id="1048589" name=""/>
          <p:cNvSpPr txBox="1"/>
          <p:nvPr/>
        </p:nvSpPr>
        <p:spPr>
          <a:xfrm rot="0">
            <a:off x="3871912" y="2555875"/>
            <a:ext cx="1900237" cy="762000"/>
          </a:xfrm>
          <a:prstGeom prst="rect"/>
          <a:noFill/>
          <a:ln w="9525" cap="flat" cmpd="sng">
            <a:solidFill>
              <a:srgbClr val="92D05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4400" lang="en-US"/>
              <a:t>    </a:t>
            </a:r>
            <a:r>
              <a:rPr altLang="zh-CN" b="1" sz="4400" lang="zh-CN"/>
              <a:t>夏</a:t>
            </a:r>
            <a:r>
              <a:rPr altLang="en-US" b="1" sz="4400" lang="zh-CN"/>
              <a:t>   </a:t>
            </a:r>
          </a:p>
        </p:txBody>
      </p:sp>
      <p:sp>
        <p:nvSpPr>
          <p:cNvPr id="1048590" name=""/>
          <p:cNvSpPr txBox="1"/>
          <p:nvPr/>
        </p:nvSpPr>
        <p:spPr>
          <a:xfrm rot="0">
            <a:off x="2578100" y="3613150"/>
            <a:ext cx="4602162" cy="365125"/>
          </a:xfrm>
          <a:prstGeom prst="rect"/>
          <a:noFill/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/>
              <a:t>夏雨      荷花     西瓜   游泳  </a:t>
            </a:r>
            <a:r>
              <a:rPr altLang="zh-CN" b="1" lang="en-US"/>
              <a:t>......</a:t>
            </a:r>
            <a:r>
              <a:rPr altLang="en-US" b="1" lang="zh-CN"/>
              <a:t>  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 uiExpand="0" build="whole"/>
      <p:bldP spid="1048589" grpId="0" uiExpand="0" build="whole" animBg="1"/>
      <p:bldP spid="1048590" grpId="0" uiExpand="0" build="whol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72" name="" descr="877b83f5cb1bbac0d7a01ef4fee38c0c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28675" y="842962"/>
            <a:ext cx="4857750" cy="3240087"/>
          </a:xfrm>
          <a:prstGeom prst="rect"/>
          <a:noFill/>
          <a:ln>
            <a:noFill/>
          </a:ln>
        </p:spPr>
      </p:pic>
      <p:pic>
        <p:nvPicPr>
          <p:cNvPr id="2097173" name="" descr="2443-110QG04K19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2336800" y="1038225"/>
            <a:ext cx="5081587" cy="3384550"/>
          </a:xfrm>
          <a:prstGeom prst="rect"/>
          <a:noFill/>
          <a:ln>
            <a:noFill/>
          </a:ln>
        </p:spPr>
      </p:pic>
      <p:pic>
        <p:nvPicPr>
          <p:cNvPr id="2097174" name="" descr="1443983643"/>
          <p:cNvPicPr>
            <a:picLocks/>
          </p:cNvPicPr>
          <p:nvPr/>
        </p:nvPicPr>
        <p:blipFill>
          <a:blip xmlns:r="http://schemas.openxmlformats.org/officeDocument/2006/relationships" r:embed="rId5"/>
          <a:srcRect l="0" t="0" r="0" b="0"/>
          <a:stretch>
            <a:fillRect/>
          </a:stretch>
        </p:blipFill>
        <p:spPr>
          <a:xfrm rot="0">
            <a:off x="3998912" y="1514475"/>
            <a:ext cx="4537075" cy="2862262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75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77" name="" descr="32N58PICUMB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1036637" y="773112"/>
            <a:ext cx="1652587" cy="1408112"/>
          </a:xfrm>
          <a:prstGeom prst="rect"/>
          <a:noFill/>
          <a:ln>
            <a:noFill/>
          </a:ln>
        </p:spPr>
      </p:pic>
      <p:sp>
        <p:nvSpPr>
          <p:cNvPr id="1048591" name=""/>
          <p:cNvSpPr txBox="1"/>
          <p:nvPr/>
        </p:nvSpPr>
        <p:spPr>
          <a:xfrm rot="0">
            <a:off x="2430462" y="1568450"/>
            <a:ext cx="5448300" cy="63976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600" lang="zh-CN">
                <a:latin typeface="楷体" pitchFamily="49" charset="-122"/>
                <a:ea typeface="楷体" pitchFamily="49" charset="-122"/>
              </a:rPr>
              <a:t>你从上面的图中想到了？</a:t>
            </a:r>
          </a:p>
        </p:txBody>
      </p:sp>
      <p:sp>
        <p:nvSpPr>
          <p:cNvPr id="1048592" name=""/>
          <p:cNvSpPr txBox="1"/>
          <p:nvPr/>
        </p:nvSpPr>
        <p:spPr>
          <a:xfrm rot="0">
            <a:off x="4238625" y="2530475"/>
            <a:ext cx="1682750" cy="762000"/>
          </a:xfrm>
          <a:prstGeom prst="rect"/>
          <a:noFill/>
          <a:ln w="9525" cap="flat" cmpd="sng">
            <a:solidFill>
              <a:srgbClr val="92D05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4400" lang="en-US"/>
              <a:t>   </a:t>
            </a:r>
            <a:r>
              <a:rPr altLang="en-US" b="1" sz="4400" lang="zh-CN"/>
              <a:t>秋   </a:t>
            </a:r>
          </a:p>
        </p:txBody>
      </p:sp>
      <p:sp>
        <p:nvSpPr>
          <p:cNvPr id="1048593" name=""/>
          <p:cNvSpPr txBox="1"/>
          <p:nvPr/>
        </p:nvSpPr>
        <p:spPr>
          <a:xfrm rot="0">
            <a:off x="2578100" y="3613150"/>
            <a:ext cx="4602162" cy="365125"/>
          </a:xfrm>
          <a:prstGeom prst="rect"/>
          <a:noFill/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/>
              <a:t>秋霜      金黄     果子    麦子  </a:t>
            </a:r>
            <a:r>
              <a:rPr altLang="zh-CN" b="1" lang="en-US"/>
              <a:t>......</a:t>
            </a:r>
            <a:r>
              <a:rPr altLang="en-US" b="1" lang="zh-CN"/>
              <a:t>  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1" grpId="0" uiExpand="0" build="whole"/>
      <p:bldP spid="1048592" grpId="0" uiExpand="0" build="whole" animBg="1"/>
      <p:bldP spid="1048593" grpId="0" uiExpand="0" build="whol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79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80" name="" descr="original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828675" y="592137"/>
            <a:ext cx="4918075" cy="3074987"/>
          </a:xfrm>
          <a:prstGeom prst="rect"/>
          <a:noFill/>
          <a:ln>
            <a:noFill/>
          </a:ln>
        </p:spPr>
      </p:pic>
      <p:pic>
        <p:nvPicPr>
          <p:cNvPr id="2097181" name="" descr="1075797361005878109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1760537" y="1017587"/>
            <a:ext cx="4538662" cy="3324225"/>
          </a:xfrm>
          <a:prstGeom prst="rect"/>
          <a:noFill/>
          <a:ln>
            <a:noFill/>
          </a:ln>
        </p:spPr>
      </p:pic>
      <p:pic>
        <p:nvPicPr>
          <p:cNvPr id="2097182" name="" descr="171-11113009410073"/>
          <p:cNvPicPr>
            <a:picLocks/>
          </p:cNvPicPr>
          <p:nvPr/>
        </p:nvPicPr>
        <p:blipFill>
          <a:blip xmlns:r="http://schemas.openxmlformats.org/officeDocument/2006/relationships" r:embed="rId5"/>
          <a:srcRect l="0" t="0" r="0" b="0"/>
          <a:stretch>
            <a:fillRect/>
          </a:stretch>
        </p:blipFill>
        <p:spPr>
          <a:xfrm rot="0">
            <a:off x="3625850" y="1184275"/>
            <a:ext cx="4919662" cy="3281362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83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4637" y="4668837"/>
            <a:ext cx="8583612" cy="141287"/>
          </a:xfrm>
          <a:prstGeom prst="rect"/>
          <a:noFill/>
          <a:ln>
            <a:noFill/>
          </a:ln>
        </p:spPr>
      </p:pic>
      <p:pic>
        <p:nvPicPr>
          <p:cNvPr id="2097184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17562" y="347662"/>
            <a:ext cx="6053137" cy="139700"/>
          </a:xfrm>
          <a:prstGeom prst="rect"/>
          <a:noFill/>
          <a:ln>
            <a:noFill/>
          </a:ln>
        </p:spPr>
      </p:pic>
      <p:pic>
        <p:nvPicPr>
          <p:cNvPr id="2097185" name="" descr="2012121873159601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627062" y="773112"/>
            <a:ext cx="1960562" cy="1960562"/>
          </a:xfrm>
          <a:prstGeom prst="rect"/>
          <a:noFill/>
          <a:ln>
            <a:noFill/>
          </a:ln>
        </p:spPr>
      </p:pic>
      <p:sp>
        <p:nvSpPr>
          <p:cNvPr id="1048594" name=""/>
          <p:cNvSpPr txBox="1"/>
          <p:nvPr/>
        </p:nvSpPr>
        <p:spPr>
          <a:xfrm rot="0">
            <a:off x="2459037" y="1433512"/>
            <a:ext cx="5448300" cy="639762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600" lang="zh-CN">
                <a:latin typeface="楷体" pitchFamily="49" charset="-122"/>
                <a:ea typeface="楷体" pitchFamily="49" charset="-122"/>
              </a:rPr>
              <a:t>你从上面的图中想到了？</a:t>
            </a:r>
          </a:p>
        </p:txBody>
      </p:sp>
      <p:sp>
        <p:nvSpPr>
          <p:cNvPr id="1048595" name=""/>
          <p:cNvSpPr txBox="1"/>
          <p:nvPr/>
        </p:nvSpPr>
        <p:spPr>
          <a:xfrm rot="0">
            <a:off x="3933825" y="2392362"/>
            <a:ext cx="1654175" cy="762000"/>
          </a:xfrm>
          <a:prstGeom prst="rect"/>
          <a:noFill/>
          <a:ln w="9525" cap="flat" cmpd="sng">
            <a:solidFill>
              <a:srgbClr val="92D05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4400" lang="en-US"/>
              <a:t>   </a:t>
            </a:r>
            <a:r>
              <a:rPr altLang="en-US" b="1" sz="4400" lang="zh-CN"/>
              <a:t>冬   </a:t>
            </a:r>
          </a:p>
        </p:txBody>
      </p:sp>
      <p:sp>
        <p:nvSpPr>
          <p:cNvPr id="1048596" name=""/>
          <p:cNvSpPr txBox="1"/>
          <p:nvPr/>
        </p:nvSpPr>
        <p:spPr>
          <a:xfrm rot="0">
            <a:off x="2671762" y="3525837"/>
            <a:ext cx="4602162" cy="365125"/>
          </a:xfrm>
          <a:prstGeom prst="rect"/>
          <a:noFill/>
          <a:ln w="9525" cap="flat" cmpd="sng">
            <a:solidFill>
              <a:srgbClr val="FF66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lang="zh-CN"/>
              <a:t>冬雪      雪人     白色    雪花 </a:t>
            </a:r>
            <a:r>
              <a:rPr altLang="zh-CN" b="1" lang="en-US"/>
              <a:t>......</a:t>
            </a:r>
            <a:r>
              <a:rPr altLang="en-US" b="1" lang="zh-CN"/>
              <a:t>  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 uiExpand="0" build="whole"/>
      <p:bldP spid="1048595" grpId="0" uiExpand="0" build="whole" animBg="1"/>
      <p:bldP spid="1048596" grpId="0" uiExpand="0" build="whole" animBg="1"/>
    </p:bldLst>
  </p:timing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Default Color Scheme 1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</a:extraClrScheme>
    <a:extraClrScheme>
      <a:clrScheme name="Default Color Scheme 2">
        <a:dk1>
          <a:srgbClr val="000000"/>
        </a:dk1>
        <a:lt1>
          <a:srgbClr val="FFFFFF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</a:extraClrScheme>
    <a:extraClrScheme>
      <a:clrScheme name="Default Color Scheme 3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</a:extraClrScheme>
    <a:extraClrScheme>
      <a:clrScheme name="Default Color Scheme 4">
        <a:dk1>
          <a:srgbClr val="000000"/>
        </a:dk1>
        <a:lt1>
          <a:srgbClr val="DEF6F1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</a:extraClrScheme>
    <a:extraClrScheme>
      <a:clrScheme name="Default Color Scheme 5">
        <a:dk1>
          <a:srgbClr val="000000"/>
        </a:dk1>
        <a:lt1>
          <a:srgbClr val="FFFFD9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</a:extraClrScheme>
    <a:extraClrScheme>
      <a:clrScheme name="Default Color Scheme 6">
        <a:dk1>
          <a:srgbClr val="FFFFFF"/>
        </a:dk1>
        <a:lt1>
          <a:srgbClr val="008080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</a:extraClrScheme>
    <a:extraClrScheme>
      <a:clrScheme name="Default Color Scheme 7">
        <a:dk1>
          <a:srgbClr val="FFFFFF"/>
        </a:dk1>
        <a:lt1>
          <a:srgbClr val="800000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</a:extraClrScheme>
    <a:extraClrScheme>
      <a:clrScheme name="Default Color Scheme 8">
        <a:dk1>
          <a:srgbClr val="FFFFFF"/>
        </a:dk1>
        <a:lt1>
          <a:srgbClr val="000099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</a:extraClrScheme>
    <a:extraClrScheme>
      <a:clrScheme name="Default Color Scheme 9">
        <a:dk1>
          <a:srgbClr val="FFFFFF"/>
        </a:dk1>
        <a:lt1>
          <a:srgbClr val="000000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</a:extraClrScheme>
    <a:extraClrScheme>
      <a:clrScheme name="Default Color Scheme 10">
        <a:dk1>
          <a:srgbClr val="FFFFFF"/>
        </a:dk1>
        <a:lt1>
          <a:srgbClr val="686B5D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</a:extraClrScheme>
    <a:extraClrScheme>
      <a:clrScheme name="Default Color Scheme 11">
        <a:dk1>
          <a:srgbClr val="FFFFFF"/>
        </a:dk1>
        <a:lt1>
          <a:srgbClr val="666699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</a:extraClrScheme>
    <a:extraClrScheme>
      <a:clrScheme name="Default Color Scheme 12">
        <a:dk1>
          <a:srgbClr val="FFFFFF"/>
        </a:dk1>
        <a:lt1>
          <a:srgbClr val="523E26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幻灯片 1</dc:title>
  <dc:creator>Administrator</dc:creator>
  <cp:lastModifiedBy>Administrator</cp:lastModifiedBy>
  <dcterms:created xsi:type="dcterms:W3CDTF">2015-08-27T23:02:00Z</dcterms:created>
  <dcterms:modified xsi:type="dcterms:W3CDTF">2019-02-27T02:03:41Z</dcterms:modified>
</cp:coreProperties>
</file>