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6" r:id="rId4"/>
    <p:sldId id="257" r:id="rId5"/>
    <p:sldId id="265" r:id="rId6"/>
    <p:sldId id="258" r:id="rId7"/>
    <p:sldId id="266" r:id="rId8"/>
    <p:sldId id="267" r:id="rId9"/>
    <p:sldId id="260" r:id="rId10"/>
    <p:sldId id="259" r:id="rId11"/>
    <p:sldId id="269" r:id="rId12"/>
    <p:sldId id="262" r:id="rId13"/>
    <p:sldId id="263" r:id="rId14"/>
    <p:sldId id="264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600" b="1">
                <a:solidFill>
                  <a:srgbClr val="FF0000"/>
                </a:solidFill>
              </a:rPr>
              <a:t>语文园地八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b="1"/>
              <a:t>部编版二年级</a:t>
            </a:r>
            <a:endParaRPr lang="zh-CN" altLang="en-US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读一读词语</a:t>
            </a:r>
            <a:endParaRPr lang="zh-CN" altLang="en-US" sz="6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035" y="104140"/>
            <a:ext cx="11681460" cy="65297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0215" y="165100"/>
            <a:ext cx="11595735" cy="64992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2740" y="364490"/>
            <a:ext cx="11176000" cy="63201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30480"/>
            <a:ext cx="12145010" cy="67208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4145" y="-1270"/>
            <a:ext cx="11949430" cy="6724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6355" y="-33020"/>
            <a:ext cx="12176760" cy="68192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-63500"/>
            <a:ext cx="12118340" cy="6865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0025" y="178435"/>
            <a:ext cx="11792585" cy="67614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1630" y="121920"/>
            <a:ext cx="11492865" cy="65843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3375" y="104140"/>
            <a:ext cx="11402060" cy="65601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0830" y="179705"/>
            <a:ext cx="11349990" cy="6667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2017-12-07T05:13:54Z</dcterms:created>
  <dcterms:modified xsi:type="dcterms:W3CDTF">2017-12-07T05:23:16Z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