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743" y="2721431"/>
            <a:ext cx="8109857" cy="117565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743" y="3897086"/>
            <a:ext cx="8109857" cy="8055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1480457"/>
            <a:ext cx="10516800" cy="47386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803073" y="696686"/>
            <a:ext cx="7550726" cy="994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MH_Others_1"/>
          <p:cNvSpPr>
            <a:spLocks noChangeArrowheads="1"/>
          </p:cNvSpPr>
          <p:nvPr/>
        </p:nvSpPr>
        <p:spPr bwMode="auto">
          <a:xfrm>
            <a:off x="7463072" y="2135188"/>
            <a:ext cx="1393617" cy="13785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MH_Number"/>
          <p:cNvSpPr>
            <a:spLocks noChangeArrowheads="1"/>
          </p:cNvSpPr>
          <p:nvPr/>
        </p:nvSpPr>
        <p:spPr bwMode="auto">
          <a:xfrm>
            <a:off x="8193687" y="3177583"/>
            <a:ext cx="912801" cy="90528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  <a:round/>
          </a:ln>
        </p:spPr>
        <p:txBody>
          <a:bodyPr lIns="0" tIns="0" rIns="0" bIns="0" anchor="ctr">
            <a:normAutofit lnSpcReduction="10000"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3" name="MH_Title"/>
          <p:cNvSpPr>
            <a:spLocks noChangeArrowheads="1"/>
          </p:cNvSpPr>
          <p:nvPr/>
        </p:nvSpPr>
        <p:spPr bwMode="auto">
          <a:xfrm flipH="1">
            <a:off x="3172597" y="3494574"/>
            <a:ext cx="4723649" cy="6855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">
            <a:solidFill>
              <a:srgbClr val="FFFFFF"/>
            </a:solidFill>
            <a:round/>
          </a:ln>
        </p:spPr>
        <p:txBody>
          <a:bodyPr lIns="0" tIns="0" rIns="0" bIns="0"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zh-CN" sz="22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MH_Others_2"/>
          <p:cNvSpPr>
            <a:spLocks noChangeArrowheads="1"/>
          </p:cNvSpPr>
          <p:nvPr/>
        </p:nvSpPr>
        <p:spPr bwMode="auto">
          <a:xfrm flipH="1">
            <a:off x="7695280" y="3753764"/>
            <a:ext cx="281729" cy="27985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  <a:round/>
          </a:ln>
        </p:spPr>
        <p:txBody>
          <a:bodyPr lIns="0" tIns="0" rIns="0" bIns="0" anchor="ctr">
            <a:normAutofit fontScale="70000" lnSpcReduction="20000"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468176" y="3552068"/>
            <a:ext cx="4016747" cy="5796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22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6788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57375"/>
            <a:ext cx="5157787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57375"/>
            <a:ext cx="5183188" cy="647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88449" y="4110178"/>
            <a:ext cx="4615102" cy="1240971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D0A8D-D0B3-4DE6-AEED-9D2D1F2E5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0CF3D-0086-4E02-88D3-F362DF8DF91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27"/>
          <p:cNvSpPr>
            <a:spLocks noChangeArrowheads="1"/>
          </p:cNvSpPr>
          <p:nvPr/>
        </p:nvSpPr>
        <p:spPr bwMode="auto">
          <a:xfrm>
            <a:off x="2595782" y="2917511"/>
            <a:ext cx="1192667" cy="119266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5400">
              <a:solidFill>
                <a:srgbClr val="FFFFFF"/>
              </a:solidFill>
              <a:latin typeface="Eras Bold ITC" panose="020B0907030504020204" pitchFamily="34" charset="0"/>
              <a:ea typeface="GungsuhChe" panose="02030609000101010101" pitchFamily="49" charset="-127"/>
            </a:endParaRPr>
          </a:p>
        </p:txBody>
      </p:sp>
      <p:sp>
        <p:nvSpPr>
          <p:cNvPr id="12" name="矩形 28"/>
          <p:cNvSpPr>
            <a:spLocks noChangeArrowheads="1"/>
          </p:cNvSpPr>
          <p:nvPr/>
        </p:nvSpPr>
        <p:spPr bwMode="auto">
          <a:xfrm>
            <a:off x="4047724" y="2917511"/>
            <a:ext cx="1192667" cy="119266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5400">
              <a:solidFill>
                <a:srgbClr val="FFFFFF"/>
              </a:solidFill>
              <a:latin typeface="Eras Bold ITC" panose="020B0907030504020204" pitchFamily="34" charset="0"/>
              <a:ea typeface="GungsuhChe" panose="02030609000101010101" pitchFamily="49" charset="-127"/>
            </a:endParaRPr>
          </a:p>
        </p:txBody>
      </p:sp>
      <p:sp>
        <p:nvSpPr>
          <p:cNvPr id="13" name="矩形 29"/>
          <p:cNvSpPr>
            <a:spLocks noChangeArrowheads="1"/>
          </p:cNvSpPr>
          <p:nvPr/>
        </p:nvSpPr>
        <p:spPr bwMode="auto">
          <a:xfrm>
            <a:off x="5499667" y="2917511"/>
            <a:ext cx="1192667" cy="119266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5400">
              <a:solidFill>
                <a:srgbClr val="FFFFFF"/>
              </a:solidFill>
              <a:latin typeface="Eras Bold ITC" panose="020B0907030504020204" pitchFamily="34" charset="0"/>
              <a:ea typeface="GungsuhChe" panose="02030609000101010101" pitchFamily="49" charset="-127"/>
            </a:endParaRPr>
          </a:p>
        </p:txBody>
      </p:sp>
      <p:sp>
        <p:nvSpPr>
          <p:cNvPr id="14" name="矩形 30"/>
          <p:cNvSpPr>
            <a:spLocks noChangeArrowheads="1"/>
          </p:cNvSpPr>
          <p:nvPr/>
        </p:nvSpPr>
        <p:spPr bwMode="auto">
          <a:xfrm>
            <a:off x="6951609" y="2917511"/>
            <a:ext cx="1192667" cy="119266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5400">
              <a:solidFill>
                <a:srgbClr val="FFFFFF"/>
              </a:solidFill>
              <a:latin typeface="Eras Bold ITC" panose="020B0907030504020204" pitchFamily="34" charset="0"/>
              <a:ea typeface="GungsuhChe" panose="02030609000101010101" pitchFamily="49" charset="-127"/>
            </a:endParaRPr>
          </a:p>
        </p:txBody>
      </p:sp>
      <p:sp>
        <p:nvSpPr>
          <p:cNvPr id="15" name="矩形 31"/>
          <p:cNvSpPr>
            <a:spLocks noChangeArrowheads="1"/>
          </p:cNvSpPr>
          <p:nvPr/>
        </p:nvSpPr>
        <p:spPr bwMode="auto">
          <a:xfrm>
            <a:off x="8403551" y="2917511"/>
            <a:ext cx="1192667" cy="119266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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E5A997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5400">
              <a:solidFill>
                <a:srgbClr val="FFFFFF"/>
              </a:solidFill>
              <a:latin typeface="Eras Bold ITC" panose="020B0907030504020204" pitchFamily="34" charset="0"/>
              <a:ea typeface="GungsuhChe" panose="02030609000101010101" pitchFamily="49" charset="-127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0" t="17999" b="770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-1" y="0"/>
            <a:ext cx="5979893" cy="5177041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9892" y="1628011"/>
            <a:ext cx="5410201" cy="656091"/>
          </a:xfrm>
        </p:spPr>
        <p:txBody>
          <a:bodyPr anchor="t">
            <a:normAutofit/>
          </a:bodyPr>
          <a:lstStyle>
            <a:lvl1pPr algn="l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79892" y="2284102"/>
            <a:ext cx="5410201" cy="358117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3714" y="457199"/>
            <a:ext cx="1230086" cy="5719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75314" y="457199"/>
            <a:ext cx="6096000" cy="5719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3761509" y="696686"/>
            <a:ext cx="7592290" cy="994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A9B75-9719-497F-B776-0526486488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35DE8-83B0-4FF2-B6B0-39B88C3ECF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70000"/>
        <a:buFont typeface="Wingdings" panose="05000000000000000000" pitchFamily="2" charset="2"/>
        <a:buChar char="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0743" y="2721431"/>
            <a:ext cx="8109857" cy="11756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2871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49" charset="-122"/>
              </a:rPr>
              <a:t>秋天的图画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0743" y="3897086"/>
            <a:ext cx="8109857" cy="805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28711"/>
              </a:buClr>
              <a:buSzPct val="70000"/>
              <a:buFont typeface="Wingdings" panose="05000000000000000000" pitchFamily="2" charset="2"/>
              <a:buNone/>
              <a:defRPr sz="2000" kern="120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F5F5F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r>
              <a:rPr lang="en-US" altLang="zh-CN" dirty="0"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7595" y="823595"/>
            <a:ext cx="7672070" cy="53143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635" y="496570"/>
            <a:ext cx="4544695" cy="5148580"/>
          </a:xfrm>
          <a:prstGeom prst="rect">
            <a:avLst/>
          </a:prstGeom>
        </p:spPr>
      </p:pic>
      <p:pic>
        <p:nvPicPr>
          <p:cNvPr id="11" name="内容占位符 1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185" y="695960"/>
            <a:ext cx="6313170" cy="6003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7500" y="1074420"/>
            <a:ext cx="5467350" cy="527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0" y="967105"/>
            <a:ext cx="5268595" cy="53867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2785" y="696595"/>
            <a:ext cx="8121015" cy="993775"/>
          </a:xfrm>
        </p:spPr>
        <p:txBody>
          <a:bodyPr/>
          <a:p>
            <a:r>
              <a:rPr lang="zh-CN" altLang="en-US">
                <a:solidFill>
                  <a:schemeClr val="tx1">
                    <a:lumMod val="50000"/>
                  </a:schemeClr>
                </a:solidFill>
              </a:rPr>
              <a:t>梨树挂起金黄的灯笼，苹果露出红红的脸颊，</a:t>
            </a:r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0" y="2186305"/>
            <a:ext cx="4931410" cy="4451985"/>
          </a:xfrm>
          <a:prstGeom prst="rect">
            <a:avLst/>
          </a:prstGeom>
        </p:spPr>
      </p:pic>
      <p:pic>
        <p:nvPicPr>
          <p:cNvPr id="11" name="内容占位符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970" y="2040890"/>
            <a:ext cx="4987290" cy="47428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6930" y="1091565"/>
            <a:ext cx="8339455" cy="993775"/>
          </a:xfrm>
        </p:spPr>
        <p:txBody>
          <a:bodyPr/>
          <a:p>
            <a:r>
              <a:rPr lang="zh-CN" altLang="en-US">
                <a:solidFill>
                  <a:schemeClr val="tx1">
                    <a:lumMod val="50000"/>
                  </a:schemeClr>
                </a:solidFill>
              </a:rPr>
              <a:t>稻海翻起金色的波浪，高粱举起燃烧的火把。</a:t>
            </a:r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2085340"/>
            <a:ext cx="4395470" cy="4092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0" y="2084705"/>
            <a:ext cx="5268595" cy="45377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01045" cy="4351655"/>
          </a:xfrm>
        </p:spPr>
        <p:txBody>
          <a:bodyPr/>
          <a:p>
            <a:r>
              <a:rPr lang="en-US" altLang="zh-CN"/>
              <a:t> </a:t>
            </a:r>
            <a:r>
              <a:rPr lang="zh-CN" altLang="en-US" sz="7200">
                <a:solidFill>
                  <a:srgbClr val="FF0000"/>
                </a:solidFill>
              </a:rPr>
              <a:t>谁使秋天变得这样美丽？</a:t>
            </a:r>
            <a:endParaRPr lang="zh-CN" altLang="en-US" sz="7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看，蓝天上的大雁做出了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回答，他们排成一个大大的</a:t>
            </a:r>
            <a:endParaRPr lang="zh-CN" altLang="en-US" sz="3200"/>
          </a:p>
          <a:p>
            <a:pPr marL="0" indent="0">
              <a:buNone/>
            </a:pPr>
            <a:r>
              <a:rPr lang="en-US" altLang="zh-CN" sz="3200"/>
              <a:t>“ </a:t>
            </a:r>
            <a:r>
              <a:rPr lang="zh-CN" altLang="en-US" sz="3200"/>
              <a:t>人</a:t>
            </a:r>
            <a:r>
              <a:rPr lang="en-US" altLang="zh-CN" sz="3200"/>
              <a:t>“</a:t>
            </a:r>
            <a:r>
              <a:rPr lang="zh-CN" altLang="en-US" sz="3200"/>
              <a:t>字，好像在说</a:t>
            </a:r>
            <a:r>
              <a:rPr lang="en-US" altLang="zh-CN" sz="3200"/>
              <a:t>——</a:t>
            </a:r>
            <a:endParaRPr lang="en-US" altLang="zh-CN" sz="3200"/>
          </a:p>
          <a:p>
            <a:pPr marL="0" indent="0">
              <a:buNone/>
            </a:pPr>
            <a:r>
              <a:rPr lang="zh-CN" altLang="en-US" sz="3200"/>
              <a:t>勤劳的人们画出秋天的图画。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730" y="1825625"/>
            <a:ext cx="5186680" cy="3891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28720" y="854710"/>
            <a:ext cx="7470140" cy="51511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3"/>
  <p:tag name="KSO_WM_UNIT_TYPE" val="a"/>
  <p:tag name="KSO_WM_UNIT_INDEX" val="1"/>
  <p:tag name="KSO_WM_UNIT_ID" val="custom160423_1*a*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3"/>
  <p:tag name="KSO_WM_UNIT_TYPE" val="b"/>
  <p:tag name="KSO_WM_UNIT_INDEX" val="1"/>
  <p:tag name="KSO_WM_UNIT_ID" val="custom160423_1*b*1"/>
  <p:tag name="KSO_WM_UNIT_CLEAR" val="1"/>
  <p:tag name="KSO_WM_UNIT_LAYERLEVEL" val="1"/>
  <p:tag name="KSO_WM_UNIT_VALUE" val="6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THUMBS_INDEX" val="1、9、12、15、20、24、29、31"/>
  <p:tag name="KSO_WM_TEMPLATE_CATEGORY" val="custom"/>
  <p:tag name="KSO_WM_TEMPLATE_INDEX" val="160423"/>
  <p:tag name="KSO_WM_TAG_VERSION" val="1.0"/>
  <p:tag name="KSO_WM_SLIDE_ID" val="custom16042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1_A000120140530A99PPBG">
  <a:themeElements>
    <a:clrScheme name="13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F28711"/>
      </a:accent1>
      <a:accent2>
        <a:srgbClr val="D37051"/>
      </a:accent2>
      <a:accent3>
        <a:srgbClr val="D30E00"/>
      </a:accent3>
      <a:accent4>
        <a:srgbClr val="FFC000"/>
      </a:accent4>
      <a:accent5>
        <a:srgbClr val="00B0F0"/>
      </a:accent5>
      <a:accent6>
        <a:srgbClr val="00B050"/>
      </a:accent6>
      <a:hlink>
        <a:srgbClr val="FFC00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21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幼圆</vt:lpstr>
      <vt:lpstr>Eras Bold ITC</vt:lpstr>
      <vt:lpstr>GungsuhChe</vt:lpstr>
      <vt:lpstr>1_A000120140530A99PPBG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</cp:revision>
  <dcterms:created xsi:type="dcterms:W3CDTF">2015-05-05T08:02:00Z</dcterms:created>
  <dcterms:modified xsi:type="dcterms:W3CDTF">2016-09-04T02:34:43Z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