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58" r:id="rId4"/>
    <p:sldId id="266" r:id="rId5"/>
    <p:sldId id="265" r:id="rId6"/>
    <p:sldId id="264" r:id="rId7"/>
    <p:sldId id="272" r:id="rId8"/>
    <p:sldId id="271" r:id="rId9"/>
    <p:sldId id="269" r:id="rId10"/>
    <p:sldId id="270" r:id="rId11"/>
    <p:sldId id="268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17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311150"/>
            <a:ext cx="12161520" cy="689927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2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5715"/>
            <a:ext cx="12196445" cy="68110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12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-45085"/>
            <a:ext cx="12174855" cy="6844665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17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" y="3175"/>
            <a:ext cx="12136755" cy="6814820"/>
          </a:xfrm>
          <a:prstGeom prst="rect">
            <a:avLst/>
          </a:prstGeom>
        </p:spPr>
      </p:pic>
    </p:spTree>
  </p:cSld>
  <p:clrMapOvr>
    <a:masterClrMapping/>
  </p:clrMapOvr>
  <p:transition>
    <p:wheel spokes="4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17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132080"/>
            <a:ext cx="12250420" cy="67062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-14605"/>
            <a:ext cx="12223115" cy="69126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" y="4445"/>
            <a:ext cx="12211685" cy="68370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1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134620"/>
            <a:ext cx="12212955" cy="652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" y="14605"/>
            <a:ext cx="12153265" cy="68281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QQ图片201610112031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255" y="36830"/>
            <a:ext cx="12184380" cy="67481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Calibri Light</vt:lpstr>
      <vt:lpstr>Latha</vt:lpstr>
      <vt:lpstr>Calibri</vt:lpstr>
      <vt:lpstr>Lucida Sans Unicode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2016-10-11T12:11:00Z</dcterms:created>
  <dcterms:modified xsi:type="dcterms:W3CDTF">2016-10-11T23:23:08Z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