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sldIdLst>
    <p:sldId id="289" r:id="rId5"/>
    <p:sldId id="287" r:id="rId6"/>
    <p:sldId id="291" r:id="rId7"/>
    <p:sldId id="292" r:id="rId8"/>
    <p:sldId id="272" r:id="rId9"/>
    <p:sldId id="275" r:id="rId10"/>
    <p:sldId id="303" r:id="rId11"/>
    <p:sldId id="276" r:id="rId12"/>
    <p:sldId id="304" r:id="rId13"/>
    <p:sldId id="301" r:id="rId14"/>
    <p:sldId id="300" r:id="rId15"/>
    <p:sldId id="305" r:id="rId16"/>
    <p:sldId id="293" r:id="rId17"/>
    <p:sldId id="294" r:id="rId18"/>
    <p:sldId id="295" r:id="rId19"/>
    <p:sldId id="286" r:id="rId20"/>
    <p:sldId id="281" r:id="rId21"/>
    <p:sldId id="285" r:id="rId22"/>
    <p:sldId id="282" r:id="rId23"/>
    <p:sldId id="288" r:id="rId24"/>
    <p:sldId id="296" r:id="rId25"/>
    <p:sldId id="297" r:id="rId26"/>
    <p:sldId id="298" r:id="rId27"/>
    <p:sldId id="283" r:id="rId28"/>
  </p:sldIdLst>
  <p:sldSz cx="9144000" cy="6858000" type="screen4x3"/>
  <p:notesSz cx="6858000" cy="9144000"/>
  <p:custShowLst>
    <p:custShow name="自定义放映 1" id="0">
      <p:sldLst/>
    </p:custShow>
  </p:custShow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000000"/>
    <a:srgbClr val="FF3399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94" autoAdjust="0"/>
    <p:restoredTop sz="94660"/>
  </p:normalViewPr>
  <p:slideViewPr>
    <p:cSldViewPr showGuides="1">
      <p:cViewPr varScale="1">
        <p:scale>
          <a:sx n="65" d="100"/>
          <a:sy n="65" d="100"/>
        </p:scale>
        <p:origin x="-154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标题 63489"/>
          <p:cNvSpPr>
            <a:spLocks noGrp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lvl="0">
              <a:defRPr sz="5000"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63491" name="副标题 63490"/>
          <p:cNvSpPr>
            <a:spLocks noGrp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2800" kern="1200"/>
            </a:lvl1pPr>
            <a:lvl2pPr marL="344805" lvl="1" indent="-344805" algn="ctr">
              <a:buNone/>
              <a:defRPr sz="2800" kern="1200"/>
            </a:lvl2pPr>
            <a:lvl3pPr marL="671830" lvl="2" indent="-671830" algn="ctr">
              <a:buNone/>
              <a:defRPr sz="2800" kern="1200"/>
            </a:lvl3pPr>
            <a:lvl4pPr marL="1024255" lvl="3" indent="-1024255" algn="ctr">
              <a:buNone/>
              <a:defRPr sz="2800" kern="1200"/>
            </a:lvl4pPr>
            <a:lvl5pPr marL="1341755" lvl="4" indent="-1341755" algn="ctr">
              <a:buNone/>
              <a:defRPr sz="2800"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63492" name="日期占位符 63491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zh-CN" altLang="en-US" dirty="0">
              <a:latin typeface="Garamond" pitchFamily="18" charset="0"/>
            </a:endParaRPr>
          </a:p>
        </p:txBody>
      </p:sp>
      <p:sp>
        <p:nvSpPr>
          <p:cNvPr id="63493" name="页脚占位符 63492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endParaRPr lang="zh-CN" dirty="0">
              <a:latin typeface="Garamond" pitchFamily="18" charset="0"/>
            </a:endParaRPr>
          </a:p>
        </p:txBody>
      </p:sp>
      <p:sp>
        <p:nvSpPr>
          <p:cNvPr id="63494" name="灯片编号占位符 63493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fld id="{9A0DB2DC-4C9A-4742-B13C-FB6460FD3503}" type="slidenum">
              <a:rPr lang="en-US" altLang="zh-CN" dirty="0">
                <a:latin typeface="Garamond" pitchFamily="18" charset="0"/>
              </a:rPr>
              <a:pPr/>
              <a:t>‹#›</a:t>
            </a:fld>
            <a:endParaRPr lang="zh-CN" dirty="0">
              <a:latin typeface="Garamond" pitchFamily="18" charset="0"/>
            </a:endParaRPr>
          </a:p>
        </p:txBody>
      </p:sp>
      <p:sp>
        <p:nvSpPr>
          <p:cNvPr id="63495" name="任意多边形 63494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/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>
                <a:alpha val="10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496" name="直接连接符 63495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ransition>
    <p:strips dir="rd"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任意多边形 69633"/>
          <p:cNvSpPr/>
          <p:nvPr/>
        </p:nvSpPr>
        <p:spPr>
          <a:xfrm>
            <a:off x="20638" y="12700"/>
            <a:ext cx="8896350" cy="6780213"/>
          </a:xfrm>
          <a:custGeom>
            <a:avLst/>
            <a:gdLst/>
            <a:ahLst/>
            <a:cxnLst/>
            <a:rect l="0" t="0" r="0" b="0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35" name="标题 69634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prstGeom prst="rect">
            <a:avLst/>
          </a:prstGeom>
          <a:noFill/>
          <a:ln w="9525">
            <a:noFill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>
            <a:lvl1pPr lvl="0">
              <a:defRPr kern="1200">
                <a:solidFill>
                  <a:schemeClr val="tx2"/>
                </a:solidFill>
                <a:effectLst>
                  <a:outerShdw blurRad="38100" dist="38100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69636" name="副标题 69635"/>
          <p:cNvSpPr>
            <a:spLocks noGrp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1pPr>
            <a:lvl2pPr marL="457200" lvl="1" indent="-45720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2pPr>
            <a:lvl3pPr marL="914400" lvl="2" indent="-91440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3pPr>
            <a:lvl4pPr marL="1371600" lvl="3" indent="-137160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4pPr>
            <a:lvl5pPr marL="1828800" lvl="4" indent="-1828800" algn="ctr">
              <a:buNone/>
              <a:defRPr sz="2800" kern="1200">
                <a:effectLst>
                  <a:outerShdw blurRad="38100" dist="38100" dir="2700000">
                    <a:srgbClr val="C0C0C0"/>
                  </a:outerShdw>
                </a:effectLst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69637" name="日期占位符 69636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Clr>
                <a:srgbClr val="000000"/>
              </a:buClr>
            </a:pPr>
            <a:endParaRPr lang="zh-CN" altLang="en-US" dirty="0">
              <a:latin typeface="Comic Sans MS" panose="030F0702030302020204" pitchFamily="66" charset="0"/>
            </a:endParaRPr>
          </a:p>
        </p:txBody>
      </p:sp>
      <p:sp>
        <p:nvSpPr>
          <p:cNvPr id="69638" name="页脚占位符 6963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Clr>
                <a:srgbClr val="000000"/>
              </a:buClr>
            </a:pPr>
            <a:endParaRPr lang="zh-CN" dirty="0">
              <a:latin typeface="Comic Sans MS" panose="030F0702030302020204" pitchFamily="66" charset="0"/>
            </a:endParaRPr>
          </a:p>
        </p:txBody>
      </p:sp>
      <p:sp>
        <p:nvSpPr>
          <p:cNvPr id="69639" name="灯片编号占位符 6963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>
              <a:buClr>
                <a:srgbClr val="000000"/>
              </a:buClr>
            </a:pPr>
            <a:fld id="{9A0DB2DC-4C9A-4742-B13C-FB6460FD3503}" type="slidenum">
              <a:rPr lang="en-US" altLang="zh-CN" dirty="0">
                <a:latin typeface="Comic Sans MS" panose="030F0702030302020204" pitchFamily="66" charset="0"/>
              </a:rPr>
              <a:pPr>
                <a:buClr>
                  <a:srgbClr val="000000"/>
                </a:buClr>
              </a:pPr>
              <a:t>‹#›</a:t>
            </a:fld>
            <a:endParaRPr lang="zh-CN" dirty="0">
              <a:latin typeface="Comic Sans MS" panose="030F0702030302020204" pitchFamily="66" charset="0"/>
            </a:endParaRPr>
          </a:p>
        </p:txBody>
      </p:sp>
      <p:grpSp>
        <p:nvGrpSpPr>
          <p:cNvPr id="69640" name="组合 69639"/>
          <p:cNvGrpSpPr/>
          <p:nvPr/>
        </p:nvGrpSpPr>
        <p:grpSpPr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9641" name="任意多边形 69640"/>
            <p:cNvSpPr/>
            <p:nvPr userDrawn="1"/>
          </p:nvSpPr>
          <p:spPr>
            <a:xfrm>
              <a:off x="177" y="177"/>
              <a:ext cx="2250" cy="1017"/>
            </a:xfrm>
            <a:custGeom>
              <a:avLst/>
              <a:gdLst/>
              <a:ahLst/>
              <a:cxnLst/>
              <a:rect l="0" t="0" r="0" b="0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42" name="任意多边形 69641"/>
            <p:cNvSpPr/>
            <p:nvPr userDrawn="1"/>
          </p:nvSpPr>
          <p:spPr>
            <a:xfrm>
              <a:off x="166" y="261"/>
              <a:ext cx="2244" cy="1007"/>
            </a:xfrm>
            <a:custGeom>
              <a:avLst/>
              <a:gdLst/>
              <a:ahLst/>
              <a:cxnLst/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43" name="任意多边形 69642"/>
            <p:cNvSpPr/>
            <p:nvPr userDrawn="1"/>
          </p:nvSpPr>
          <p:spPr>
            <a:xfrm>
              <a:off x="474" y="344"/>
              <a:ext cx="1488" cy="919"/>
            </a:xfrm>
            <a:custGeom>
              <a:avLst/>
              <a:gdLst/>
              <a:ahLst/>
              <a:cxnLst/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9644" name="组合 69643"/>
            <p:cNvGrpSpPr/>
            <p:nvPr userDrawn="1"/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69645" name="任意多边形 69644"/>
              <p:cNvSpPr/>
              <p:nvPr userDrawn="1"/>
            </p:nvSpPr>
            <p:spPr>
              <a:xfrm>
                <a:off x="2005" y="934"/>
                <a:ext cx="212" cy="214"/>
              </a:xfrm>
              <a:custGeom>
                <a:avLst/>
                <a:gdLst/>
                <a:ahLst/>
                <a:cxnLst/>
                <a:rect l="0" t="0" r="0" b="0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46" name="任意多边形 69645"/>
              <p:cNvSpPr/>
              <p:nvPr userDrawn="1"/>
            </p:nvSpPr>
            <p:spPr>
              <a:xfrm>
                <a:off x="123" y="148"/>
                <a:ext cx="2386" cy="1081"/>
              </a:xfrm>
              <a:custGeom>
                <a:avLst/>
                <a:gdLst/>
                <a:ahLst/>
                <a:cxnLst/>
                <a:rect l="0" t="0" r="0" b="0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47" name="任意多边形 69646"/>
              <p:cNvSpPr/>
              <p:nvPr userDrawn="1"/>
            </p:nvSpPr>
            <p:spPr>
              <a:xfrm>
                <a:off x="324" y="158"/>
                <a:ext cx="1686" cy="614"/>
              </a:xfrm>
              <a:custGeom>
                <a:avLst/>
                <a:gdLst/>
                <a:ahLst/>
                <a:cxnLst/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48" name="任意多边形 69647"/>
              <p:cNvSpPr/>
              <p:nvPr userDrawn="1"/>
            </p:nvSpPr>
            <p:spPr>
              <a:xfrm>
                <a:off x="409" y="251"/>
                <a:ext cx="227" cy="410"/>
              </a:xfrm>
              <a:custGeom>
                <a:avLst/>
                <a:gdLst/>
                <a:ahLst/>
                <a:cxnLst/>
                <a:rect l="0" t="0" r="0" b="0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49" name="任意多边形 69648"/>
              <p:cNvSpPr/>
              <p:nvPr userDrawn="1"/>
            </p:nvSpPr>
            <p:spPr>
              <a:xfrm>
                <a:off x="846" y="536"/>
                <a:ext cx="691" cy="364"/>
              </a:xfrm>
              <a:custGeom>
                <a:avLst/>
                <a:gdLst/>
                <a:ahLst/>
                <a:cxnLst/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650" name="组合 69649"/>
          <p:cNvGrpSpPr/>
          <p:nvPr/>
        </p:nvGrpSpPr>
        <p:grpSpPr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69651" name="任意多边形 69650"/>
            <p:cNvSpPr/>
            <p:nvPr userDrawn="1"/>
          </p:nvSpPr>
          <p:spPr>
            <a:xfrm rot="7320404">
              <a:off x="4909" y="2936"/>
              <a:ext cx="629" cy="293"/>
            </a:xfrm>
            <a:custGeom>
              <a:avLst/>
              <a:gdLst/>
              <a:ahLst/>
              <a:cxnLst/>
              <a:rect l="0" t="0" r="0" b="0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52" name="任意多边形 69651"/>
            <p:cNvSpPr/>
            <p:nvPr userDrawn="1"/>
          </p:nvSpPr>
          <p:spPr>
            <a:xfrm rot="7320404">
              <a:off x="4893" y="2922"/>
              <a:ext cx="627" cy="290"/>
            </a:xfrm>
            <a:custGeom>
              <a:avLst/>
              <a:gdLst/>
              <a:ahLst/>
              <a:cxnLst/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653" name="任意多边形 69652"/>
            <p:cNvSpPr/>
            <p:nvPr userDrawn="1"/>
          </p:nvSpPr>
          <p:spPr>
            <a:xfrm rot="7320404">
              <a:off x="4999" y="2912"/>
              <a:ext cx="416" cy="265"/>
            </a:xfrm>
            <a:custGeom>
              <a:avLst/>
              <a:gdLst/>
              <a:ahLst/>
              <a:cxnLst/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9654" name="组合 69653"/>
            <p:cNvGrpSpPr/>
            <p:nvPr userDrawn="1"/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69655" name="任意多边形 69654"/>
              <p:cNvSpPr/>
              <p:nvPr userDrawn="1"/>
            </p:nvSpPr>
            <p:spPr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/>
                <a:rect l="0" t="0" r="0" b="0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56" name="任意多边形 69655"/>
              <p:cNvSpPr/>
              <p:nvPr userDrawn="1"/>
            </p:nvSpPr>
            <p:spPr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/>
                <a:rect l="0" t="0" r="0" b="0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57" name="任意多边形 69656"/>
              <p:cNvSpPr/>
              <p:nvPr userDrawn="1"/>
            </p:nvSpPr>
            <p:spPr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/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58" name="任意多边形 69657"/>
              <p:cNvSpPr/>
              <p:nvPr userDrawn="1"/>
            </p:nvSpPr>
            <p:spPr>
              <a:xfrm rot="7320404">
                <a:off x="5363" y="2873"/>
                <a:ext cx="63" cy="118"/>
              </a:xfrm>
              <a:custGeom>
                <a:avLst/>
                <a:gdLst/>
                <a:ahLst/>
                <a:cxnLst/>
                <a:rect l="0" t="0" r="0" b="0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59" name="任意多边形 69658"/>
              <p:cNvSpPr/>
              <p:nvPr userDrawn="1"/>
            </p:nvSpPr>
            <p:spPr>
              <a:xfrm rot="7320404">
                <a:off x="5136" y="2999"/>
                <a:ext cx="193" cy="104"/>
              </a:xfrm>
              <a:custGeom>
                <a:avLst/>
                <a:gdLst/>
                <a:ahLst/>
                <a:cxnLst/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69660" name="任意多边形 69659"/>
          <p:cNvSpPr/>
          <p:nvPr/>
        </p:nvSpPr>
        <p:spPr>
          <a:xfrm>
            <a:off x="901700" y="5054600"/>
            <a:ext cx="6807200" cy="728663"/>
          </a:xfrm>
          <a:custGeom>
            <a:avLst/>
            <a:gdLst/>
            <a:ahLst/>
            <a:cxnLst/>
            <a:rect l="0" t="0" r="0" b="0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>
                <a:alpha val="100000"/>
              </a:schemeClr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661" name="任意多边形 69660"/>
          <p:cNvSpPr/>
          <p:nvPr/>
        </p:nvSpPr>
        <p:spPr>
          <a:xfrm>
            <a:off x="4076700" y="1930400"/>
            <a:ext cx="889000" cy="381000"/>
          </a:xfrm>
          <a:custGeom>
            <a:avLst/>
            <a:gdLst/>
            <a:ahLst/>
            <a:cxnLst/>
            <a:rect l="0" t="0" r="0" b="0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ap="flat" cmpd="sng">
            <a:solidFill>
              <a:schemeClr val="tx2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10862" y="1828800"/>
            <a:ext cx="3771138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60611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354" name="组合 100353"/>
          <p:cNvGrpSpPr/>
          <p:nvPr/>
        </p:nvGrpSpPr>
        <p:grpSpPr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100355" name="矩形 100354"/>
            <p:cNvSpPr/>
            <p:nvPr/>
          </p:nvSpPr>
          <p:spPr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wrap="none" anchor="ctr"/>
            <a:lstStyle/>
            <a:p>
              <a:pPr lvl="0" algn="ctr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0356" name="圆角矩形 100355"/>
            <p:cNvSpPr/>
            <p:nvPr/>
          </p:nvSpPr>
          <p:spPr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/>
            <a:p>
              <a:pPr lvl="0" algn="ctr">
                <a:buClr>
                  <a:srgbClr val="000000"/>
                </a:buClr>
              </a:pPr>
              <a:endParaRPr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0357" name="组合 100356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100358" name="圆角矩形 100357"/>
            <p:cNvSpPr/>
            <p:nvPr/>
          </p:nvSpPr>
          <p:spPr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359" name="流程图: 延期 100358"/>
            <p:cNvSpPr/>
            <p:nvPr/>
          </p:nvSpPr>
          <p:spPr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0360" name="副标题 100359"/>
          <p:cNvSpPr>
            <a:spLocks noGrp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100361" name="日期占位符 100360"/>
          <p:cNvSpPr>
            <a:spLocks noGrp="1"/>
          </p:cNvSpPr>
          <p:nvPr>
            <p:ph type="dt" sz="quarter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buClr>
                <a:srgbClr val="000000"/>
              </a:buClr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00362" name="页脚占位符 100361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algn="r">
              <a:buClr>
                <a:srgbClr val="000000"/>
              </a:buClr>
            </a:pPr>
            <a:endParaRPr lang="zh-CN" dirty="0"/>
          </a:p>
        </p:txBody>
      </p:sp>
      <p:sp>
        <p:nvSpPr>
          <p:cNvPr id="100363" name="灯片编号占位符 100362"/>
          <p:cNvSpPr>
            <a:spLocks noGrp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>
              <a:buClr>
                <a:srgbClr val="000000"/>
              </a:buClr>
            </a:pPr>
            <a:fld id="{9A0DB2DC-4C9A-4742-B13C-FB6460FD3503}" type="slidenum">
              <a:rPr lang="en-US" altLang="zh-CN" dirty="0"/>
              <a:pPr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  <p:sp>
        <p:nvSpPr>
          <p:cNvPr id="100364" name="标题 100363"/>
          <p:cNvSpPr>
            <a:spLocks noGrp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 advClick="0" advTm="1000">
    <p:strips dir="rd"/>
  </p:transition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1643" y="2362200"/>
            <a:ext cx="3769582" cy="37242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828748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Ovr>
    <a:masterClrMapping/>
  </p:clrMapOvr>
  <p:transition advClick="0" advTm="1000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标题 62465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62467" name="文本占位符 6246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2468" name="日期占位符 62467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>
                <a:latin typeface="Garamond" pitchFamily="18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62469" name="页脚占位符 6246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>
                <a:latin typeface="Garamond" pitchFamily="18" charset="0"/>
              </a:defRPr>
            </a:lvl1pPr>
          </a:lstStyle>
          <a:p>
            <a:pPr lvl="0"/>
            <a:endParaRPr lang="zh-CN" dirty="0"/>
          </a:p>
        </p:txBody>
      </p:sp>
      <p:sp>
        <p:nvSpPr>
          <p:cNvPr id="62470" name="灯片编号占位符 62469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Garamond" pitchFamily="18" charset="0"/>
              </a:defRPr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  <p:sp>
        <p:nvSpPr>
          <p:cNvPr id="62471" name="任意多边形 62470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/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>
                <a:alpha val="100000"/>
              </a:schemeClr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72" name="直接连接符 62471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headEnd type="none" w="med" len="med"/>
            <a:tailEnd type="none" w="med" len="med"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rd"/>
  </p:transition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9925" lvl="1" indent="-32512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22350" lvl="2" indent="-35052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39850" lvl="3" indent="-31559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681480" lvl="4" indent="-33972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任意多边形 68609"/>
          <p:cNvSpPr/>
          <p:nvPr/>
        </p:nvSpPr>
        <p:spPr>
          <a:xfrm rot="-3172564">
            <a:off x="7777163" y="-14287"/>
            <a:ext cx="1162050" cy="2084387"/>
          </a:xfrm>
          <a:custGeom>
            <a:avLst/>
            <a:gdLst/>
            <a:ahLst/>
            <a:cxnLst/>
            <a:rect l="0" t="0" r="0" b="0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11" name="标题 68610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68612" name="文本占位符 68611"/>
          <p:cNvSpPr>
            <a:spLocks noGrp="1"/>
          </p:cNvSpPr>
          <p:nvPr>
            <p:ph type="body" idx="1"/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8613" name="日期占位符 68612"/>
          <p:cNvSpPr>
            <a:spLocks noGrp="1"/>
          </p:cNvSpPr>
          <p:nvPr>
            <p:ph type="dt" sz="half" idx="2"/>
          </p:nvPr>
        </p:nvSpPr>
        <p:spPr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Comic Sans MS" panose="030F0702030302020204" pitchFamily="66" charset="0"/>
              </a:defRPr>
            </a:lvl1pPr>
          </a:lstStyle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8614" name="页脚占位符 68613"/>
          <p:cNvSpPr>
            <a:spLocks noGrp="1"/>
          </p:cNvSpPr>
          <p:nvPr>
            <p:ph type="ftr" sz="quarter" idx="3"/>
          </p:nvPr>
        </p:nvSpPr>
        <p:spPr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Comic Sans MS" panose="030F0702030302020204" pitchFamily="66" charset="0"/>
              </a:defRPr>
            </a:lvl1pPr>
          </a:lstStyle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8615" name="灯片编号占位符 68614"/>
          <p:cNvSpPr>
            <a:spLocks noGrp="1"/>
          </p:cNvSpPr>
          <p:nvPr>
            <p:ph type="sldNum" sz="quarter" idx="4"/>
          </p:nvPr>
        </p:nvSpPr>
        <p:spPr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Comic Sans MS" panose="030F0702030302020204" pitchFamily="66" charset="0"/>
              </a:defRPr>
            </a:lvl1pPr>
          </a:lstStyle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  <p:sp>
        <p:nvSpPr>
          <p:cNvPr id="68616" name="任意多边形 68615"/>
          <p:cNvSpPr/>
          <p:nvPr/>
        </p:nvSpPr>
        <p:spPr>
          <a:xfrm rot="-3172564">
            <a:off x="7864475" y="23813"/>
            <a:ext cx="1165225" cy="2097087"/>
          </a:xfrm>
          <a:custGeom>
            <a:avLst/>
            <a:gdLst/>
            <a:ahLst/>
            <a:cxnLst/>
            <a:rect l="0" t="0" r="0" b="0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617" name="任意多边形 68616"/>
          <p:cNvSpPr/>
          <p:nvPr/>
        </p:nvSpPr>
        <p:spPr>
          <a:xfrm rot="-3172564">
            <a:off x="7831138" y="192088"/>
            <a:ext cx="1025525" cy="1571625"/>
          </a:xfrm>
          <a:custGeom>
            <a:avLst/>
            <a:gdLst/>
            <a:ahLst/>
            <a:cxnLst/>
            <a:rect l="0" t="0" r="0" b="0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8618" name="组合 68617"/>
          <p:cNvGrpSpPr/>
          <p:nvPr/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68619" name="任意多边形 68618"/>
            <p:cNvSpPr/>
            <p:nvPr userDrawn="1"/>
          </p:nvSpPr>
          <p:spPr>
            <a:xfrm>
              <a:off x="24" y="3505"/>
              <a:ext cx="1089" cy="649"/>
            </a:xfrm>
            <a:custGeom>
              <a:avLst/>
              <a:gdLst/>
              <a:ahLst/>
              <a:cxnLst/>
              <a:rect l="0" t="0" r="0" b="0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0" name="任意多边形 68619"/>
            <p:cNvSpPr/>
            <p:nvPr userDrawn="1"/>
          </p:nvSpPr>
          <p:spPr>
            <a:xfrm>
              <a:off x="1022" y="3582"/>
              <a:ext cx="71" cy="129"/>
            </a:xfrm>
            <a:custGeom>
              <a:avLst/>
              <a:gdLst/>
              <a:ahLst/>
              <a:cxnLst/>
              <a:rect l="0" t="0" r="0" b="0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1" name="任意多边形 68620"/>
            <p:cNvSpPr/>
            <p:nvPr userDrawn="1"/>
          </p:nvSpPr>
          <p:spPr>
            <a:xfrm>
              <a:off x="20" y="3774"/>
              <a:ext cx="792" cy="410"/>
            </a:xfrm>
            <a:custGeom>
              <a:avLst/>
              <a:gdLst/>
              <a:ahLst/>
              <a:cxnLst/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2" name="任意多边形 68621"/>
            <p:cNvSpPr/>
            <p:nvPr userDrawn="1"/>
          </p:nvSpPr>
          <p:spPr>
            <a:xfrm>
              <a:off x="129" y="3808"/>
              <a:ext cx="525" cy="374"/>
            </a:xfrm>
            <a:custGeom>
              <a:avLst/>
              <a:gdLst/>
              <a:ahLst/>
              <a:cxnLst/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3" name="任意多边形 68622"/>
            <p:cNvSpPr/>
            <p:nvPr userDrawn="1"/>
          </p:nvSpPr>
          <p:spPr>
            <a:xfrm>
              <a:off x="485" y="3532"/>
              <a:ext cx="135" cy="121"/>
            </a:xfrm>
            <a:custGeom>
              <a:avLst/>
              <a:gdLst/>
              <a:ahLst/>
              <a:cxnLst/>
              <a:rect l="0" t="0" r="0" b="0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4" name="任意多边形 68623"/>
            <p:cNvSpPr/>
            <p:nvPr userDrawn="1"/>
          </p:nvSpPr>
          <p:spPr>
            <a:xfrm>
              <a:off x="641" y="4163"/>
              <a:ext cx="76" cy="112"/>
            </a:xfrm>
            <a:custGeom>
              <a:avLst/>
              <a:gdLst/>
              <a:ahLst/>
              <a:cxnLst/>
              <a:rect l="0" t="0" r="0" b="0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5" name="任意多边形 68624"/>
            <p:cNvSpPr/>
            <p:nvPr userDrawn="1"/>
          </p:nvSpPr>
          <p:spPr>
            <a:xfrm>
              <a:off x="504" y="3607"/>
              <a:ext cx="193" cy="383"/>
            </a:xfrm>
            <a:custGeom>
              <a:avLst/>
              <a:gdLst/>
              <a:ahLst/>
              <a:cxnLst/>
              <a:rect l="0" t="0" r="0" b="0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6" name="任意多边形 68625"/>
            <p:cNvSpPr/>
            <p:nvPr userDrawn="1"/>
          </p:nvSpPr>
          <p:spPr>
            <a:xfrm>
              <a:off x="668" y="3590"/>
              <a:ext cx="364" cy="174"/>
            </a:xfrm>
            <a:custGeom>
              <a:avLst/>
              <a:gdLst/>
              <a:ahLst/>
              <a:cxnLst/>
              <a:rect l="0" t="0" r="0" b="0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27" name="任意多边形 68626"/>
            <p:cNvSpPr/>
            <p:nvPr userDrawn="1"/>
          </p:nvSpPr>
          <p:spPr>
            <a:xfrm>
              <a:off x="347" y="3693"/>
              <a:ext cx="156" cy="67"/>
            </a:xfrm>
            <a:custGeom>
              <a:avLst/>
              <a:gdLst/>
              <a:ahLst/>
              <a:cxnLst/>
              <a:rect l="0" t="0" r="0" b="0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8628" name="组合 68627"/>
            <p:cNvGrpSpPr/>
            <p:nvPr userDrawn="1"/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68629" name="组合 68628"/>
              <p:cNvGrpSpPr/>
              <p:nvPr userDrawn="1"/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68630" name="任意多边形 68629"/>
                <p:cNvSpPr/>
                <p:nvPr userDrawn="1"/>
              </p:nvSpPr>
              <p:spPr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31" name="任意多边形 68630"/>
                <p:cNvSpPr/>
                <p:nvPr userDrawn="1"/>
              </p:nvSpPr>
              <p:spPr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32" name="任意多边形 68631"/>
                <p:cNvSpPr/>
                <p:nvPr userDrawn="1"/>
              </p:nvSpPr>
              <p:spPr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68633" name="任意多边形 68632"/>
              <p:cNvSpPr/>
              <p:nvPr userDrawn="1"/>
            </p:nvSpPr>
            <p:spPr>
              <a:xfrm>
                <a:off x="76" y="3732"/>
                <a:ext cx="595" cy="250"/>
              </a:xfrm>
              <a:custGeom>
                <a:avLst/>
                <a:gdLst/>
                <a:ahLst/>
                <a:cxnLst/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634" name="任意多边形 68633"/>
              <p:cNvSpPr/>
              <p:nvPr userDrawn="1"/>
            </p:nvSpPr>
            <p:spPr>
              <a:xfrm>
                <a:off x="260" y="3886"/>
                <a:ext cx="244" cy="148"/>
              </a:xfrm>
              <a:custGeom>
                <a:avLst/>
                <a:gdLst/>
                <a:ahLst/>
                <a:cxnLst/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635" name="任意多边形 68634"/>
              <p:cNvSpPr/>
              <p:nvPr userDrawn="1"/>
            </p:nvSpPr>
            <p:spPr>
              <a:xfrm>
                <a:off x="565" y="3680"/>
                <a:ext cx="107" cy="238"/>
              </a:xfrm>
              <a:custGeom>
                <a:avLst/>
                <a:gdLst/>
                <a:ahLst/>
                <a:cxnLst/>
                <a:rect l="0" t="0" r="0" b="0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8636" name="组合 68635"/>
              <p:cNvGrpSpPr/>
              <p:nvPr userDrawn="1"/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68637" name="任意多边形 68636"/>
                <p:cNvSpPr/>
                <p:nvPr userDrawn="1"/>
              </p:nvSpPr>
              <p:spPr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38" name="任意多边形 68637"/>
                <p:cNvSpPr/>
                <p:nvPr userDrawn="1"/>
              </p:nvSpPr>
              <p:spPr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39" name="任意多边形 68638"/>
                <p:cNvSpPr/>
                <p:nvPr userDrawn="1"/>
              </p:nvSpPr>
              <p:spPr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40" name="任意多边形 68639"/>
                <p:cNvSpPr/>
                <p:nvPr userDrawn="1"/>
              </p:nvSpPr>
              <p:spPr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41" name="任意多边形 68640"/>
                <p:cNvSpPr/>
                <p:nvPr userDrawn="1"/>
              </p:nvSpPr>
              <p:spPr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42" name="任意多边形 68641"/>
                <p:cNvSpPr/>
                <p:nvPr userDrawn="1"/>
              </p:nvSpPr>
              <p:spPr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43" name="任意多边形 68642"/>
                <p:cNvSpPr/>
                <p:nvPr userDrawn="1"/>
              </p:nvSpPr>
              <p:spPr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44" name="任意多边形 68643"/>
                <p:cNvSpPr/>
                <p:nvPr userDrawn="1"/>
              </p:nvSpPr>
              <p:spPr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8645" name="组合 68644"/>
          <p:cNvGrpSpPr/>
          <p:nvPr/>
        </p:nvGrpSpPr>
        <p:grpSpPr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68646" name="任意多边形 68645"/>
            <p:cNvSpPr/>
            <p:nvPr userDrawn="1"/>
          </p:nvSpPr>
          <p:spPr>
            <a:xfrm flipH="1">
              <a:off x="5468" y="2620"/>
              <a:ext cx="205" cy="1427"/>
            </a:xfrm>
            <a:custGeom>
              <a:avLst/>
              <a:gdLst/>
              <a:ahLst/>
              <a:cxnLst/>
              <a:rect l="0" t="0" r="0" b="0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647" name="任意多边形 68646"/>
            <p:cNvSpPr/>
            <p:nvPr userDrawn="1"/>
          </p:nvSpPr>
          <p:spPr>
            <a:xfrm flipH="1">
              <a:off x="5506" y="1333"/>
              <a:ext cx="205" cy="1633"/>
            </a:xfrm>
            <a:custGeom>
              <a:avLst/>
              <a:gdLst/>
              <a:ahLst/>
              <a:cxnLst/>
              <a:rect l="0" t="0" r="0" b="0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8648" name="组合 68647"/>
          <p:cNvGrpSpPr/>
          <p:nvPr/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68649" name="组合 68648"/>
            <p:cNvGrpSpPr/>
            <p:nvPr userDrawn="1"/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68650" name="任意多边形 68649"/>
              <p:cNvSpPr/>
              <p:nvPr userDrawn="1"/>
            </p:nvSpPr>
            <p:spPr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/>
                <a:rect l="0" t="0" r="0" b="0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8651" name="组合 68650"/>
              <p:cNvGrpSpPr/>
              <p:nvPr userDrawn="1"/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68652" name="任意多边形 68651"/>
                <p:cNvSpPr/>
                <p:nvPr userDrawn="1"/>
              </p:nvSpPr>
              <p:spPr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53" name="任意多边形 68652"/>
                <p:cNvSpPr/>
                <p:nvPr userDrawn="1"/>
              </p:nvSpPr>
              <p:spPr>
                <a:xfrm rot="-3172564">
                  <a:off x="5048" y="331"/>
                  <a:ext cx="269" cy="43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54" name="任意多边形 68653"/>
                <p:cNvSpPr/>
                <p:nvPr userDrawn="1"/>
              </p:nvSpPr>
              <p:spPr>
                <a:xfrm rot="-3172564">
                  <a:off x="4858" y="181"/>
                  <a:ext cx="505" cy="89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55" name="任意多边形 68654"/>
                <p:cNvSpPr/>
                <p:nvPr userDrawn="1"/>
              </p:nvSpPr>
              <p:spPr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56" name="任意多边形 68655"/>
                <p:cNvSpPr/>
                <p:nvPr userDrawn="1"/>
              </p:nvSpPr>
              <p:spPr>
                <a:xfrm rot="-3172564">
                  <a:off x="5297" y="896"/>
                  <a:ext cx="169" cy="12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57" name="任意多边形 68656"/>
                <p:cNvSpPr/>
                <p:nvPr userDrawn="1"/>
              </p:nvSpPr>
              <p:spPr>
                <a:xfrm rot="-3172564">
                  <a:off x="5253" y="805"/>
                  <a:ext cx="181" cy="1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58" name="任意多边形 68657"/>
                <p:cNvSpPr/>
                <p:nvPr userDrawn="1"/>
              </p:nvSpPr>
              <p:spPr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8659" name="任意多边形 68658"/>
                <p:cNvSpPr/>
                <p:nvPr userDrawn="1"/>
              </p:nvSpPr>
              <p:spPr>
                <a:xfrm rot="-3172564">
                  <a:off x="4948" y="141"/>
                  <a:ext cx="179" cy="13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8660" name="直接连接符 68659"/>
            <p:cNvSpPr/>
            <p:nvPr userDrawn="1"/>
          </p:nvSpPr>
          <p:spPr>
            <a:xfrm>
              <a:off x="4870" y="84"/>
              <a:ext cx="42" cy="96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rd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标题 8089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80899" name="文本占位符 8089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80900" name="日期占位符 8089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80901" name="页脚占位符 8090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80902" name="灯片编号占位符 8090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trips dir="rd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30" name="组合 99329"/>
          <p:cNvGrpSpPr/>
          <p:nvPr/>
        </p:nvGrpSpPr>
        <p:grpSpPr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99331" name="组合 99330"/>
            <p:cNvGrpSpPr/>
            <p:nvPr userDrawn="1"/>
          </p:nvGrpSpPr>
          <p:grpSpPr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99332" name="矩形 99331"/>
              <p:cNvSpPr/>
              <p:nvPr userDrawn="1"/>
            </p:nvSpPr>
            <p:spPr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333" name="任意多边形 99332"/>
              <p:cNvSpPr/>
              <p:nvPr userDrawn="1"/>
            </p:nvSpPr>
            <p:spPr>
              <a:xfrm>
                <a:off x="288" y="0"/>
                <a:ext cx="1728" cy="735"/>
              </a:xfrm>
              <a:custGeom>
                <a:avLst/>
                <a:gdLst/>
                <a:ahLst/>
                <a:cxnLst/>
                <a:rect l="0" t="0" r="0" b="0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9334" name="组合 99333"/>
            <p:cNvGrpSpPr/>
            <p:nvPr/>
          </p:nvGrpSpPr>
          <p:grpSpPr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99335" name="圆角矩形 99334"/>
              <p:cNvSpPr/>
              <p:nvPr/>
            </p:nvSpPr>
            <p:spPr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336" name="流程图: 延期 99335"/>
              <p:cNvSpPr/>
              <p:nvPr/>
            </p:nvSpPr>
            <p:spPr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99337" name="标题 99336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99338" name="文本占位符 99337"/>
          <p:cNvSpPr>
            <a:spLocks noGrp="1"/>
          </p:cNvSpPr>
          <p:nvPr>
            <p:ph type="body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9339" name="日期占位符 99338"/>
          <p:cNvSpPr>
            <a:spLocks noGrp="1"/>
          </p:cNvSpPr>
          <p:nvPr>
            <p:ph type="dt" sz="half" idx="2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99340" name="页脚占位符 99339"/>
          <p:cNvSpPr>
            <a:spLocks noGrp="1"/>
          </p:cNvSpPr>
          <p:nvPr>
            <p:ph type="ftr" sz="quarter" idx="3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99341" name="灯片编号占位符 99340"/>
          <p:cNvSpPr>
            <a:spLocks noGrp="1"/>
          </p:cNvSpPr>
          <p:nvPr>
            <p:ph type="sldNum" sz="quarter" idx="4"/>
          </p:nvPr>
        </p:nvSpPr>
        <p:spPr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 lvl="0">
              <a:buClr>
                <a:srgbClr val="000000"/>
              </a:buClr>
            </a:pPr>
            <a:fld id="{9A0DB2DC-4C9A-4742-B13C-FB6460FD3503}" type="slidenum">
              <a:rPr lang="en-US" altLang="zh-CN" dirty="0"/>
              <a:pPr lvl="0">
                <a:buClr>
                  <a:srgbClr val="000000"/>
                </a:buClr>
              </a:pPr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 advTm="1000">
    <p:strips dir="rd"/>
  </p:transition>
  <p:hf sldNum="0" hdr="0" ftr="0" dt="0"/>
  <p:txStyles>
    <p:titleStyle>
      <a:lvl1pPr marL="0" lvl="0" indent="0" algn="l" defTabSz="914400" eaLnBrk="1" fontAlgn="base" latinLnBrk="0" hangingPunct="1">
        <a:lnSpc>
          <a:spcPct val="9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anose="05000000000000000000" pitchFamily="2" charset="2"/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&#27766;&#24029;&#22320;&#38663;.flv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media" Target="file:///D:\&#26446;&#39118;&#40509;\&#26032;&#24314;&#25991;&#20214;&#22841;\&#26368;&#21518;&#30340;&#23039;&#21183;\6b8734d4482e755a.mp3" TargetMode="External"/><Relationship Id="rId2" Type="http://schemas.openxmlformats.org/officeDocument/2006/relationships/slideLayout" Target="../slideLayouts/slideLayout18.xml"/><Relationship Id="rId1" Type="http://schemas.openxmlformats.org/officeDocument/2006/relationships/audio" Target="file:///D:\&#26446;&#39118;&#40509;\&#26032;&#24314;&#25991;&#20214;&#22841;\&#26368;&#21518;&#30340;&#23039;&#21183;\6b8734d4482e755a.mp3" TargetMode="Externa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file:///D:\&#26446;&#39118;&#40509;\&#26032;&#24314;&#25991;&#20214;&#22841;\&#26368;&#21518;&#30340;&#23039;&#21183;\6b8734d4482e755a.mp3" TargetMode="External"/><Relationship Id="rId2" Type="http://schemas.openxmlformats.org/officeDocument/2006/relationships/slideLayout" Target="../slideLayouts/slideLayout18.xml"/><Relationship Id="rId1" Type="http://schemas.openxmlformats.org/officeDocument/2006/relationships/audio" Target="file:///D:\&#26446;&#39118;&#40509;\&#26032;&#24314;&#25991;&#20214;&#22841;\&#26368;&#21518;&#30340;&#23039;&#21183;\6b8734d4482e755a.mp3" TargetMode="Externa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file:///D:\&#26446;&#39118;&#40509;\&#26032;&#24314;&#25991;&#20214;&#22841;\&#26368;&#21518;&#30340;&#23039;&#21183;\&#22235;&#24029;&#27766;&#24029;&#22320;&#38663;&#30456;&#20851;&#35270;&#39057;_6.WMV" TargetMode="External"/><Relationship Id="rId2" Type="http://schemas.openxmlformats.org/officeDocument/2006/relationships/slideLayout" Target="../slideLayouts/slideLayout29.xml"/><Relationship Id="rId1" Type="http://schemas.openxmlformats.org/officeDocument/2006/relationships/video" Target="file:///D:\&#26446;&#39118;&#40509;\&#26032;&#24314;&#25991;&#20214;&#22841;\&#26368;&#21518;&#30340;&#23039;&#21183;\&#22235;&#24029;&#27766;&#24029;&#22320;&#38663;&#30456;&#20851;&#35270;&#39057;_6.WMV" TargetMode="Externa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&#27766;&#24029;&#22320;&#38663;.flv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9" name="图片 88068" descr="2008051912111685208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43009" descr="11IH32E9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43010"/>
          <p:cNvSpPr txBox="1"/>
          <p:nvPr/>
        </p:nvSpPr>
        <p:spPr>
          <a:xfrm>
            <a:off x="1042988" y="1714488"/>
            <a:ext cx="6913562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</a:p>
        </p:txBody>
      </p:sp>
      <p:sp>
        <p:nvSpPr>
          <p:cNvPr id="43016" name="矩形 43015"/>
          <p:cNvSpPr/>
          <p:nvPr/>
        </p:nvSpPr>
        <p:spPr>
          <a:xfrm>
            <a:off x="539750" y="1052513"/>
            <a:ext cx="2303463" cy="56197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 fontScale="85000" lnSpcReduction="20000"/>
          </a:bodyPr>
          <a:lstStyle/>
          <a:p>
            <a:pPr algn="ctr"/>
            <a:endParaRPr lang="zh-CN" altLang="en-US" sz="4400" dirty="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786" y="2428868"/>
            <a:ext cx="757242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 dirty="0" smtClean="0"/>
              <a:t>       谭老师立即将他们拉到课桌底下，双手撑在课桌上，用自己的身体护住了四个学生。 </a:t>
            </a:r>
            <a:endParaRPr lang="zh-CN" altLang="en-US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285852" y="1285860"/>
            <a:ext cx="2643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动作：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0961" descr="11IH32E9-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500090"/>
            <a:ext cx="9144000" cy="7358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40962"/>
          <p:cNvSpPr txBox="1"/>
          <p:nvPr/>
        </p:nvSpPr>
        <p:spPr>
          <a:xfrm>
            <a:off x="642910" y="571480"/>
            <a:ext cx="7143800" cy="7879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4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天空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阴沉沉的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 lvl="0">
              <a:spcBef>
                <a:spcPct val="50000"/>
              </a:spcBef>
            </a:pP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  忽然，课桌摇晃起来！整栋楼房都摇晃起来！地震！</a:t>
            </a:r>
          </a:p>
          <a:p>
            <a:pPr lvl="0">
              <a:spcBef>
                <a:spcPct val="50000"/>
              </a:spcBef>
            </a:pP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楼房摇晃得越来越厉害了，并伴随着刺耳的吱吱声，外面阵阵尘埃腾空而起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 地动山摇。碎裂的砖块、水泥板重重的砸下来，楼房塌陷</a:t>
            </a:r>
            <a:r>
              <a:rPr lang="zh-CN" altLang="en-US" sz="4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了</a:t>
            </a:r>
            <a:r>
              <a:rPr lang="en-US" altLang="zh-CN" sz="4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······             </a:t>
            </a:r>
            <a:r>
              <a:rPr lang="zh-CN" alt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zh-CN" altLang="en-US" sz="4000" dirty="0" smtClean="0">
                <a:solidFill>
                  <a:srgbClr val="FF0000"/>
                </a:solidFill>
              </a:rPr>
              <a:t>环境描写）</a:t>
            </a:r>
          </a:p>
          <a:p>
            <a:pPr lvl="0">
              <a:spcBef>
                <a:spcPct val="50000"/>
              </a:spcBef>
            </a:pPr>
            <a:endParaRPr lang="en-US" altLang="zh-CN" sz="4000" b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684213" y="3573463"/>
            <a:ext cx="74898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文本框 106497"/>
          <p:cNvSpPr txBox="1"/>
          <p:nvPr/>
        </p:nvSpPr>
        <p:spPr>
          <a:xfrm>
            <a:off x="1187450" y="549275"/>
            <a:ext cx="7272338" cy="206210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我们发现他的时候，他双臂张开趴在课桌上，后脑被楼板砸得深凹下去，血肉模糊，身下死死地护着四个学生。四个学生都还活着！”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救援人员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106499" name="文本框 106498"/>
          <p:cNvSpPr txBox="1"/>
          <p:nvPr/>
        </p:nvSpPr>
        <p:spPr>
          <a:xfrm>
            <a:off x="1187450" y="2708275"/>
            <a:ext cx="70564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地震时，眼看教室要倒，谭老师飞身扑到了我们的身上。”（学生）</a:t>
            </a:r>
          </a:p>
        </p:txBody>
      </p:sp>
      <p:sp>
        <p:nvSpPr>
          <p:cNvPr id="106500" name="文本框 106499"/>
          <p:cNvSpPr txBox="1"/>
          <p:nvPr/>
        </p:nvSpPr>
        <p:spPr>
          <a:xfrm>
            <a:off x="1331913" y="3933825"/>
            <a:ext cx="7056437" cy="206210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如果要快速逃离现场，论条件，老师离门口最近，最有可能离开。但在生死攸关的一刻，谭老师把生的希望留给了学生。”（老师）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1065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文本框 106497"/>
          <p:cNvSpPr txBox="1"/>
          <p:nvPr/>
        </p:nvSpPr>
        <p:spPr>
          <a:xfrm>
            <a:off x="1187450" y="549275"/>
            <a:ext cx="7272338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我们发现他的时候，他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双臂张开趴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在课桌上，后脑被楼板砸得深凹下去，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血肉模糊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，身下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死死地护着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四个学生。四个学生都还活着！”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救援人员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</a:p>
        </p:txBody>
      </p:sp>
      <p:sp>
        <p:nvSpPr>
          <p:cNvPr id="106499" name="文本框 106498"/>
          <p:cNvSpPr txBox="1"/>
          <p:nvPr/>
        </p:nvSpPr>
        <p:spPr>
          <a:xfrm>
            <a:off x="1187450" y="2708275"/>
            <a:ext cx="70564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地震时，眼看教室要倒，谭老师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飞身扑到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了我们的身上。”（学生）</a:t>
            </a:r>
          </a:p>
        </p:txBody>
      </p:sp>
      <p:sp>
        <p:nvSpPr>
          <p:cNvPr id="106500" name="文本框 106499"/>
          <p:cNvSpPr txBox="1"/>
          <p:nvPr/>
        </p:nvSpPr>
        <p:spPr>
          <a:xfrm>
            <a:off x="1331913" y="3933825"/>
            <a:ext cx="7056437" cy="2041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如果要快速逃离现场，论条件，老师离门口最近，最有可能离开。但在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生死攸关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的一刻，谭老师把生的希望</a:t>
            </a:r>
            <a:r>
              <a:rPr lang="zh-CN" altLang="en-US" sz="3200" b="1" dirty="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留给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了学生。”（老师）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1065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文本框 107521"/>
          <p:cNvSpPr txBox="1"/>
          <p:nvPr/>
        </p:nvSpPr>
        <p:spPr>
          <a:xfrm>
            <a:off x="250825" y="765175"/>
            <a:ext cx="8893175" cy="478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4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张开双臂，护住学生”是谭老师牺牲时的自然姿势，但正是这一姿势挽救了四个学生的生命。这是一个</a:t>
            </a:r>
            <a:r>
              <a:rPr lang="en-US" altLang="zh-CN" sz="4400" b="1" dirty="0" smtClean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</a:t>
            </a:r>
            <a:r>
              <a:rPr lang="zh-CN" altLang="en-US" sz="4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的姿势，是一个</a:t>
            </a:r>
            <a:r>
              <a:rPr lang="en-US" altLang="zh-CN" sz="4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</a:t>
            </a:r>
            <a:r>
              <a:rPr lang="zh-CN" altLang="en-US" sz="4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的姿势，是一个</a:t>
            </a:r>
            <a:r>
              <a:rPr lang="en-US" altLang="zh-CN" sz="4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</a:t>
            </a:r>
            <a:r>
              <a:rPr lang="zh-CN" altLang="en-US" sz="4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的姿势，也是他生命中最后的姿势，这个姿势将</a:t>
            </a:r>
            <a:r>
              <a:rPr lang="en-US" altLang="zh-CN" sz="4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__________</a:t>
            </a:r>
            <a:r>
              <a:rPr lang="zh-CN" altLang="en-US" sz="4400" b="1" dirty="0">
                <a:solidFill>
                  <a:srgbClr val="0033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文本框 108545"/>
          <p:cNvSpPr txBox="1"/>
          <p:nvPr/>
        </p:nvSpPr>
        <p:spPr>
          <a:xfrm>
            <a:off x="827088" y="1125538"/>
            <a:ext cx="7273925" cy="3751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谭千秋，一位普通的老师，他用自己</a:t>
            </a:r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51</a:t>
            </a:r>
            <a:r>
              <a:rPr lang="zh-CN" altLang="en-US" sz="4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岁的宝贵生命诠释了爱与责任的师德灵魂。人们赞颂他：“英雄不死，精神千秋！”</a:t>
            </a:r>
          </a:p>
        </p:txBody>
      </p:sp>
    </p:spTree>
  </p:cSld>
  <p:clrMapOvr>
    <a:masterClrMapping/>
  </p:clrMapOvr>
  <p:transition>
    <p:strips dir="r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图片 55299" descr="U2342P1T1D16729714F21DT2008112615030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1000">
    <p:strips dir="r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文本框 50180"/>
          <p:cNvSpPr txBox="1"/>
          <p:nvPr/>
        </p:nvSpPr>
        <p:spPr>
          <a:xfrm>
            <a:off x="1547813" y="620713"/>
            <a:ext cx="709295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那四个娃儿真的都活了吗？老谭！    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老谭！你说句话呀！                         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昨天晚上我就听说，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有个老师救了四个学生，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我哪想到就是你呀！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让我给你擦擦手吧，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那上面有血，血迹已经发黑了。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昨晚在操场上，你的手还是软软的，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才过了一夜，咋就变得这么硬呀！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前天，我们散步时，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你的手还是热热的，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怎么现在变得冰凉凉的</a:t>
            </a:r>
          </a:p>
        </p:txBody>
      </p:sp>
      <p:pic>
        <p:nvPicPr>
          <p:cNvPr id="50182" name="6b8734d4482e755a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288" y="188913"/>
            <a:ext cx="576262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758" fill="hold"/>
                                        <p:tgtEl>
                                          <p:spTgt spid="50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18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文本框 54275"/>
          <p:cNvSpPr txBox="1"/>
          <p:nvPr/>
        </p:nvSpPr>
        <p:spPr>
          <a:xfrm>
            <a:off x="1547813" y="430213"/>
            <a:ext cx="6686550" cy="64277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也许，我该想到那个救学生的老师，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就是你，老谭！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我也是一名教师，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我怎能不明白你对学生的感情？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又怎能不理解你作为教师的选择？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那一刻，如果我也在，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我也会守护讲桌的，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一定！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可是此刻，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摸着你又硬又冷的手，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我的心还是疼啊！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你感觉到了吗？</a:t>
            </a:r>
          </a:p>
          <a:p>
            <a:pPr lvl="0">
              <a:buClr>
                <a:srgbClr val="000000"/>
              </a:buClr>
            </a:pPr>
            <a:r>
              <a:rPr lang="zh-CN" altLang="en-US" sz="3200" b="1" dirty="0">
                <a:latin typeface="Arial" panose="020B0604020202020204" pitchFamily="34" charset="0"/>
                <a:ea typeface="黑体" panose="02010600030101010101" pitchFamily="2" charset="-122"/>
              </a:rPr>
              <a:t>我心心相印的爱人！</a:t>
            </a:r>
            <a:endParaRPr lang="zh-CN" altLang="en-US" sz="3200" b="1">
              <a:latin typeface="Arial" panose="020B0604020202020204" pitchFamily="34" charset="0"/>
              <a:ea typeface="黑体" panose="02010600030101010101" pitchFamily="2" charset="-122"/>
            </a:endParaRPr>
          </a:p>
        </p:txBody>
      </p:sp>
      <p:pic>
        <p:nvPicPr>
          <p:cNvPr id="54277" name="6b8734d4482e755a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3850" y="188913"/>
            <a:ext cx="431800" cy="43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758" fill="hold"/>
                                        <p:tgtEl>
                                          <p:spTgt spid="542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7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图片 51201" descr="11IH32E9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文本框 51202"/>
          <p:cNvSpPr txBox="1"/>
          <p:nvPr/>
        </p:nvSpPr>
        <p:spPr>
          <a:xfrm>
            <a:off x="539750" y="2781300"/>
            <a:ext cx="7920038" cy="193899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谭</a:t>
            </a:r>
            <a:r>
              <a:rPr lang="zh-CN" altLang="en-US" sz="4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千秋是</a:t>
            </a:r>
            <a:r>
              <a:rPr lang="en-US" altLang="zh-CN" sz="4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2008</a:t>
            </a:r>
            <a:r>
              <a:rPr lang="zh-CN" altLang="en-US" sz="4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年感动中国十大人物候选人之一，同学们能为谭老师写一份颁奖词吗？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5" name="矩形 51204"/>
          <p:cNvSpPr/>
          <p:nvPr/>
        </p:nvSpPr>
        <p:spPr>
          <a:xfrm>
            <a:off x="827088" y="981075"/>
            <a:ext cx="2592387" cy="11334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352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sz="4000" b="1" dirty="0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2976" y="1142984"/>
            <a:ext cx="36433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小练笔：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矩形 56323"/>
          <p:cNvSpPr/>
          <p:nvPr/>
        </p:nvSpPr>
        <p:spPr>
          <a:xfrm>
            <a:off x="684213" y="3644900"/>
            <a:ext cx="7273925" cy="253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8000" dirty="0">
                <a:latin typeface="Arial" panose="020B0604020202020204" pitchFamily="34" charset="0"/>
                <a:ea typeface="宋体" panose="02010600030101010101" pitchFamily="2" charset="-122"/>
              </a:rPr>
              <a:t>2008</a:t>
            </a:r>
            <a:r>
              <a:rPr lang="zh-CN" altLang="en-US" sz="8000" dirty="0">
                <a:latin typeface="Arial" panose="020B0604020202020204" pitchFamily="34" charset="0"/>
                <a:ea typeface="宋体" panose="02010600030101010101" pitchFamily="2" charset="-122"/>
              </a:rPr>
              <a:t>年</a:t>
            </a:r>
            <a:r>
              <a:rPr lang="en-US" altLang="zh-CN" sz="8000" dirty="0">
                <a:latin typeface="Arial" panose="020B0604020202020204" pitchFamily="34" charset="0"/>
                <a:ea typeface="宋体" panose="02010600030101010101" pitchFamily="2" charset="-122"/>
              </a:rPr>
              <a:t>5</a:t>
            </a:r>
            <a:r>
              <a:rPr lang="zh-CN" altLang="en-US" sz="8000" dirty="0"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r>
              <a:rPr lang="en-US" altLang="zh-CN" sz="8000" dirty="0">
                <a:latin typeface="Arial" panose="020B0604020202020204" pitchFamily="34" charset="0"/>
                <a:ea typeface="宋体" panose="02010600030101010101" pitchFamily="2" charset="-122"/>
              </a:rPr>
              <a:t>12</a:t>
            </a:r>
            <a:r>
              <a:rPr lang="zh-CN" altLang="en-US" sz="8000" dirty="0">
                <a:latin typeface="Arial" panose="020B0604020202020204" pitchFamily="34" charset="0"/>
                <a:ea typeface="宋体" panose="02010600030101010101" pitchFamily="2" charset="-122"/>
              </a:rPr>
              <a:t>日</a:t>
            </a:r>
          </a:p>
          <a:p>
            <a:pPr lvl="0">
              <a:buClr>
                <a:srgbClr val="000000"/>
              </a:buClr>
            </a:pPr>
            <a:r>
              <a:rPr lang="en-US" altLang="zh-CN" sz="8000" dirty="0">
                <a:latin typeface="Arial" panose="020B0604020202020204" pitchFamily="34" charset="0"/>
                <a:ea typeface="宋体" panose="02010600030101010101" pitchFamily="2" charset="-122"/>
              </a:rPr>
              <a:t>14</a:t>
            </a:r>
            <a:r>
              <a:rPr lang="zh-CN" altLang="en-US" sz="8000" dirty="0">
                <a:latin typeface="Arial" panose="020B0604020202020204" pitchFamily="34" charset="0"/>
                <a:ea typeface="宋体" panose="02010600030101010101" pitchFamily="2" charset="-122"/>
              </a:rPr>
              <a:t>时</a:t>
            </a:r>
            <a:r>
              <a:rPr lang="en-US" altLang="zh-CN" sz="8000" dirty="0">
                <a:latin typeface="Arial" panose="020B0604020202020204" pitchFamily="34" charset="0"/>
                <a:ea typeface="宋体" panose="02010600030101010101" pitchFamily="2" charset="-122"/>
              </a:rPr>
              <a:t>28</a:t>
            </a:r>
            <a:r>
              <a:rPr lang="zh-CN" altLang="en-US" sz="8000" dirty="0">
                <a:latin typeface="Arial" panose="020B0604020202020204" pitchFamily="34" charset="0"/>
                <a:ea typeface="宋体" panose="02010600030101010101" pitchFamily="2" charset="-122"/>
              </a:rPr>
              <a:t>分</a:t>
            </a:r>
            <a:r>
              <a:rPr lang="en-US" altLang="zh-CN" sz="8000" dirty="0">
                <a:latin typeface="Arial" panose="020B0604020202020204" pitchFamily="34" charset="0"/>
                <a:ea typeface="宋体" panose="02010600030101010101" pitchFamily="2" charset="-122"/>
              </a:rPr>
              <a:t>04</a:t>
            </a:r>
            <a:r>
              <a:rPr lang="zh-CN" altLang="en-US" sz="8000" dirty="0">
                <a:latin typeface="Arial" panose="020B0604020202020204" pitchFamily="34" charset="0"/>
                <a:ea typeface="宋体" panose="02010600030101010101" pitchFamily="2" charset="-122"/>
              </a:rPr>
              <a:t>秒</a:t>
            </a:r>
          </a:p>
        </p:txBody>
      </p:sp>
      <p:pic>
        <p:nvPicPr>
          <p:cNvPr id="56327" name="图片 56326" descr="1176059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60350"/>
            <a:ext cx="4762500" cy="357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9" name="图片 56328" descr="013000002872451242976172748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450" y="260350"/>
            <a:ext cx="7620000" cy="571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1" name="图片 56330" descr="2008513817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0350"/>
            <a:ext cx="7885113" cy="659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33" name="图片 56332" descr="085130501572375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8" name="四川汶川地震相关视频_6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453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962" fill="hold"/>
                                        <p:tgtEl>
                                          <p:spTgt spid="829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294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29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29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94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文本框 109569"/>
          <p:cNvSpPr txBox="1"/>
          <p:nvPr/>
        </p:nvSpPr>
        <p:spPr>
          <a:xfrm>
            <a:off x="755650" y="549275"/>
            <a:ext cx="7632700" cy="1341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人民教师严蓉：女教师在救下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13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个学生后殉职， 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岁半女儿却成孤儿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</a:p>
        </p:txBody>
      </p:sp>
      <p:pic>
        <p:nvPicPr>
          <p:cNvPr id="109571" name="图片 109570" descr="把生的希望留给学生：感动中国的10大灾区教师(图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8" y="2205038"/>
            <a:ext cx="4249737" cy="3382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9572" name="文本框 109571"/>
          <p:cNvSpPr txBox="1"/>
          <p:nvPr/>
        </p:nvSpPr>
        <p:spPr>
          <a:xfrm>
            <a:off x="468313" y="5791200"/>
            <a:ext cx="81375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一岁半的小雯欣不停地号哭：“救爸爸，救妈妈”。</a:t>
            </a:r>
          </a:p>
        </p:txBody>
      </p:sp>
    </p:spTree>
  </p:cSld>
  <p:clrMapOvr>
    <a:masterClrMapping/>
  </p:clrMapOvr>
  <p:transition>
    <p:strips dir="r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文本框 110593"/>
          <p:cNvSpPr txBox="1"/>
          <p:nvPr/>
        </p:nvSpPr>
        <p:spPr>
          <a:xfrm>
            <a:off x="468313" y="765175"/>
            <a:ext cx="8351837" cy="5578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人民教师聂晓燕：舍弃亲身娃娃，一心想着别人的幼儿教师</a:t>
            </a:r>
          </a:p>
          <a:p>
            <a:pPr lvl="0"/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地震时，孩子们都在睡午觉，聂晓燕一手一个抱出了两个孩子，而她自己的孩子还在屋子里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!</a:t>
            </a:r>
          </a:p>
          <a:p>
            <a:pPr lvl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当她遇难的孩子被挖出时，她夺眶而出的眼泪终于如山洪暴发：“娃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娃娃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妈妈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来不及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啊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……”</a:t>
            </a:r>
          </a:p>
        </p:txBody>
      </p:sp>
    </p:spTree>
  </p:cSld>
  <p:clrMapOvr>
    <a:masterClrMapping/>
  </p:clrMapOvr>
  <p:transition>
    <p:strips dir="r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文本框 111617"/>
          <p:cNvSpPr txBox="1"/>
          <p:nvPr/>
        </p:nvSpPr>
        <p:spPr>
          <a:xfrm>
            <a:off x="250825" y="404813"/>
            <a:ext cx="8424863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人民教师张米亚：“摘下我的翅膀，送给你飞翔”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</a:p>
          <a:p>
            <a:pPr lvl="0"/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当汶川县映秀镇的群众徒手搬开坍塌的教学楼的一角时，被眼前的一幕惊呆了：一名男子跪扑在废墟上，双臂紧紧搂着两个孩子，两个孩子还活着，而他已经气绝！由于紧抱孩子的手臂已经僵硬，救援人员只得含泪将之锯掉才把孩子救出。这就是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29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岁的老师张米亚。“摘下我的翅膀，送给你飞翔。”多才多艺、最爱唱歌的张米亚老师用生命诠释了这句歌词，用血肉之躯为他的学生牢牢把守住了生命之门。</a:t>
            </a:r>
          </a:p>
        </p:txBody>
      </p:sp>
    </p:spTree>
  </p:cSld>
  <p:clrMapOvr>
    <a:masterClrMapping/>
  </p:clrMapOvr>
  <p:transition>
    <p:strips dir="r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图片 52225" descr="0fbc600a39b5573b94ca6bc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7" name="文本框 52226"/>
          <p:cNvSpPr txBox="1"/>
          <p:nvPr/>
        </p:nvSpPr>
        <p:spPr>
          <a:xfrm>
            <a:off x="1187450" y="1052513"/>
            <a:ext cx="36004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作业：</a:t>
            </a:r>
          </a:p>
        </p:txBody>
      </p:sp>
      <p:sp>
        <p:nvSpPr>
          <p:cNvPr id="52228" name="文本框 52227"/>
          <p:cNvSpPr txBox="1"/>
          <p:nvPr/>
        </p:nvSpPr>
        <p:spPr>
          <a:xfrm>
            <a:off x="468313" y="1700213"/>
            <a:ext cx="82804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地震无情，人间有爱，学了本课，你一定有很多的感想，请你写一篇读后感。</a:t>
            </a:r>
          </a:p>
        </p:txBody>
      </p:sp>
      <p:sp>
        <p:nvSpPr>
          <p:cNvPr id="52229" name="文本框 52228"/>
          <p:cNvSpPr txBox="1"/>
          <p:nvPr/>
        </p:nvSpPr>
        <p:spPr>
          <a:xfrm>
            <a:off x="395288" y="3933825"/>
            <a:ext cx="8424862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标题 10342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endParaRPr dirty="0"/>
          </a:p>
        </p:txBody>
      </p:sp>
      <p:sp>
        <p:nvSpPr>
          <p:cNvPr id="103427" name="文本占位符 103426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dirty="0"/>
          </a:p>
        </p:txBody>
      </p:sp>
      <p:pic>
        <p:nvPicPr>
          <p:cNvPr id="103428" name="图片 103427" descr="5c29e3b3166c6883d9335a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图片 104449" descr="4470bfef9e9ee625adafd5e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r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文本框 18435"/>
          <p:cNvSpPr txBox="1"/>
          <p:nvPr/>
        </p:nvSpPr>
        <p:spPr>
          <a:xfrm>
            <a:off x="5364163" y="6096000"/>
            <a:ext cx="20510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谭千秋</a:t>
            </a:r>
          </a:p>
        </p:txBody>
      </p:sp>
      <p:pic>
        <p:nvPicPr>
          <p:cNvPr id="18437" name="图片 18436" descr="xin_3405061502160621573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8400" y="188913"/>
            <a:ext cx="4471988" cy="6021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文本框 18437"/>
          <p:cNvSpPr txBox="1"/>
          <p:nvPr/>
        </p:nvSpPr>
        <p:spPr>
          <a:xfrm>
            <a:off x="7740650" y="430213"/>
            <a:ext cx="1158875" cy="6069012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二零零八感动中国十大人物候选人</a:t>
            </a:r>
          </a:p>
          <a:p>
            <a:pPr lvl="0"/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1476375" y="692150"/>
            <a:ext cx="1190625" cy="66246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/>
            <a:r>
              <a:rPr lang="zh-CN" altLang="en-US" sz="6600" b="1" dirty="0">
                <a:latin typeface="Arial" panose="020B0604020202020204" pitchFamily="34" charset="0"/>
                <a:ea typeface="宋体" panose="02010600030101010101" pitchFamily="2" charset="-122"/>
              </a:rPr>
              <a:t>六、</a:t>
            </a:r>
            <a:r>
              <a:rPr lang="zh-CN" altLang="en-US" sz="6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最后的</a:t>
            </a:r>
            <a:r>
              <a:rPr lang="zh-CN" altLang="en-US" sz="6600" b="1" dirty="0">
                <a:latin typeface="Arial" panose="020B0604020202020204" pitchFamily="34" charset="0"/>
                <a:ea typeface="宋体" panose="02010600030101010101" pitchFamily="2" charset="-122"/>
              </a:rPr>
              <a:t>姿势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40961" descr="11IH32E9-1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文本框 40962"/>
          <p:cNvSpPr txBox="1"/>
          <p:nvPr/>
        </p:nvSpPr>
        <p:spPr>
          <a:xfrm>
            <a:off x="395288" y="765175"/>
            <a:ext cx="8135937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</a:p>
        </p:txBody>
      </p:sp>
      <p:sp>
        <p:nvSpPr>
          <p:cNvPr id="40964" name="文本框 40963"/>
          <p:cNvSpPr txBox="1"/>
          <p:nvPr/>
        </p:nvSpPr>
        <p:spPr>
          <a:xfrm>
            <a:off x="684213" y="3573463"/>
            <a:ext cx="74898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57224" y="1428736"/>
            <a:ext cx="75009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/>
              <a:t>洗漱       吱吱声      废墟     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震撼   凹下去     幽默感     诠释     坍塌    生死攸关 </a:t>
            </a:r>
            <a:endParaRPr lang="zh-CN" altLang="en-US" sz="5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000108"/>
            <a:ext cx="792961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       谭千秋，一位普通的老师，他用自己</a:t>
            </a:r>
            <a:r>
              <a:rPr lang="en-US" altLang="zh-CN" sz="4800" b="1" dirty="0" smtClean="0"/>
              <a:t>51</a:t>
            </a:r>
            <a:r>
              <a:rPr lang="zh-CN" altLang="en-US" sz="4800" b="1" dirty="0" smtClean="0"/>
              <a:t>岁的宝贵生命诠释了爱与责任的师德灵魂。人们赞颂：“英雄不死，精神千秋！”</a:t>
            </a:r>
            <a:endParaRPr lang="zh-CN" altLang="en-US" sz="4800" b="1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41985" descr="11IG0C37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框 41986"/>
          <p:cNvSpPr txBox="1"/>
          <p:nvPr/>
        </p:nvSpPr>
        <p:spPr>
          <a:xfrm>
            <a:off x="539750" y="1773238"/>
            <a:ext cx="8315325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谭老师在地震中</a:t>
            </a:r>
            <a:r>
              <a:rPr lang="zh-CN" altLang="en-US" sz="48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是</a:t>
            </a:r>
            <a:r>
              <a:rPr lang="zh-CN" altLang="en-US" sz="4800" b="1" dirty="0" smtClean="0"/>
              <a:t>怎么说的，怎么做的</a:t>
            </a:r>
            <a:r>
              <a:rPr lang="en-US" altLang="zh-CN" sz="4800" b="1" dirty="0" smtClean="0"/>
              <a:t>?</a:t>
            </a:r>
            <a:r>
              <a:rPr lang="zh-CN" altLang="en-US" sz="4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请画出相关</a:t>
            </a:r>
            <a:r>
              <a:rPr lang="zh-CN" altLang="en-US" sz="4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语句</a:t>
            </a:r>
            <a:r>
              <a:rPr lang="en-US" altLang="zh-CN" sz="40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图片 43009" descr="11IH32E9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文本框 43010"/>
          <p:cNvSpPr txBox="1"/>
          <p:nvPr/>
        </p:nvSpPr>
        <p:spPr>
          <a:xfrm>
            <a:off x="1042988" y="1714488"/>
            <a:ext cx="7458102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5400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大</a:t>
            </a:r>
            <a:r>
              <a:rPr lang="zh-CN" altLang="en-US" sz="54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家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快跑！什么也不要拿！快</a:t>
            </a: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......</a:t>
            </a:r>
            <a:r>
              <a:rPr lang="en-US" altLang="zh-CN" sz="5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3016" name="矩形 43015"/>
          <p:cNvSpPr/>
          <p:nvPr/>
        </p:nvSpPr>
        <p:spPr>
          <a:xfrm>
            <a:off x="539750" y="1052513"/>
            <a:ext cx="2303463" cy="561975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0800000"/>
              </a:avLst>
            </a:prstTxWarp>
            <a:normAutofit fontScale="85000" lnSpcReduction="20000"/>
          </a:bodyPr>
          <a:lstStyle/>
          <a:p>
            <a:pPr algn="ctr"/>
            <a:endParaRPr lang="zh-CN" altLang="en-US" sz="4400" dirty="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7" name="文本框 43016"/>
          <p:cNvSpPr txBox="1"/>
          <p:nvPr/>
        </p:nvSpPr>
        <p:spPr>
          <a:xfrm>
            <a:off x="684213" y="857233"/>
            <a:ext cx="2387589" cy="923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buClr>
                <a:srgbClr val="000000"/>
              </a:buClr>
            </a:pPr>
            <a:r>
              <a:rPr lang="zh-CN" alt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语言：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theme/theme1.xml><?xml version="1.0" encoding="utf-8"?>
<a:theme xmlns:a="http://schemas.openxmlformats.org/drawingml/2006/main" name="Edge">
  <a:themeElements>
    <a:clrScheme name="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47329"/>
      </a:accent6>
      <a:hlink>
        <a:srgbClr val="996600"/>
      </a:hlink>
      <a:folHlink>
        <a:srgbClr val="AFBF39"/>
      </a:folHlink>
    </a:clrScheme>
    <a:fontScheme name="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820000"/>
        </a:lt1>
        <a:dk2>
          <a:srgbClr val="FFFFFF"/>
        </a:dk2>
        <a:lt2>
          <a:srgbClr val="333333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CCFF"/>
        </a:dk1>
        <a:lt1>
          <a:srgbClr val="0B0506"/>
        </a:lt1>
        <a:dk2>
          <a:srgbClr val="FFFFFF"/>
        </a:dk2>
        <a:lt2>
          <a:srgbClr val="333333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FAFDC"/>
        </a:accent4>
        <a:accent5>
          <a:srgbClr val="ADB9E2"/>
        </a:accent5>
        <a:accent6>
          <a:srgbClr val="2D2DB7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21013"/>
        </a:lt1>
        <a:dk2>
          <a:srgbClr val="FFFFFF"/>
        </a:dk2>
        <a:lt2>
          <a:srgbClr val="333333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CDCDC"/>
        </a:accent4>
        <a:accent5>
          <a:srgbClr val="E2ADAA"/>
        </a:accent5>
        <a:accent6>
          <a:srgbClr val="B78900"/>
        </a:accent6>
        <a:hlink>
          <a:srgbClr val="80808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FF"/>
        </a:dk2>
        <a:lt2>
          <a:srgbClr val="11054B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CDCDC"/>
        </a:accent4>
        <a:accent5>
          <a:srgbClr val="FFB9AA"/>
        </a:accent5>
        <a:accent6>
          <a:srgbClr val="E52D00"/>
        </a:accent6>
        <a:hlink>
          <a:srgbClr val="CC99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8F8F8"/>
        </a:dk1>
        <a:lt1>
          <a:srgbClr val="002600"/>
        </a:lt1>
        <a:dk2>
          <a:srgbClr val="FAFACC"/>
        </a:dk2>
        <a:lt2>
          <a:srgbClr val="9B8D65"/>
        </a:lt2>
        <a:accent1>
          <a:srgbClr val="CC9933"/>
        </a:accent1>
        <a:accent2>
          <a:srgbClr val="8F9967"/>
        </a:accent2>
        <a:accent3>
          <a:srgbClr val="AAABAA"/>
        </a:accent3>
        <a:accent4>
          <a:srgbClr val="D6D6D6"/>
        </a:accent4>
        <a:accent5>
          <a:srgbClr val="E2CAAD"/>
        </a:accent5>
        <a:accent6>
          <a:srgbClr val="80895C"/>
        </a:accent6>
        <a:hlink>
          <a:srgbClr val="33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99"/>
        </a:lt1>
        <a:dk2>
          <a:srgbClr val="FFFFFF"/>
        </a:dk2>
        <a:lt2>
          <a:srgbClr val="333333"/>
        </a:lt2>
        <a:accent1>
          <a:srgbClr val="CC9900"/>
        </a:accent1>
        <a:accent2>
          <a:srgbClr val="FF9900"/>
        </a:accent2>
        <a:accent3>
          <a:srgbClr val="AAB9CA"/>
        </a:accent3>
        <a:accent4>
          <a:srgbClr val="DCDCDC"/>
        </a:accent4>
        <a:accent5>
          <a:srgbClr val="E2CAAA"/>
        </a:accent5>
        <a:accent6>
          <a:srgbClr val="E58900"/>
        </a:accent6>
        <a:hlink>
          <a:srgbClr val="FFCC00"/>
        </a:hlink>
        <a:folHlink>
          <a:srgbClr val="706F3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47329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1C1C1"/>
        </a:accent5>
        <a:accent6>
          <a:srgbClr val="8989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36145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rayons">
  <a:themeElements>
    <a:clrScheme name="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5B9"/>
      </a:accent5>
      <a:accent6>
        <a:srgbClr val="000000"/>
      </a:accent6>
      <a:hlink>
        <a:srgbClr val="00B200"/>
      </a:hlink>
      <a:folHlink>
        <a:srgbClr val="703DFF"/>
      </a:folHlink>
    </a:clrScheme>
    <a:fontScheme name="">
      <a:majorFont>
        <a:latin typeface="Comic Sans MS"/>
        <a:ea typeface="宋体"/>
        <a:cs typeface=""/>
      </a:majorFont>
      <a:minorFont>
        <a:latin typeface="Comic Sans MS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5B9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B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272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808000"/>
        </a:lt2>
        <a:accent1>
          <a:srgbClr val="99CC00"/>
        </a:accent1>
        <a:accent2>
          <a:srgbClr val="003300"/>
        </a:accent2>
        <a:accent3>
          <a:srgbClr val="ADB9AA"/>
        </a:accent3>
        <a:accent4>
          <a:srgbClr val="DCDCDC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3366"/>
        </a:lt1>
        <a:dk2>
          <a:srgbClr val="CCECFF"/>
        </a:dk2>
        <a:lt2>
          <a:srgbClr val="808080"/>
        </a:lt2>
        <a:accent1>
          <a:srgbClr val="33CCCC"/>
        </a:accent1>
        <a:accent2>
          <a:srgbClr val="006699"/>
        </a:accent2>
        <a:accent3>
          <a:srgbClr val="AAADB9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00FF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6666FF"/>
        </a:lt2>
        <a:accent1>
          <a:srgbClr val="33CCFF"/>
        </a:accent1>
        <a:accent2>
          <a:srgbClr val="0000FF"/>
        </a:accent2>
        <a:accent3>
          <a:srgbClr val="AAAAB9"/>
        </a:accent3>
        <a:accent4>
          <a:srgbClr val="DCDCDC"/>
        </a:accent4>
        <a:accent5>
          <a:srgbClr val="ADE2FF"/>
        </a:accent5>
        <a:accent6>
          <a:srgbClr val="0000E5"/>
        </a:accent6>
        <a:hlink>
          <a:srgbClr val="FFFF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80"/>
        </a:lt1>
        <a:dk2>
          <a:srgbClr val="FFFFFF"/>
        </a:dk2>
        <a:lt2>
          <a:srgbClr val="000000"/>
        </a:lt2>
        <a:accent1>
          <a:srgbClr val="CC66FF"/>
        </a:accent1>
        <a:accent2>
          <a:srgbClr val="990099"/>
        </a:accent2>
        <a:accent3>
          <a:srgbClr val="C1AAC1"/>
        </a:accent3>
        <a:accent4>
          <a:srgbClr val="DCDCDC"/>
        </a:accent4>
        <a:accent5>
          <a:srgbClr val="E2B9FF"/>
        </a:accent5>
        <a:accent6>
          <a:srgbClr val="890089"/>
        </a:accent6>
        <a:hlink>
          <a:srgbClr val="FF9900"/>
        </a:hlink>
        <a:folHlink>
          <a:srgbClr val="FF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FF3300"/>
        </a:lt2>
        <a:accent1>
          <a:srgbClr val="FF7C80"/>
        </a:accent1>
        <a:accent2>
          <a:srgbClr val="990000"/>
        </a:accent2>
        <a:accent3>
          <a:srgbClr val="C1AAAA"/>
        </a:accent3>
        <a:accent4>
          <a:srgbClr val="DCDCDC"/>
        </a:accent4>
        <a:accent5>
          <a:srgbClr val="FFBFC1"/>
        </a:accent5>
        <a:accent6>
          <a:srgbClr val="890000"/>
        </a:accent6>
        <a:hlink>
          <a:srgbClr val="FF66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apsules">
  <a:themeElements>
    <a:clrScheme name="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7"/>
      </a:accent4>
      <a:accent5>
        <a:srgbClr val="ADE2E2"/>
      </a:accent5>
      <a:accent6>
        <a:srgbClr val="89B789"/>
      </a:accent6>
      <a:hlink>
        <a:srgbClr val="003366"/>
      </a:hlink>
      <a:folHlink>
        <a:srgbClr val="CC99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7"/>
        </a:accent4>
        <a:accent5>
          <a:srgbClr val="ADE2E2"/>
        </a:accent5>
        <a:accent6>
          <a:srgbClr val="89B789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9B7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99FF"/>
        </a:lt1>
        <a:dk2>
          <a:srgbClr val="FFFFFF"/>
        </a:dk2>
        <a:lt2>
          <a:srgbClr val="006699"/>
        </a:lt2>
        <a:accent1>
          <a:srgbClr val="33CCCC"/>
        </a:accent1>
        <a:accent2>
          <a:srgbClr val="006699"/>
        </a:accent2>
        <a:accent3>
          <a:srgbClr val="B9CAFF"/>
        </a:accent3>
        <a:accent4>
          <a:srgbClr val="DCDCDC"/>
        </a:accent4>
        <a:accent5>
          <a:srgbClr val="ADE2E2"/>
        </a:accent5>
        <a:accent6>
          <a:srgbClr val="005B89"/>
        </a:accent6>
        <a:hlink>
          <a:srgbClr val="99CC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5B75B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99"/>
        </a:lt1>
        <a:dk2>
          <a:srgbClr val="FFFFEB"/>
        </a:dk2>
        <a:lt2>
          <a:srgbClr val="000066"/>
        </a:lt2>
        <a:accent1>
          <a:srgbClr val="99CCFF"/>
        </a:accent1>
        <a:accent2>
          <a:srgbClr val="9999FF"/>
        </a:accent2>
        <a:accent3>
          <a:srgbClr val="ADB9CA"/>
        </a:accent3>
        <a:accent4>
          <a:srgbClr val="DCDCDC"/>
        </a:accent4>
        <a:accent5>
          <a:srgbClr val="CAE2FF"/>
        </a:accent5>
        <a:accent6>
          <a:srgbClr val="8989E5"/>
        </a:accent6>
        <a:hlink>
          <a:srgbClr val="CCCCFF"/>
        </a:hlink>
        <a:folHlink>
          <a:srgbClr val="C68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666"/>
        </a:lt1>
        <a:dk2>
          <a:srgbClr val="FFFFFF"/>
        </a:dk2>
        <a:lt2>
          <a:srgbClr val="808000"/>
        </a:lt2>
        <a:accent1>
          <a:srgbClr val="FFCC66"/>
        </a:accent1>
        <a:accent2>
          <a:srgbClr val="00ACA8"/>
        </a:accent2>
        <a:accent3>
          <a:srgbClr val="AAB9B9"/>
        </a:accent3>
        <a:accent4>
          <a:srgbClr val="DCDCDC"/>
        </a:accent4>
        <a:accent5>
          <a:srgbClr val="FFE2B9"/>
        </a:accent5>
        <a:accent6>
          <a:srgbClr val="009A96"/>
        </a:accent6>
        <a:hlink>
          <a:srgbClr val="CCCC00"/>
        </a:hlink>
        <a:folHlink>
          <a:srgbClr val="33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0033"/>
        </a:lt1>
        <a:dk2>
          <a:srgbClr val="FFFFFF"/>
        </a:dk2>
        <a:lt2>
          <a:srgbClr val="FFFFCC"/>
        </a:lt2>
        <a:accent1>
          <a:srgbClr val="FF9900"/>
        </a:accent1>
        <a:accent2>
          <a:srgbClr val="CC3300"/>
        </a:accent2>
        <a:accent3>
          <a:srgbClr val="B9AAAD"/>
        </a:accent3>
        <a:accent4>
          <a:srgbClr val="DCDCDC"/>
        </a:accent4>
        <a:accent5>
          <a:srgbClr val="FFCAAA"/>
        </a:accent5>
        <a:accent6>
          <a:srgbClr val="B72D00"/>
        </a:accent6>
        <a:hlink>
          <a:srgbClr val="FFCC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FFFFFF"/>
        </a:dk2>
        <a:lt2>
          <a:srgbClr val="FF0000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CDCDC"/>
        </a:accent4>
        <a:accent5>
          <a:srgbClr val="FFE2AA"/>
        </a:accent5>
        <a:accent6>
          <a:srgbClr val="B72D00"/>
        </a:accent6>
        <a:hlink>
          <a:srgbClr val="FF6600"/>
        </a:hlink>
        <a:folHlink>
          <a:srgbClr val="FF7C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916</Words>
  <Application>WPS 演示</Application>
  <PresentationFormat>全屏显示(4:3)</PresentationFormat>
  <Paragraphs>67</Paragraphs>
  <Slides>24</Slides>
  <Notes>0</Notes>
  <HiddenSlides>0</HiddenSlides>
  <MMClips>3</MMClips>
  <ScaleCrop>false</ScaleCrop>
  <HeadingPairs>
    <vt:vector size="6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24</vt:i4>
      </vt:variant>
      <vt:variant>
        <vt:lpstr>自定义放映</vt:lpstr>
      </vt:variant>
      <vt:variant>
        <vt:i4>1</vt:i4>
      </vt:variant>
    </vt:vector>
  </HeadingPairs>
  <TitlesOfParts>
    <vt:vector size="29" baseType="lpstr">
      <vt:lpstr>Edge</vt:lpstr>
      <vt:lpstr>Crayons</vt:lpstr>
      <vt:lpstr>默认设计模板</vt:lpstr>
      <vt:lpstr>Capsules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自定义放映 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cl</cp:lastModifiedBy>
  <cp:revision>93</cp:revision>
  <dcterms:created xsi:type="dcterms:W3CDTF">2009-09-16T00:15:25Z</dcterms:created>
  <dcterms:modified xsi:type="dcterms:W3CDTF">2016-09-28T06:50:29Z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