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322" r:id="rId8"/>
    <p:sldId id="323" r:id="rId9"/>
    <p:sldId id="263" r:id="rId10"/>
    <p:sldId id="264" r:id="rId11"/>
    <p:sldId id="282" r:id="rId12"/>
    <p:sldId id="266" r:id="rId13"/>
    <p:sldId id="267" r:id="rId14"/>
    <p:sldId id="283" r:id="rId15"/>
    <p:sldId id="278" r:id="rId16"/>
    <p:sldId id="269" r:id="rId17"/>
    <p:sldId id="307" r:id="rId18"/>
    <p:sldId id="270" r:id="rId19"/>
    <p:sldId id="271" r:id="rId20"/>
    <p:sldId id="279" r:id="rId21"/>
    <p:sldId id="273" r:id="rId22"/>
    <p:sldId id="308" r:id="rId23"/>
    <p:sldId id="280" r:id="rId24"/>
    <p:sldId id="274" r:id="rId25"/>
    <p:sldId id="275" r:id="rId26"/>
    <p:sldId id="281" r:id="rId27"/>
    <p:sldId id="276" r:id="rId28"/>
    <p:sldId id="277" r:id="rId29"/>
    <p:sldId id="286" r:id="rId30"/>
    <p:sldId id="284" r:id="rId31"/>
  </p:sldIdLst>
  <p:sldSz cx="9144000" cy="6858000" type="screen4x3"/>
  <p:notesSz cx="6858000" cy="9144000"/>
  <p:custShowLst>
    <p:custShow name="自定义放映 1" id="0">
      <p:sldLst>
        <p:sld r:id="rId13"/>
        <p:sld r:id="rId14"/>
        <p:sld r:id="rId17"/>
        <p:sld r:id="rId19"/>
        <p:sld r:id="rId20"/>
        <p:sld r:id="rId22"/>
        <p:sld r:id="rId25"/>
        <p:sld r:id="rId26"/>
        <p:sld r:id="rId28"/>
      </p:sldLst>
    </p:custShow>
  </p:custShow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1DC906"/>
    <a:srgbClr val="000301"/>
    <a:srgbClr val="AC6F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420" y="-72"/>
      </p:cViewPr>
      <p:guideLst>
        <p:guide orient="horz" pos="2190"/>
        <p:guide pos="28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Rectangle 7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5122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fontAlgn="base" hangingPunct="1"/>
            <a:endParaRPr lang="zh-CN" altLang="en-US" b="0" noProof="1" dirty="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fontAlgn="base" hangingPunct="1"/>
            <a:r>
              <a:rPr lang="en-US" altLang="zh-CN" b="0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en-US" altLang="zh-CN" b="0" noProof="1" dirty="0">
              <a:solidFill>
                <a:schemeClr val="tx1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fontAlgn="base" hangingPunct="1"/>
            <a:fld id="{9A0DB2DC-4C9A-4742-B13C-FB6460FD3503}" type="slidenum">
              <a:rPr lang="en-US" altLang="zh-CN" b="0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b="0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0.png"/><Relationship Id="rId6" Type="http://schemas.microsoft.com/office/2007/relationships/media" Target="ppt/slides/ppt/slides/clipboard/slides/&#26580;&#22914;&#24425;&#34425;rourucaihongPIANO.wma" TargetMode="External"/><Relationship Id="rId5" Type="http://schemas.openxmlformats.org/officeDocument/2006/relationships/audio" Target="ppt/slides/ppt/slides/clipboard/slides/&#26580;&#22914;&#24425;&#34425;rourucaihongPIANO.wma" TargetMode="Externa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22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C:/Users/Administrator/AppData/Local/Temp/360zip$Temp/360$1/http:/t1.baidu.com/it/u=2914409089,2075180292&amp;fm=23&amp;gp=0.jpg" TargetMode="External"/><Relationship Id="rId2" Type="http://schemas.openxmlformats.org/officeDocument/2006/relationships/image" Target="../media/image31.jpeg"/><Relationship Id="rId1" Type="http://schemas.openxmlformats.org/officeDocument/2006/relationships/hyperlink" Target="http://image.baidu.com/i?ct=503316480&amp;z=&amp;tn=baiduimagedetail&amp;word=%E5%B0%8F%E5%85%AC%E9%B8%A1%E5%92%8C%E5%B0%8F%E9%B8%AD%E5%AD%90%E5%9B%BE%E7%89%87&amp;ie=utf-8&amp;in=2329&amp;cl=2&amp;lm=-1&amp;st=&amp;pn=38&amp;rn=1&amp;di=152022926851&amp;ln=1879&amp;fr=ala0&amp;fm=ala0&amp;fmq=1352254188343_R&amp;ic=&amp;s=&amp;se=&amp;sme=0&amp;tab=&amp;width=&amp;height=&amp;face=&amp;is=&amp;istype=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5.png"/><Relationship Id="rId2" Type="http://schemas.openxmlformats.org/officeDocument/2006/relationships/slide" Target="slide1.xml"/><Relationship Id="rId1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5.GIF"/><Relationship Id="rId2" Type="http://schemas.openxmlformats.org/officeDocument/2006/relationships/image" Target="../media/image37.GIF"/><Relationship Id="rId1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&#19978;&#35838;&#29992;&#20844;&#40481;&#40493;&#23376;.f4v" TargetMode="Externa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GIF"/><Relationship Id="rId2" Type="http://schemas.openxmlformats.org/officeDocument/2006/relationships/hyperlink" Target="&#19978;&#35838;&#29992;&#20844;&#40481;&#40493;&#23376;.f4v" TargetMode="Externa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&#19978;&#35838;&#29992;&#20844;&#40481;&#40493;&#23376;.f4v" TargetMode="Externa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hyperlink" Target="&#19978;&#35838;&#29992;&#20844;&#40481;&#40493;&#23376;.f4v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2.jpeg"/><Relationship Id="rId6" Type="http://schemas.openxmlformats.org/officeDocument/2006/relationships/image" Target="../media/image8.jpeg"/><Relationship Id="rId5" Type="http://schemas.openxmlformats.org/officeDocument/2006/relationships/image" Target="../media/image11.jpeg"/><Relationship Id="rId4" Type="http://schemas.openxmlformats.org/officeDocument/2006/relationships/image" Target="../media/image7.jpeg"/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hyperlink" Target="&#19978;&#35838;&#29992;&#20844;&#40481;&#40493;&#23376;.f4v" TargetMode="External"/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jpeg"/><Relationship Id="rId2" Type="http://schemas.openxmlformats.org/officeDocument/2006/relationships/image" Target="../media/image15.png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2"/>
          <p:cNvPicPr>
            <a:picLocks noChangeAspect="1"/>
          </p:cNvPicPr>
          <p:nvPr/>
        </p:nvPicPr>
        <p:blipFill>
          <a:blip r:embed="rId1"/>
          <a:srcRect l="2020" b="13820"/>
          <a:stretch>
            <a:fillRect/>
          </a:stretch>
        </p:blipFill>
        <p:spPr>
          <a:xfrm>
            <a:off x="0" y="260350"/>
            <a:ext cx="9140825" cy="5832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85" name="Group 37"/>
          <p:cNvGrpSpPr/>
          <p:nvPr/>
        </p:nvGrpSpPr>
        <p:grpSpPr>
          <a:xfrm>
            <a:off x="900113" y="815975"/>
            <a:ext cx="8709025" cy="1797050"/>
            <a:chOff x="-275" y="1077"/>
            <a:chExt cx="5486" cy="1131"/>
          </a:xfrm>
        </p:grpSpPr>
        <p:sp>
          <p:nvSpPr>
            <p:cNvPr id="4099" name="Text Box 36"/>
            <p:cNvSpPr txBox="1"/>
            <p:nvPr/>
          </p:nvSpPr>
          <p:spPr>
            <a:xfrm>
              <a:off x="768" y="1459"/>
              <a:ext cx="4368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7200" b="1" dirty="0">
                  <a:solidFill>
                    <a:srgbClr val="FFFFFF"/>
                  </a:solidFill>
                  <a:latin typeface="Arial" panose="020B0604020202020204" pitchFamily="34" charset="0"/>
                  <a:ea typeface="隶书" pitchFamily="49" charset="-122"/>
                </a:rPr>
                <a:t>小公鸡和小鸭子</a:t>
              </a:r>
              <a:endParaRPr lang="zh-CN" altLang="en-US" sz="7200" b="1" dirty="0">
                <a:solidFill>
                  <a:srgbClr val="FFFFFF"/>
                </a:solidFill>
                <a:latin typeface="Arial" panose="020B0604020202020204" pitchFamily="34" charset="0"/>
                <a:ea typeface="隶书" pitchFamily="49" charset="-122"/>
              </a:endParaRPr>
            </a:p>
          </p:txBody>
        </p:sp>
        <p:sp>
          <p:nvSpPr>
            <p:cNvPr id="4100" name="Text Box 28"/>
            <p:cNvSpPr txBox="1"/>
            <p:nvPr/>
          </p:nvSpPr>
          <p:spPr>
            <a:xfrm>
              <a:off x="-275" y="1077"/>
              <a:ext cx="5486" cy="7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7200" b="1">
                  <a:solidFill>
                    <a:srgbClr val="6A70F2"/>
                  </a:solidFill>
                  <a:latin typeface="Arial" panose="020B0604020202020204" pitchFamily="34" charset="0"/>
                  <a:ea typeface="隶书" pitchFamily="49" charset="-122"/>
                </a:rPr>
                <a:t>5</a:t>
              </a:r>
              <a:r>
                <a:rPr lang="zh-CN" altLang="en-US" sz="7200" b="1" dirty="0">
                  <a:solidFill>
                    <a:srgbClr val="6A70F2"/>
                  </a:solidFill>
                  <a:latin typeface="Arial" panose="020B0604020202020204" pitchFamily="34" charset="0"/>
                  <a:ea typeface="隶书" pitchFamily="49" charset="-122"/>
                </a:rPr>
                <a:t>、小公鸡和小鸭子</a:t>
              </a:r>
              <a:endParaRPr lang="zh-CN" altLang="en-US" sz="7200" b="1" dirty="0">
                <a:solidFill>
                  <a:srgbClr val="6A70F2"/>
                </a:solidFill>
                <a:latin typeface="Arial" panose="020B0604020202020204" pitchFamily="34" charset="0"/>
                <a:ea typeface="隶书" pitchFamily="49" charset="-122"/>
              </a:endParaRPr>
            </a:p>
          </p:txBody>
        </p:sp>
      </p:grpSp>
      <p:sp>
        <p:nvSpPr>
          <p:cNvPr id="4101" name="矩形 5125"/>
          <p:cNvSpPr/>
          <p:nvPr/>
        </p:nvSpPr>
        <p:spPr>
          <a:xfrm>
            <a:off x="3600450" y="-26987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/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02" name="矩形 5126"/>
          <p:cNvSpPr/>
          <p:nvPr/>
        </p:nvSpPr>
        <p:spPr>
          <a:xfrm>
            <a:off x="107950" y="6237288"/>
            <a:ext cx="687388" cy="107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/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lspjy.com</a:t>
            </a:r>
            <a:r>
              <a:rPr lang="zh-CN" altLang="en-US" sz="1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cz.lspjy.com</a:t>
            </a:r>
            <a:endParaRPr lang="en-US" altLang="zh-CN" sz="10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5400" y="4191000"/>
            <a:ext cx="2590800" cy="2416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WordArt 3"/>
          <p:cNvSpPr>
            <a:spLocks noTextEdit="1"/>
          </p:cNvSpPr>
          <p:nvPr/>
        </p:nvSpPr>
        <p:spPr>
          <a:xfrm>
            <a:off x="2057400" y="1752600"/>
            <a:ext cx="140017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0066FF"/>
                    </a:gs>
                    <a:gs pos="100000">
                      <a:srgbClr val="CC00FF"/>
                    </a:gs>
                  </a:gsLst>
                  <a:lin ang="5400000" scaled="1"/>
                  <a:tileRect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小燕子</a:t>
            </a:r>
            <a:endParaRPr lang="zh-CN" altLang="en-US" sz="3600" b="1">
              <a:gradFill rotWithShape="1">
                <a:gsLst>
                  <a:gs pos="0">
                    <a:srgbClr val="0066FF"/>
                  </a:gs>
                  <a:gs pos="100000">
                    <a:srgbClr val="CC00FF"/>
                  </a:gs>
                </a:gsLst>
                <a:lin ang="5400000" scaled="1"/>
                <a:tileRect/>
              </a:gra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5" name="WordArt 4"/>
          <p:cNvSpPr>
            <a:spLocks noTextEdit="1"/>
          </p:cNvSpPr>
          <p:nvPr/>
        </p:nvSpPr>
        <p:spPr>
          <a:xfrm>
            <a:off x="2514600" y="4191000"/>
            <a:ext cx="9334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3399">
                        <a:alpha val="100000"/>
                      </a:srgbClr>
                    </a:gs>
                    <a:gs pos="25000">
                      <a:srgbClr val="FF6633">
                        <a:alpha val="100000"/>
                      </a:srgbClr>
                    </a:gs>
                    <a:gs pos="50000">
                      <a:srgbClr val="FFFF00">
                        <a:alpha val="100000"/>
                      </a:srgbClr>
                    </a:gs>
                    <a:gs pos="75000">
                      <a:srgbClr val="01A78F">
                        <a:alpha val="100000"/>
                      </a:srgbClr>
                    </a:gs>
                    <a:gs pos="100000">
                      <a:srgbClr val="3366FF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小鱼</a:t>
            </a:r>
            <a:endParaRPr lang="zh-CN" altLang="en-US" sz="3600" b="1">
              <a:gradFill rotWithShape="1">
                <a:gsLst>
                  <a:gs pos="0">
                    <a:srgbClr val="FF3399">
                      <a:alpha val="100000"/>
                    </a:srgbClr>
                  </a:gs>
                  <a:gs pos="25000">
                    <a:srgbClr val="FF6633">
                      <a:alpha val="100000"/>
                    </a:srgbClr>
                  </a:gs>
                  <a:gs pos="50000">
                    <a:srgbClr val="FFFF00">
                      <a:alpha val="100000"/>
                    </a:srgbClr>
                  </a:gs>
                  <a:gs pos="75000">
                    <a:srgbClr val="01A78F">
                      <a:alpha val="100000"/>
                    </a:srgbClr>
                  </a:gs>
                  <a:gs pos="100000">
                    <a:srgbClr val="3366FF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6" name="WordArt 5"/>
          <p:cNvSpPr>
            <a:spLocks noTextEdit="1"/>
          </p:cNvSpPr>
          <p:nvPr/>
        </p:nvSpPr>
        <p:spPr>
          <a:xfrm>
            <a:off x="6400800" y="3657600"/>
            <a:ext cx="9334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3300"/>
                    </a:gs>
                    <a:gs pos="100000">
                      <a:srgbClr val="00FF00"/>
                    </a:gs>
                  </a:gsLst>
                  <a:lin ang="5400000" scaled="1"/>
                  <a:tileRect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蚂蚁</a:t>
            </a:r>
            <a:endParaRPr lang="zh-CN" altLang="en-US" sz="3600" b="1">
              <a:gradFill rotWithShape="1">
                <a:gsLst>
                  <a:gs pos="0">
                    <a:srgbClr val="FF3300"/>
                  </a:gs>
                  <a:gs pos="100000">
                    <a:srgbClr val="00FF00"/>
                  </a:gs>
                </a:gsLst>
                <a:lin ang="5400000" scaled="1"/>
                <a:tileRect/>
              </a:gra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437" name="Picture 6"/>
          <p:cNvPicPr>
            <a:picLocks noChangeAspect="1"/>
          </p:cNvPicPr>
          <p:nvPr/>
        </p:nvPicPr>
        <p:blipFill>
          <a:blip r:embed="rId2"/>
          <a:srcRect b="729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3581400"/>
            <a:ext cx="2598738" cy="266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2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2200" y="3886200"/>
            <a:ext cx="2090738" cy="243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3" name="柔如彩虹rourucaihongPIANO.wma">
            <a:hlinkClick r:id="" action="ppaction://media"/>
          </p:cNvPr>
          <p:cNvPicPr>
            <a:picLocks noGrp="1" noRot="1" noChangeAspect="1"/>
          </p:cNvPicPr>
          <p:nvPr>
            <p:ph/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8600" y="6019800"/>
            <a:ext cx="609600" cy="609600"/>
          </a:xfrm>
        </p:spPr>
      </p:pic>
      <p:sp>
        <p:nvSpPr>
          <p:cNvPr id="18441" name="Text Box 10"/>
          <p:cNvSpPr txBox="1"/>
          <p:nvPr/>
        </p:nvSpPr>
        <p:spPr>
          <a:xfrm>
            <a:off x="2422525" y="56610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5" name="Rectangle 11"/>
          <p:cNvSpPr/>
          <p:nvPr/>
        </p:nvSpPr>
        <p:spPr>
          <a:xfrm>
            <a:off x="838200" y="685800"/>
            <a:ext cx="4953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小公鸡和小鸭子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一块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儿出去玩。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" fill="hold"/>
                                        <p:tgtEl>
                                          <p:spTgt spid="61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101 -0.00416 C 0.12223 -0.00879 0.12483 -0.01873 0.12622 -0.02451 C 0.12674 -0.02682 0.12778 -0.03122 0.12778 -0.03098 C 0.12987 -0.12324 0.13056 -0.10682 0.12778 -0.20948 C 0.12691 -0.24509 0.12136 -0.27098 0.09896 -0.29087 C 0.0908 -0.30705 0.09497 -0.30035 0.08716 -0.31122 C 0.08421 -0.32231 0.07848 -0.32809 0.07014 -0.33133 C 0.05122 -0.32833 0.04966 -0.32717 0.02778 -0.32925 C 0.02552 -0.33364 0.02431 -0.33966 0.02101 -0.34266 C 0.01129 -0.35145 0.00035 -0.35838 -0.01111 -0.3607 C -0.04409 -0.35838 -0.07395 -0.3533 -0.10781 -0.35168 C -0.11232 -0.34983 -0.11701 -0.3496 -0.12135 -0.34729 C -0.12326 -0.34636 -0.12448 -0.34382 -0.12638 -0.34266 C -0.12916 -0.34081 -0.13784 -0.33873 -0.13993 -0.33827 C -0.14982 -0.32809 -0.14392 -0.33133 -0.15868 -0.33133 " pathEditMode="relative" rAng="0" ptsTypes="ffffffffffffffA">
                                      <p:cBhvr>
                                        <p:cTn id="14" dur="2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00" y="-1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11 0.00139 C 0.08333 -0.00323 0.08593 -0.01318 0.08732 -0.01896 C 0.08784 -0.02127 0.08889 -0.02566 0.08889 -0.02543 C 0.09097 -0.11768 0.09166 -0.10127 0.08889 -0.20393 C 0.08802 -0.23953 0.08246 -0.26543 0.06007 -0.28531 C 0.05191 -0.3015 0.05607 -0.29479 0.04826 -0.30566 C 0.04531 -0.31676 0.03958 -0.32254 0.03125 -0.32578 C 0.01232 -0.32277 0.01076 -0.32161 -0.01111 -0.3237 C -0.01337 -0.32809 -0.01459 -0.3341 -0.01789 -0.33711 C -0.02761 -0.34589 -0.03855 -0.35283 -0.05 -0.35514 C -0.08299 -0.35283 -0.11285 -0.34774 -0.14671 -0.34612 C -0.15122 -0.34427 -0.15591 -0.34404 -0.16025 -0.34173 C -0.16216 -0.34081 -0.16337 -0.33826 -0.16528 -0.33711 C -0.16806 -0.33526 -0.17674 -0.33318 -0.17882 -0.33271 C -0.18872 -0.32254 -0.18282 -0.32578 -0.19757 -0.32578 " pathEditMode="relative" rAng="0" ptsTypes="ffffffffffffffA">
                                      <p:cBhvr>
                                        <p:cTn id="17" dur="2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00" y="-1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2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53"/>
                </p:tgtEl>
              </p:cMediaNode>
            </p:audio>
          </p:childTnLst>
        </p:cTn>
      </p:par>
    </p:tnLst>
    <p:bldLst>
      <p:bldP spid="61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317625"/>
            <a:ext cx="8763000" cy="554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0600" y="0"/>
            <a:ext cx="1149350" cy="154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Rectangle 4"/>
          <p:cNvSpPr/>
          <p:nvPr/>
        </p:nvSpPr>
        <p:spPr>
          <a:xfrm>
            <a:off x="6248400" y="1371600"/>
            <a:ext cx="265906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他们走进草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地里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173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1828800"/>
            <a:ext cx="1066800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05 -0.00139 C -0.03907 0.00023 -0.05278 0.00347 -0.06945 0.00555 C -0.07483 0.00786 -0.08038 0.00925 -0.08472 0.01457 C -0.0882 0.01873 -0.0908 0.02451 -0.09479 0.02798 C -0.09931 0.03191 -0.10157 0.03329 -0.10504 0.03931 C -0.11563 0.05757 -0.10712 0.04879 -0.11684 0.05734 C -0.12118 0.06613 -0.12032 0.06936 -0.12709 0.07538 C -0.13091 0.08324 -0.13212 0.08902 -0.13716 0.09572 C -0.13976 0.10613 -0.14132 0.11399 -0.14566 0.12277 C -0.14983 0.14451 -0.15504 0.16948 -0.16441 0.18844 C -0.16667 0.19792 -0.17014 0.20092 -0.17448 0.20855 C -0.1783 0.21503 -0.17969 0.22428 -0.18472 0.2289 C -0.19288 0.2363 -0.19861 0.24671 -0.20677 0.25387 C -0.21407 0.25064 -0.22101 0.25457 -0.22882 0.25595 C -0.23438 0.2585 -0.23837 0.26266 -0.24393 0.26497 C -0.2592 0.2948 -0.25104 0.27306 -0.24913 0.33734 C -0.24966 0.35468 -0.24983 0.37179 -0.25087 0.38913 C -0.25122 0.39676 -0.2533 0.39607 -0.25591 0.40277 C -0.2592 0.41133 -0.26042 0.42335 -0.26268 0.43214 C -0.26407 0.43769 -0.26875 0.44069 -0.27118 0.44555 C -0.26927 0.47653 -0.26945 0.4652 -0.26945 0.47954 " pathEditMode="relative" rAng="0" ptsTypes="ffffffffffffffffffffA">
                                      <p:cBhvr>
                                        <p:cTn id="11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2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55 -0.01109 C -0.02223 0.01411 -0.0382 0.03862 -0.04809 0.05873 C -0.04914 0.06081 -0.04896 0.06359 -0.04983 0.06567 C -0.0507 0.06798 -0.05209 0.07006 -0.0533 0.07237 C -0.05504 0.08 -0.05851 0.08509 -0.06007 0.09272 C -0.06233 0.10313 -0.0625 0.11376 -0.06511 0.12417 C -0.06459 0.1459 -0.06667 0.20232 -0.06007 0.22798 C -0.05677 0.26243 -0.04914 0.28578 -0.02275 0.29804 C -0.01823 0.31607 -0.01771 0.33295 -0.01771 0.35214 " pathEditMode="relative" rAng="0" ptsTypes="ffffffffA">
                                      <p:cBhvr>
                                        <p:cTn id="14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h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5"/>
            <a:ext cx="9144000" cy="4876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7" name="Text Box 3"/>
          <p:cNvSpPr txBox="1"/>
          <p:nvPr/>
        </p:nvSpPr>
        <p:spPr>
          <a:xfrm>
            <a:off x="1403350" y="5197475"/>
            <a:ext cx="73596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Font typeface="Monotype Sorts" pitchFamily="2" charset="2"/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小公鸡在干什么？小鸭子为什么捉不到虫子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小公鸡为什么捉不到虫子？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317625"/>
            <a:ext cx="9220200" cy="5540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AutoShape 3"/>
          <p:cNvSpPr/>
          <p:nvPr/>
        </p:nvSpPr>
        <p:spPr>
          <a:xfrm>
            <a:off x="2514600" y="454025"/>
            <a:ext cx="4391025" cy="1377950"/>
          </a:xfrm>
          <a:prstGeom prst="wedgeRoundRectCallout">
            <a:avLst>
              <a:gd name="adj1" fmla="val -18181"/>
              <a:gd name="adj2" fmla="val 203412"/>
              <a:gd name="adj3" fmla="val 16667"/>
            </a:avLst>
          </a:prstGeom>
          <a:noFill/>
          <a:ln w="38100" cap="flat" cmpd="sng">
            <a:solidFill>
              <a:srgbClr val="FF0000"/>
            </a:solidFill>
            <a:prstDash val="lgDashDotDot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Rectangle 4"/>
          <p:cNvSpPr/>
          <p:nvPr/>
        </p:nvSpPr>
        <p:spPr>
          <a:xfrm>
            <a:off x="2792729" y="616585"/>
            <a:ext cx="3962400" cy="944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en-US" altLang="zh-CN" sz="1800" b="1" strike="noStrike" noProof="1" dirty="0">
                <a:latin typeface="+mn-lt"/>
                <a:ea typeface="+mn-ea"/>
                <a:cs typeface="+mn-cs"/>
              </a:rPr>
              <a:t>    </a:t>
            </a:r>
            <a:r>
              <a:rPr lang="zh-CN" altLang="en-US" sz="28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</a:rPr>
              <a:t>小公鸡找到了许多虫子，吃得很欢。</a:t>
            </a:r>
            <a:endParaRPr lang="zh-CN" altLang="en-US" sz="2800" b="1" strike="noStrike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21508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038600"/>
            <a:ext cx="133350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76500" y="2247900"/>
            <a:ext cx="676275" cy="828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Picture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4875" y="3975100"/>
            <a:ext cx="1173163" cy="1438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AutoShape 3"/>
          <p:cNvSpPr/>
          <p:nvPr/>
        </p:nvSpPr>
        <p:spPr>
          <a:xfrm>
            <a:off x="-131762" y="2078038"/>
            <a:ext cx="2859087" cy="1376362"/>
          </a:xfrm>
          <a:prstGeom prst="wedgeRoundRectCallout">
            <a:avLst>
              <a:gd name="adj1" fmla="val 1023"/>
              <a:gd name="adj2" fmla="val 113468"/>
              <a:gd name="adj3" fmla="val 16667"/>
            </a:avLst>
          </a:prstGeom>
          <a:noFill/>
          <a:ln w="38100" cap="flat" cmpd="sng">
            <a:solidFill>
              <a:srgbClr val="FF0000"/>
            </a:solidFill>
            <a:prstDash val="lgDashDotDot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Rectangle 4"/>
          <p:cNvSpPr/>
          <p:nvPr/>
        </p:nvSpPr>
        <p:spPr>
          <a:xfrm>
            <a:off x="0" y="2082800"/>
            <a:ext cx="263969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en-US" altLang="zh-CN" sz="1800" b="1" strike="noStrike" noProof="1" dirty="0">
                <a:latin typeface="+mn-lt"/>
                <a:ea typeface="+mn-ea"/>
                <a:cs typeface="+mn-cs"/>
              </a:rPr>
              <a:t>    </a:t>
            </a:r>
            <a:r>
              <a:rPr lang="zh-CN" altLang="en-US" sz="28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</a:rPr>
              <a:t>小鸭子捉不到虫子，急得直哭。</a:t>
            </a:r>
            <a:endParaRPr lang="zh-CN" altLang="en-US" sz="2800" b="1" strike="noStrike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ldLvl="0" animBg="1"/>
      <p:bldP spid="8196" grpId="0"/>
      <p:bldP spid="2" grpId="0" bldLvl="0" animBg="1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609600"/>
            <a:ext cx="8458200" cy="624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 Box 3"/>
          <p:cNvSpPr txBox="1"/>
          <p:nvPr/>
        </p:nvSpPr>
        <p:spPr>
          <a:xfrm>
            <a:off x="609600" y="838200"/>
            <a:ext cx="6096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小公鸡看见了，捉到虫子就给小鸭子吃。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AutoShape 4"/>
          <p:cNvSpPr/>
          <p:nvPr/>
        </p:nvSpPr>
        <p:spPr>
          <a:xfrm rot="1106943">
            <a:off x="3429000" y="3276600"/>
            <a:ext cx="533400" cy="168275"/>
          </a:xfrm>
          <a:prstGeom prst="leftArrow">
            <a:avLst>
              <a:gd name="adj1" fmla="val 50000"/>
              <a:gd name="adj2" fmla="val 79215"/>
            </a:avLst>
          </a:prstGeom>
          <a:solidFill>
            <a:srgbClr val="A5002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lang="zh-CN" altLang="en-US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/>
        <p:txBody>
          <a:bodyPr/>
          <a:p>
            <a:pPr fontAlgn="base"/>
            <a:r>
              <a:rPr lang="en-US" altLang="zh-CN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请你有感情的朗读第二自然段</a:t>
            </a:r>
            <a:r>
              <a:rPr lang="en-US" altLang="zh-CN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endParaRPr lang="en-US" altLang="zh-CN" b="1" strike="noStrike" noProof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fontAlgn="base"/>
            <a:endParaRPr lang="en-US" altLang="zh-CN" b="1" strike="noStrike" noProof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fontAlgn="base"/>
            <a:r>
              <a:rPr lang="en-US" altLang="zh-CN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他们走进草</a:t>
            </a:r>
            <a:r>
              <a:rPr lang="zh-CN" altLang="en-US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地里</a:t>
            </a:r>
            <a:r>
              <a:rPr lang="zh-CN" altLang="en-US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小公鸡找到了许多虫子，吃得很欢。</a:t>
            </a:r>
            <a:r>
              <a:rPr lang="en-US" altLang="zh-CN" b="1" strike="noStrike" noProof="1" dirty="0">
                <a:sym typeface="+mn-ea"/>
              </a:rPr>
              <a:t> </a:t>
            </a:r>
            <a:r>
              <a:rPr lang="zh-CN" altLang="en-US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小鸭子捉不到虫子，急得直哭。</a:t>
            </a:r>
            <a:r>
              <a:rPr lang="zh-CN" altLang="en-US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小公鸡看见了，捉到虫子就给小鸭子吃。</a:t>
            </a:r>
            <a:endParaRPr lang="zh-CN" altLang="en-US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/>
            <a:endParaRPr lang="zh-CN" altLang="en-US" b="1" strike="noStrike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fontAlgn="base"/>
            <a:r>
              <a:rPr lang="zh-CN" altLang="en-US" sz="2400" strike="noStrike" noProof="1"/>
              <a:t>提示：</a:t>
            </a:r>
            <a:endParaRPr lang="zh-CN" altLang="en-US" sz="2400" strike="noStrike" noProof="1"/>
          </a:p>
          <a:p>
            <a:pPr fontAlgn="base"/>
            <a:r>
              <a:rPr lang="zh-CN" altLang="en-US" sz="2400" strike="noStrike" noProof="1"/>
              <a:t>请你读出小公鸡的快乐，小鸭子的着急。</a:t>
            </a:r>
            <a:endParaRPr lang="zh-CN" altLang="en-US" sz="2400" strike="noStrike" noProof="1"/>
          </a:p>
          <a:p>
            <a:pPr marL="0" indent="0" fontAlgn="base">
              <a:buNone/>
            </a:pPr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-1035050"/>
            <a:ext cx="8077200" cy="670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3"/>
          <p:cNvSpPr txBox="1"/>
          <p:nvPr/>
        </p:nvSpPr>
        <p:spPr>
          <a:xfrm>
            <a:off x="4105275" y="1531938"/>
            <a:ext cx="3962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他们走到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小河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边。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44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678596">
            <a:off x="7162800" y="5353050"/>
            <a:ext cx="1368425" cy="1504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159042">
            <a:off x="1524000" y="5486400"/>
            <a:ext cx="15240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1" name="矩形 14344"/>
          <p:cNvSpPr/>
          <p:nvPr/>
        </p:nvSpPr>
        <p:spPr>
          <a:xfrm>
            <a:off x="107950" y="6237288"/>
            <a:ext cx="687388" cy="107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/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lspjy.com</a:t>
            </a:r>
            <a:r>
              <a:rPr lang="zh-CN" altLang="en-US" sz="1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9 0.06011 C 0.0184 0.0467 0.01736 0.03884 0.00868 0.03075 C 0.00278 0.01942 -0.0066 0.01133 -0.0151 0.0037 C -0.01944 1.44509E-6 -0.02535 0.00254 -0.03038 0.00139 C -0.06892 -0.00671 -0.02552 1.44509E-6 -0.06424 -0.00532 C -0.07066 -0.01387 -0.07361 -0.02359 -0.08125 -0.03006 C -0.09236 -0.05364 -0.11753 -0.05133 -0.13542 -0.05272 C -0.14844 -0.05873 -0.1566 -0.07029 -0.16753 -0.07977 C -0.16875 -0.08208 -0.16962 -0.08463 -0.17101 -0.08648 C -0.1724 -0.08833 -0.17465 -0.08902 -0.17604 -0.0911 C -0.18108 -0.09896 -0.18524 -0.10937 -0.18958 -0.11815 C -0.19167 -0.12231 -0.19601 -0.13457 -0.19983 -0.12948 " pathEditMode="relative" rAng="0" ptsTypes="fffffffffffA">
                                      <p:cBhvr>
                                        <p:cTn id="9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0" y="-9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27168E-6 C 0.00504 -0.00231 0.01077 -0.00301 0.01528 -0.00694 C 0.02188 -0.01272 0.01841 -0.01041 0.02552 -0.01364 C 0.03681 -0.02405 0.04323 -0.02104 0.05938 -0.02266 C 0.06268 -0.02567 0.06615 -0.02867 0.06945 -0.03168 C 0.07118 -0.0333 0.07466 -0.0363 0.07466 -0.0363 C 0.08195 -0.0511 0.10157 -0.05272 0.11354 -0.05434 C 0.14115 -0.06335 0.11789 -0.05364 0.13229 -0.06335 C 0.13386 -0.06451 0.13559 -0.06497 0.13733 -0.06567 C 0.13959 -0.06659 0.1441 -0.06775 0.1441 -0.06775 " pathEditMode="relative" ptsTypes="fffffffffA">
                                      <p:cBhvr>
                                        <p:cTn id="12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-747712"/>
            <a:ext cx="8077200" cy="670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AutoShape 3"/>
          <p:cNvSpPr/>
          <p:nvPr/>
        </p:nvSpPr>
        <p:spPr>
          <a:xfrm>
            <a:off x="2895600" y="685800"/>
            <a:ext cx="4953000" cy="1684338"/>
          </a:xfrm>
          <a:prstGeom prst="wedgeRoundRectCallout">
            <a:avLst>
              <a:gd name="adj1" fmla="val -25194"/>
              <a:gd name="adj2" fmla="val 190620"/>
              <a:gd name="adj3" fmla="val 16667"/>
            </a:avLst>
          </a:prstGeom>
          <a:noFill/>
          <a:ln w="38100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3048000" y="838200"/>
            <a:ext cx="4897438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小鸭子说：“公鸡弟弟。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我到河里捉鱼给你吃。”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5604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16238" y="5181600"/>
            <a:ext cx="1828800" cy="167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3663" y="4953000"/>
            <a:ext cx="1709737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Text Box 4"/>
          <p:cNvSpPr txBox="1"/>
          <p:nvPr/>
        </p:nvSpPr>
        <p:spPr>
          <a:xfrm>
            <a:off x="303530" y="224154"/>
            <a:ext cx="4363720" cy="13106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§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50000"/>
              <a:buFont typeface="Monotype Sorts" pitchFamily="2" charset="2"/>
              <a:buChar char="l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fontAlgn="base" hangingPunct="1">
              <a:spcBef>
                <a:spcPct val="50000"/>
              </a:spcBef>
              <a:buClrTx/>
              <a:buNone/>
            </a:pPr>
            <a:r>
              <a:rPr lang="zh-CN" altLang="en-US" b="1" strike="noStrike" noProof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n-lt"/>
                <a:ea typeface="+mn-ea"/>
                <a:cs typeface="+mn-cs"/>
              </a:rPr>
              <a:t>小公鸡和小鸭子</a:t>
            </a:r>
            <a:endParaRPr lang="zh-CN" altLang="en-US" b="1" strike="noStrike" noProof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marL="0" lvl="0" indent="0" eaLnBrk="1" fontAlgn="base" hangingPunct="1">
              <a:spcBef>
                <a:spcPct val="50000"/>
              </a:spcBef>
              <a:buClrTx/>
              <a:buNone/>
            </a:pPr>
            <a:r>
              <a:rPr lang="zh-CN" altLang="en-US" b="1" strike="noStrike" noProof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n-lt"/>
                <a:ea typeface="+mn-ea"/>
                <a:cs typeface="+mn-cs"/>
              </a:rPr>
              <a:t>在说什么呢？</a:t>
            </a:r>
            <a:endParaRPr lang="zh-CN" altLang="en-US" b="1" strike="noStrike" noProof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/>
      <p:bldP spid="11268" grpId="0"/>
      <p:bldP spid="1229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 descr="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80" y="1085215"/>
            <a:ext cx="8157210" cy="48266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292" name="Text Box 4"/>
          <p:cNvSpPr txBox="1"/>
          <p:nvPr/>
        </p:nvSpPr>
        <p:spPr>
          <a:xfrm>
            <a:off x="303530" y="224154"/>
            <a:ext cx="4363720" cy="13106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§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50000"/>
              <a:buFont typeface="Monotype Sorts" pitchFamily="2" charset="2"/>
              <a:buChar char="l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fontAlgn="base" hangingPunct="1">
              <a:spcBef>
                <a:spcPct val="50000"/>
              </a:spcBef>
              <a:buClrTx/>
              <a:buNone/>
            </a:pPr>
            <a:r>
              <a:rPr lang="zh-CN" altLang="en-US" b="1" strike="noStrike" noProof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n-lt"/>
                <a:ea typeface="+mn-ea"/>
                <a:cs typeface="+mn-cs"/>
              </a:rPr>
              <a:t>小公鸡和小鸭子</a:t>
            </a:r>
            <a:endParaRPr lang="zh-CN" altLang="en-US" b="1" strike="noStrike" noProof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marL="0" lvl="0" indent="0" eaLnBrk="1" fontAlgn="base" hangingPunct="1">
              <a:spcBef>
                <a:spcPct val="50000"/>
              </a:spcBef>
              <a:buClrTx/>
              <a:buNone/>
            </a:pPr>
            <a:r>
              <a:rPr lang="zh-CN" altLang="en-US" b="1" strike="noStrike" noProof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n-lt"/>
                <a:ea typeface="+mn-ea"/>
                <a:cs typeface="+mn-cs"/>
              </a:rPr>
              <a:t>在说什么呢？</a:t>
            </a:r>
            <a:endParaRPr lang="zh-CN" altLang="en-US" b="1" strike="noStrike" noProof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2" name="AutoShape 3"/>
          <p:cNvSpPr/>
          <p:nvPr/>
        </p:nvSpPr>
        <p:spPr>
          <a:xfrm rot="-10570236">
            <a:off x="471488" y="5054600"/>
            <a:ext cx="5138737" cy="1673225"/>
          </a:xfrm>
          <a:prstGeom prst="cloudCallout">
            <a:avLst>
              <a:gd name="adj1" fmla="val -20889"/>
              <a:gd name="adj2" fmla="val 69856"/>
            </a:avLst>
          </a:prstGeom>
          <a:solidFill>
            <a:schemeClr val="accent1"/>
          </a:solidFill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rot="10800000"/>
          <a:p>
            <a:pPr lvl="0"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1005204" y="5353685"/>
            <a:ext cx="4306888" cy="1249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fontAlgn="base" hangingPunct="1">
              <a:spcBef>
                <a:spcPct val="50000"/>
              </a:spcBef>
              <a:buNone/>
            </a:pPr>
            <a:r>
              <a:rPr lang="zh-CN" altLang="en-US" sz="28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</a:rPr>
              <a:t>小鸭子说：“不行，不行，</a:t>
            </a:r>
            <a:endParaRPr lang="zh-CN" altLang="en-US" sz="2800" b="1" strike="noStrike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lvl="0" indent="0" eaLnBrk="1" fontAlgn="base" hangingPunct="1">
              <a:spcBef>
                <a:spcPct val="50000"/>
              </a:spcBef>
              <a:buNone/>
            </a:pPr>
            <a:r>
              <a:rPr lang="zh-CN" altLang="en-US" sz="28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</a:rPr>
              <a:t>你不会</a:t>
            </a:r>
            <a:r>
              <a:rPr lang="zh-CN" altLang="en-US" sz="28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游泳</a:t>
            </a:r>
            <a:r>
              <a:rPr lang="zh-CN" altLang="en-US" sz="28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</a:rPr>
              <a:t>，会</a:t>
            </a:r>
            <a:r>
              <a:rPr lang="zh-CN" altLang="en-US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淹死</a:t>
            </a:r>
            <a:r>
              <a:rPr lang="zh-CN" altLang="en-US" sz="28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</a:rPr>
              <a:t>的！”</a:t>
            </a:r>
            <a:endParaRPr lang="zh-CN" altLang="en-US" sz="2800" b="1" strike="noStrike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6387" name="AutoShape 3"/>
          <p:cNvSpPr/>
          <p:nvPr/>
        </p:nvSpPr>
        <p:spPr>
          <a:xfrm rot="289764">
            <a:off x="4537075" y="309563"/>
            <a:ext cx="3611563" cy="1304925"/>
          </a:xfrm>
          <a:prstGeom prst="cloudCallout">
            <a:avLst>
              <a:gd name="adj1" fmla="val -20889"/>
              <a:gd name="adj2" fmla="val 69856"/>
            </a:avLst>
          </a:prstGeom>
          <a:solidFill>
            <a:schemeClr val="accent1"/>
          </a:solidFill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rot="10800000"/>
          <a:p>
            <a:pPr lvl="0"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4591685" y="803910"/>
            <a:ext cx="4306887" cy="1158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fontAlgn="base" hangingPunct="1">
              <a:spcBef>
                <a:spcPct val="50000"/>
              </a:spcBef>
              <a:buNone/>
            </a:pPr>
            <a:r>
              <a:rPr lang="zh-CN" altLang="en-US" sz="28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</a:rPr>
              <a:t>小公鸡说：“我也去。”</a:t>
            </a:r>
            <a:endParaRPr lang="zh-CN" altLang="en-US" sz="2800" b="1" strike="noStrike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lvl="0" indent="0" eaLnBrk="1" fontAlgn="base" hangingPunct="1">
              <a:spcBef>
                <a:spcPct val="50000"/>
              </a:spcBef>
              <a:buNone/>
            </a:pPr>
            <a:endParaRPr lang="zh-CN" altLang="en-US" sz="2800" b="1" strike="noStrike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2" grpId="0" bldLvl="0" animBg="1"/>
      <p:bldP spid="3" grpId="0"/>
      <p:bldP spid="16387" grpId="0" bldLvl="0" animBg="1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762000"/>
            <a:ext cx="8382000" cy="487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1400" y="2362200"/>
            <a:ext cx="1104900" cy="129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Text Box 4"/>
          <p:cNvSpPr txBox="1"/>
          <p:nvPr/>
        </p:nvSpPr>
        <p:spPr>
          <a:xfrm>
            <a:off x="3101975" y="1255713"/>
            <a:ext cx="5080000" cy="1189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小公鸡不信，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偷偷地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跟在小鸭子后面，也下了水。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en-US" altLang="zh-CN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3048000" y="5326063"/>
            <a:ext cx="4162425" cy="1189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小公鸡不信，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跟在小鸭子后面，也下了水。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en-US" altLang="zh-CN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72 -0.05202 C -0.0375 -0.04786 -0.0342 -0.0474 -0.06962 -0.05202 C -0.07604 -0.05295 -0.0849 -0.05873 -0.09167 -0.06104 C -0.10573 -0.05942 -0.11997 -0.05803 -0.13403 -0.05641 C -0.13993 -0.05572 -0.14427 -0.05063 -0.14931 -0.0474 C -0.15434 -0.04416 -0.16076 -0.04277 -0.16615 -0.04069 C -0.17309 -0.03792 -0.17743 -0.03376 -0.1849 -0.03167 C -0.19635 -0.02243 -0.1901 -0.02636 -0.20347 -0.02035 C -0.21215 -0.01641 -0.21285 -0.0111 -0.21875 -0.00462 C -0.22847 0.00624 -0.23854 0.01133 -0.25087 0.01341 C -0.25486 0.01526 -0.25972 0.01457 -0.26285 0.01804 C -0.26476 0.02012 -0.26441 0.02474 -0.26615 0.02705 C -0.27101 0.03353 -0.28264 0.04301 -0.28819 0.04948 C -0.29132 0.05295 -0.2941 0.05919 -0.29844 0.06081 C -0.30278 0.06243 -0.30747 0.06243 -0.31198 0.06312 C -0.31771 0.06844 -0.31545 0.0659 -0.31875 0.06983 " pathEditMode="relative" rAng="0" ptsTypes="fffffffffffffffA">
                                      <p:cBhvr>
                                        <p:cTn id="6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WordArt 1026" descr="窄竖线"/>
          <p:cNvSpPr>
            <a:spLocks noTextEdit="1"/>
          </p:cNvSpPr>
          <p:nvPr/>
        </p:nvSpPr>
        <p:spPr>
          <a:xfrm>
            <a:off x="250825" y="692150"/>
            <a:ext cx="2209800" cy="16033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导入</a:t>
            </a:r>
            <a:endParaRPr lang="zh-CN" altLang="en-US" sz="3600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07" name="Text Box 1027"/>
          <p:cNvSpPr txBox="1"/>
          <p:nvPr/>
        </p:nvSpPr>
        <p:spPr>
          <a:xfrm>
            <a:off x="636588" y="4221163"/>
            <a:ext cx="73152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dist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小朋友们，今天老师给你们带来两个小朋友。看；它们是谁？能向小朋友们介绍一下吗？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7108" name="Picture 1028" descr="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619671"/>
            <a:ext cx="6096000" cy="3352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28674" name="内容占位符 2"/>
          <p:cNvSpPr>
            <a:spLocks noGrp="1"/>
          </p:cNvSpPr>
          <p:nvPr>
            <p:ph idx="1"/>
          </p:nvPr>
        </p:nvSpPr>
        <p:spPr/>
        <p:txBody>
          <a:bodyPr anchor="t"/>
          <a:p>
            <a:r>
              <a:rPr lang="en-US" altLang="zh-CN" sz="2800" b="1"/>
              <a:t> </a:t>
            </a:r>
            <a:r>
              <a:rPr lang="zh-CN" altLang="en-US" sz="2800" b="1" dirty="0"/>
              <a:t>它们走到小河边。</a:t>
            </a:r>
            <a:endParaRPr lang="zh-CN" altLang="en-US" sz="2800" b="1" dirty="0"/>
          </a:p>
          <a:p>
            <a:r>
              <a:rPr lang="zh-CN" altLang="en-US" sz="2800" b="1" dirty="0"/>
              <a:t>小鸭子说：“公鸡弟弟，我到河里捉鱼给你吃。”</a:t>
            </a:r>
            <a:endParaRPr lang="zh-CN" altLang="en-US" sz="2800" b="1" dirty="0"/>
          </a:p>
          <a:p>
            <a:r>
              <a:rPr lang="zh-CN" altLang="en-US" sz="2800" b="1" dirty="0"/>
              <a:t>小公鸡说：“我也去。”</a:t>
            </a:r>
            <a:endParaRPr lang="zh-CN" altLang="en-US" sz="2800" b="1" dirty="0"/>
          </a:p>
          <a:p>
            <a:r>
              <a:rPr lang="zh-CN" altLang="en-US" sz="2800" b="1" dirty="0"/>
              <a:t>小鸭子说：“不行，不行，你不会游泳，会淹死的！”</a:t>
            </a:r>
            <a:endParaRPr lang="zh-CN" altLang="en-US" sz="2800" b="1" dirty="0"/>
          </a:p>
          <a:p>
            <a:r>
              <a:rPr lang="zh-CN" altLang="en-US" sz="2800" b="1" dirty="0"/>
              <a:t>小公鸡不信，偷偷地跟在小鸭子后面，也下了水。</a:t>
            </a:r>
            <a:endParaRPr lang="zh-CN" altLang="en-US" sz="28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Picture 1026" descr="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900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 Box 1027"/>
          <p:cNvSpPr txBox="1"/>
          <p:nvPr/>
        </p:nvSpPr>
        <p:spPr>
          <a:xfrm>
            <a:off x="1403350" y="5110163"/>
            <a:ext cx="655320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Font typeface="Monotype Sorts" pitchFamily="2" charset="2"/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小鸭子在水里干什么？忽然发生了什么事情？小公鸡为什么会掉进水里？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763000" cy="586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AutoShape 3"/>
          <p:cNvSpPr/>
          <p:nvPr/>
        </p:nvSpPr>
        <p:spPr>
          <a:xfrm>
            <a:off x="4284663" y="836613"/>
            <a:ext cx="4165600" cy="1447800"/>
          </a:xfrm>
          <a:prstGeom prst="wedgeRoundRectCallout">
            <a:avLst>
              <a:gd name="adj1" fmla="val -38329"/>
              <a:gd name="adj2" fmla="val 78509"/>
              <a:gd name="adj3" fmla="val 16667"/>
            </a:avLst>
          </a:prstGeom>
          <a:noFill/>
          <a:ln w="50800" cap="flat" cmpd="sng">
            <a:solidFill>
              <a:srgbClr val="CC00FF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Text Box 4"/>
          <p:cNvSpPr txBox="1"/>
          <p:nvPr/>
        </p:nvSpPr>
        <p:spPr>
          <a:xfrm>
            <a:off x="4343400" y="1066800"/>
            <a:ext cx="4535488" cy="115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小鸭子正在水里捉鱼，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忽然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听见小公鸡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喊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救命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2895600" y="4876800"/>
            <a:ext cx="54737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他飞快地游到小公鸡身边</a:t>
            </a:r>
            <a:endParaRPr lang="zh-CN" altLang="en-US" sz="3600" b="1" dirty="0">
              <a:solidFill>
                <a:srgbClr val="00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2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 animBg="1"/>
      <p:bldP spid="14340" grpId="0"/>
      <p:bldP spid="1536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hoverImg" descr="http://t1.baidu.com/it/u=2914409089,2075180292&amp;fm=23&amp;gp=0.jpg">
            <a:hlinkClick r:id="rId1"/>
          </p:cNvPr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0" y="0"/>
            <a:ext cx="9144000" cy="601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AutoShape 3"/>
          <p:cNvSpPr/>
          <p:nvPr/>
        </p:nvSpPr>
        <p:spPr>
          <a:xfrm>
            <a:off x="2841625" y="4581525"/>
            <a:ext cx="5870575" cy="1100138"/>
          </a:xfrm>
          <a:prstGeom prst="wedgeRoundRectCallout">
            <a:avLst>
              <a:gd name="adj1" fmla="val -32338"/>
              <a:gd name="adj2" fmla="val -53986"/>
              <a:gd name="adj3" fmla="val 16667"/>
            </a:avLst>
          </a:prstGeom>
          <a:noFill/>
          <a:ln w="381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2895600" y="4876800"/>
            <a:ext cx="54737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飞快地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游到小公鸡身边</a:t>
            </a:r>
            <a:endParaRPr lang="zh-CN" altLang="en-US" sz="3600" b="1" dirty="0">
              <a:solidFill>
                <a:srgbClr val="00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2706688" y="5794375"/>
            <a:ext cx="547370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他游到小公鸡身边</a:t>
            </a:r>
            <a:endParaRPr lang="zh-CN" altLang="en-US" sz="3600" b="1" dirty="0">
              <a:solidFill>
                <a:srgbClr val="00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6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24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9" name="Text Box 3"/>
          <p:cNvSpPr txBox="1"/>
          <p:nvPr/>
        </p:nvSpPr>
        <p:spPr>
          <a:xfrm>
            <a:off x="1689100" y="5373688"/>
            <a:ext cx="6553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Font typeface="Monotype Sorts" pitchFamily="2" charset="2"/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小公鸡怎么样了，可能会说什么呢？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85" b="4118"/>
          <a:stretch>
            <a:fillRect/>
          </a:stretch>
        </p:blipFill>
        <p:spPr>
          <a:xfrm>
            <a:off x="510535" y="476672"/>
            <a:ext cx="8317298" cy="4680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3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74650"/>
            <a:ext cx="9525000" cy="6483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AutoShape 3"/>
          <p:cNvSpPr/>
          <p:nvPr/>
        </p:nvSpPr>
        <p:spPr>
          <a:xfrm>
            <a:off x="5334000" y="0"/>
            <a:ext cx="3581400" cy="2286000"/>
          </a:xfrm>
          <a:prstGeom prst="cloudCallout">
            <a:avLst>
              <a:gd name="adj1" fmla="val -42065"/>
              <a:gd name="adj2" fmla="val 74167"/>
            </a:avLst>
          </a:prstGeom>
          <a:solidFill>
            <a:schemeClr val="accent1"/>
          </a:solidFill>
          <a:ln w="4127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Text Box 4"/>
          <p:cNvSpPr txBox="1"/>
          <p:nvPr/>
        </p:nvSpPr>
        <p:spPr>
          <a:xfrm>
            <a:off x="5638800" y="533400"/>
            <a:ext cx="3733800" cy="115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让小公鸡坐在自己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的背上。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 animBg="1"/>
      <p:bldP spid="1638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Rectangle 3"/>
          <p:cNvSpPr/>
          <p:nvPr/>
        </p:nvSpPr>
        <p:spPr>
          <a:xfrm>
            <a:off x="1295400" y="533400"/>
            <a:ext cx="6553200" cy="2255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小公鸡上了岸。笑着对小鸭子说：“鸭子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哥哥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，谢谢你。”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/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4819" name="Group 10"/>
          <p:cNvGrpSpPr/>
          <p:nvPr/>
        </p:nvGrpSpPr>
        <p:grpSpPr>
          <a:xfrm>
            <a:off x="7704138" y="6021388"/>
            <a:ext cx="1439862" cy="576262"/>
            <a:chOff x="4604" y="3793"/>
            <a:chExt cx="907" cy="363"/>
          </a:xfrm>
        </p:grpSpPr>
        <p:pic>
          <p:nvPicPr>
            <p:cNvPr id="34820" name="Picture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04" y="3793"/>
              <a:ext cx="907" cy="3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1" name="Text Box 12">
              <a:hlinkClick r:id="rId2" action="ppaction://hlinksldjump"/>
            </p:cNvPr>
            <p:cNvSpPr txBox="1"/>
            <p:nvPr/>
          </p:nvSpPr>
          <p:spPr>
            <a:xfrm>
              <a:off x="4830" y="3838"/>
              <a:ext cx="40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/>
              <a:r>
                <a:rPr lang="zh-CN" altLang="en-US" b="1" dirty="0">
                  <a:solidFill>
                    <a:srgbClr val="FF6699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返回</a:t>
              </a:r>
              <a:endParaRPr lang="zh-CN" altLang="en-US" b="1" dirty="0">
                <a:solidFill>
                  <a:srgbClr val="FF6699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Picture 2" descr="鸡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2" name="Picture 3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620713"/>
            <a:ext cx="1441450" cy="129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Text Box 4"/>
          <p:cNvSpPr txBox="1"/>
          <p:nvPr/>
        </p:nvSpPr>
        <p:spPr>
          <a:xfrm>
            <a:off x="179388" y="2276475"/>
            <a:ext cx="91440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   这篇课文讲了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______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_______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互相帮助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的故事，说明小伙伴之间要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______________.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3132138" y="2590800"/>
            <a:ext cx="15557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小公鸡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5003800" y="2590800"/>
            <a:ext cx="15557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小鸭子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5076825" y="3527425"/>
            <a:ext cx="4298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团结友爱、互相帮助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grpSp>
        <p:nvGrpSpPr>
          <p:cNvPr id="35847" name="Group 8"/>
          <p:cNvGrpSpPr/>
          <p:nvPr/>
        </p:nvGrpSpPr>
        <p:grpSpPr>
          <a:xfrm>
            <a:off x="3851275" y="5805488"/>
            <a:ext cx="1387475" cy="863600"/>
            <a:chOff x="3742" y="3566"/>
            <a:chExt cx="874" cy="544"/>
          </a:xfrm>
        </p:grpSpPr>
        <p:pic>
          <p:nvPicPr>
            <p:cNvPr id="35848" name="Picture 9" descr="03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42" y="3566"/>
              <a:ext cx="839" cy="5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49" name="Text Box 10">
              <a:hlinkClick r:id="rId4" action="ppaction://hlinksldjump"/>
            </p:cNvPr>
            <p:cNvSpPr txBox="1"/>
            <p:nvPr/>
          </p:nvSpPr>
          <p:spPr>
            <a:xfrm>
              <a:off x="3878" y="3657"/>
              <a:ext cx="73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</a:rPr>
                <a:t>返回</a:t>
              </a:r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0" grpId="0"/>
      <p:bldP spid="1127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Text Box 3"/>
          <p:cNvSpPr txBox="1"/>
          <p:nvPr/>
        </p:nvSpPr>
        <p:spPr>
          <a:xfrm>
            <a:off x="838200" y="1600200"/>
            <a:ext cx="747713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Font typeface="Monotype Sorts" pitchFamily="2" charset="2"/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嘴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1981200" y="381000"/>
            <a:ext cx="1981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Font typeface="Monotype Sorts" pitchFamily="2" charset="2"/>
            </a:pPr>
            <a:r>
              <a:rPr lang="zh-CN" altLang="en-US" sz="4000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小公鸡</a:t>
            </a:r>
            <a:endParaRPr lang="zh-CN" altLang="en-US" sz="3200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5" name="Text Box 5"/>
          <p:cNvSpPr txBox="1"/>
          <p:nvPr/>
        </p:nvSpPr>
        <p:spPr>
          <a:xfrm>
            <a:off x="2133600" y="1371600"/>
            <a:ext cx="14033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Font typeface="Monotype Sorts" pitchFamily="2" charset="2"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尖尖的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5943600" y="381000"/>
            <a:ext cx="2819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Font typeface="Monotype Sorts" pitchFamily="2" charset="2"/>
            </a:pPr>
            <a:r>
              <a:rPr lang="zh-CN" altLang="en-US" sz="4000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小鸭子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7" name="Text Box 7"/>
          <p:cNvSpPr txBox="1"/>
          <p:nvPr/>
        </p:nvSpPr>
        <p:spPr>
          <a:xfrm>
            <a:off x="5943600" y="1371600"/>
            <a:ext cx="14033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Font typeface="Monotype Sorts" pitchFamily="2" charset="2"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扁扁的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8" name="Text Box 8"/>
          <p:cNvSpPr txBox="1"/>
          <p:nvPr/>
        </p:nvSpPr>
        <p:spPr>
          <a:xfrm>
            <a:off x="838200" y="3429000"/>
            <a:ext cx="1143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Font typeface="Monotype Sorts" pitchFamily="2" charset="2"/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脚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9" name="Text Box 9"/>
          <p:cNvSpPr txBox="1"/>
          <p:nvPr/>
        </p:nvSpPr>
        <p:spPr>
          <a:xfrm>
            <a:off x="2193925" y="3116263"/>
            <a:ext cx="14033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Font typeface="Monotype Sorts" pitchFamily="2" charset="2"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尖尖的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2" name="Text Box 12"/>
          <p:cNvSpPr txBox="1"/>
          <p:nvPr/>
        </p:nvSpPr>
        <p:spPr>
          <a:xfrm>
            <a:off x="1981200" y="4038600"/>
            <a:ext cx="3352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Font typeface="Monotype Sorts" pitchFamily="2" charset="2"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脚趾之间没有蹼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3" name="Text Box 13"/>
          <p:cNvSpPr txBox="1"/>
          <p:nvPr/>
        </p:nvSpPr>
        <p:spPr>
          <a:xfrm>
            <a:off x="6172200" y="3962400"/>
            <a:ext cx="2971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Font typeface="Monotype Sorts" pitchFamily="2" charset="2"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脚趾之间有趾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4" name="Text Box 14"/>
          <p:cNvSpPr txBox="1"/>
          <p:nvPr/>
        </p:nvSpPr>
        <p:spPr>
          <a:xfrm>
            <a:off x="1981200" y="2057400"/>
            <a:ext cx="22161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Font typeface="Monotype Sorts" pitchFamily="2" charset="2"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能捉到虫子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5" name="Text Box 15"/>
          <p:cNvSpPr txBox="1"/>
          <p:nvPr/>
        </p:nvSpPr>
        <p:spPr>
          <a:xfrm>
            <a:off x="5867400" y="2057400"/>
            <a:ext cx="2743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Font typeface="Monotype Sorts" pitchFamily="2" charset="2"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捉不到虫子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6" name="Text Box 16"/>
          <p:cNvSpPr txBox="1"/>
          <p:nvPr/>
        </p:nvSpPr>
        <p:spPr>
          <a:xfrm>
            <a:off x="2193925" y="4945063"/>
            <a:ext cx="18097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Font typeface="Monotype Sorts" pitchFamily="2" charset="2"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不会游泳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7" name="Text Box 17"/>
          <p:cNvSpPr txBox="1"/>
          <p:nvPr/>
        </p:nvSpPr>
        <p:spPr>
          <a:xfrm>
            <a:off x="6248400" y="4953000"/>
            <a:ext cx="1981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Font typeface="Monotype Sorts" pitchFamily="2" charset="2"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会游泳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9" name="Text Box 19"/>
          <p:cNvSpPr txBox="1"/>
          <p:nvPr/>
        </p:nvSpPr>
        <p:spPr>
          <a:xfrm>
            <a:off x="0" y="366713"/>
            <a:ext cx="1098550" cy="1597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algn="ctr">
              <a:buFont typeface="Monotype Sorts" pitchFamily="2" charset="2"/>
            </a:pPr>
            <a:r>
              <a:rPr lang="zh-CN" altLang="en-US" sz="6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小结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3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6" dur="3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1" dur="3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6" dur="3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1" dur="3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6" dur="3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3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6" dur="3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1" dur="3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6" dur="3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/>
      <p:bldP spid="5126" grpId="0"/>
      <p:bldP spid="5127" grpId="0"/>
      <p:bldP spid="5128" grpId="0"/>
      <p:bldP spid="5129" grpId="0"/>
      <p:bldP spid="5132" grpId="0"/>
      <p:bldP spid="5133" grpId="0"/>
      <p:bldP spid="5134" grpId="0"/>
      <p:bldP spid="5135" grpId="0"/>
      <p:bldP spid="5136" grpId="0"/>
      <p:bldP spid="5137" grpId="0"/>
      <p:bldP spid="51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Text Box 3">
            <a:hlinkClick r:id="rId1" action="ppaction://hlinkfile"/>
          </p:cNvPr>
          <p:cNvSpPr txBox="1"/>
          <p:nvPr/>
        </p:nvSpPr>
        <p:spPr>
          <a:xfrm>
            <a:off x="684213" y="2133600"/>
            <a:ext cx="8172450" cy="2105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6600" b="1" dirty="0">
                <a:latin typeface="Arial" panose="020B0604020202020204" pitchFamily="34" charset="0"/>
                <a:ea typeface="隶书" pitchFamily="49" charset="-122"/>
              </a:rPr>
              <a:t>请孩子们来说说小公鸡和小鸭子的样子</a:t>
            </a:r>
            <a:endParaRPr lang="zh-CN" altLang="en-US" sz="6600" b="1" dirty="0"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Picture 2" descr="23513273255655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88"/>
            <a:ext cx="9144000" cy="685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Text Box 3">
            <a:hlinkClick r:id="rId2" action="ppaction://hlinkfile"/>
          </p:cNvPr>
          <p:cNvSpPr txBox="1"/>
          <p:nvPr/>
        </p:nvSpPr>
        <p:spPr>
          <a:xfrm>
            <a:off x="1066800" y="228600"/>
            <a:ext cx="6769100" cy="701675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隶书" pitchFamily="49" charset="-122"/>
              </a:rPr>
              <a:t>说说小公鸡和小鸭子的样子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28676" name="Text Box 4"/>
          <p:cNvSpPr txBox="1"/>
          <p:nvPr/>
        </p:nvSpPr>
        <p:spPr>
          <a:xfrm>
            <a:off x="914400" y="2209800"/>
            <a:ext cx="58991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小公鸡：嘴是尖尖的，脚是分叉的。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7" name="Text Box 5"/>
          <p:cNvSpPr txBox="1"/>
          <p:nvPr/>
        </p:nvSpPr>
        <p:spPr>
          <a:xfrm>
            <a:off x="998855" y="3361690"/>
            <a:ext cx="6256338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小鸭子：嘴是扁扁的，脚像扇子似的。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197" name="Group 6"/>
          <p:cNvGrpSpPr/>
          <p:nvPr/>
        </p:nvGrpSpPr>
        <p:grpSpPr>
          <a:xfrm>
            <a:off x="7315200" y="5994400"/>
            <a:ext cx="1387475" cy="863600"/>
            <a:chOff x="3742" y="3566"/>
            <a:chExt cx="874" cy="544"/>
          </a:xfrm>
        </p:grpSpPr>
        <p:pic>
          <p:nvPicPr>
            <p:cNvPr id="8198" name="Picture 7" descr="03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42" y="3566"/>
              <a:ext cx="839" cy="5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9" name="Text Box 8"/>
            <p:cNvSpPr txBox="1"/>
            <p:nvPr/>
          </p:nvSpPr>
          <p:spPr>
            <a:xfrm>
              <a:off x="3878" y="3657"/>
              <a:ext cx="73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</a:rPr>
                <a:t>返回</a:t>
              </a:r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Text Box 5"/>
          <p:cNvSpPr txBox="1"/>
          <p:nvPr/>
        </p:nvSpPr>
        <p:spPr>
          <a:xfrm>
            <a:off x="1066800" y="4826635"/>
            <a:ext cx="5902960" cy="9448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小公鸡和小鸭子给我们带来了哪几位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生字宝宝呢？让我们一起去瞧瞧吧！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/>
        </p:nvSpPr>
        <p:spPr>
          <a:xfrm>
            <a:off x="457200" y="1417638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endParaRPr lang="zh-CN" altLang="en-US" strike="noStrike" noProof="1"/>
          </a:p>
          <a:p>
            <a:pPr algn="ctr" fontAlgn="base"/>
            <a:r>
              <a:rPr lang="en-US" altLang="zh-CN" strike="noStrike" noProof="1"/>
              <a:t>1</a:t>
            </a:r>
            <a:r>
              <a:rPr lang="zh-CN" altLang="en-US" strike="noStrike" noProof="1"/>
              <a:t>、请你用</a:t>
            </a:r>
            <a:r>
              <a:rPr lang="en-US" altLang="zh-CN" strike="noStrike" noProof="1"/>
              <a:t>“   ” </a:t>
            </a:r>
            <a:r>
              <a:rPr lang="zh-CN" altLang="en-US" strike="noStrike" noProof="1"/>
              <a:t>找出生字宝</a:t>
            </a:r>
            <a:endParaRPr lang="zh-CN" altLang="en-US" strike="noStrike" noProof="1"/>
          </a:p>
          <a:p>
            <a:pPr marL="0" indent="0" algn="ctr" fontAlgn="base">
              <a:buNone/>
            </a:pPr>
            <a:r>
              <a:rPr lang="zh-CN" altLang="en-US" strike="noStrike" noProof="1"/>
              <a:t>        宝，用横线划出词语。</a:t>
            </a:r>
            <a:endParaRPr lang="zh-CN" altLang="en-US" strike="noStrike" noProof="1"/>
          </a:p>
          <a:p>
            <a:pPr marL="0" indent="0" algn="ctr" fontAlgn="base">
              <a:buNone/>
            </a:pPr>
            <a:r>
              <a:rPr lang="zh-CN" altLang="en-US" sz="2400" strike="noStrike" noProof="1"/>
              <a:t>（教师事先把生字贴在白板上）</a:t>
            </a:r>
            <a:endParaRPr lang="zh-CN" altLang="en-US" sz="2400" strike="noStrike" noProof="1"/>
          </a:p>
          <a:p>
            <a:pPr algn="ctr" fontAlgn="base"/>
            <a:r>
              <a:rPr lang="en-US" altLang="zh-CN" strike="noStrike" noProof="1"/>
              <a:t>2</a:t>
            </a:r>
            <a:r>
              <a:rPr lang="zh-CN" altLang="en-US" strike="noStrike" noProof="1"/>
              <a:t>、请你大声读一读划出来</a:t>
            </a:r>
            <a:endParaRPr lang="zh-CN" altLang="en-US" strike="noStrike" noProof="1"/>
          </a:p>
          <a:p>
            <a:pPr marL="0" indent="0" algn="l" fontAlgn="base">
              <a:buNone/>
            </a:pPr>
            <a:r>
              <a:rPr lang="zh-CN" altLang="en-US" strike="noStrike" noProof="1"/>
              <a:t>                      的词语。</a:t>
            </a:r>
            <a:endParaRPr lang="zh-CN" altLang="en-US" strike="noStrike" noProof="1"/>
          </a:p>
        </p:txBody>
      </p:sp>
      <p:sp>
        <p:nvSpPr>
          <p:cNvPr id="4" name="等腰三角形 3"/>
          <p:cNvSpPr/>
          <p:nvPr/>
        </p:nvSpPr>
        <p:spPr>
          <a:xfrm>
            <a:off x="4479290" y="2311400"/>
            <a:ext cx="185738" cy="117475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8194" name="Text Box 3">
            <a:hlinkClick r:id="rId1" action="ppaction://hlinkfile"/>
          </p:cNvPr>
          <p:cNvSpPr txBox="1"/>
          <p:nvPr/>
        </p:nvSpPr>
        <p:spPr>
          <a:xfrm>
            <a:off x="-6985" y="66675"/>
            <a:ext cx="6769100" cy="7493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小组合作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3">
            <a:hlinkClick r:id="rId1" action="ppaction://hlinkfile"/>
          </p:cNvPr>
          <p:cNvSpPr txBox="1"/>
          <p:nvPr/>
        </p:nvSpPr>
        <p:spPr>
          <a:xfrm>
            <a:off x="53340" y="58420"/>
            <a:ext cx="8455025" cy="13589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小组合作：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说说你是怎么记住这些生字宝宝的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grpSp>
        <p:nvGrpSpPr>
          <p:cNvPr id="9" name="Group 26"/>
          <p:cNvGrpSpPr/>
          <p:nvPr/>
        </p:nvGrpSpPr>
        <p:grpSpPr>
          <a:xfrm flipH="1">
            <a:off x="6790373" y="2757805"/>
            <a:ext cx="1512887" cy="1382713"/>
            <a:chOff x="0" y="0"/>
            <a:chExt cx="953" cy="871"/>
          </a:xfrm>
        </p:grpSpPr>
        <p:pic>
          <p:nvPicPr>
            <p:cNvPr id="9242" name="Picture 27" descr="0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53" cy="8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3" name="Rectangle 28"/>
            <p:cNvSpPr/>
            <p:nvPr/>
          </p:nvSpPr>
          <p:spPr>
            <a:xfrm>
              <a:off x="318" y="272"/>
              <a:ext cx="454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algn="ctr"/>
              <a:r>
                <a:rPr lang="zh-CN" altLang="en-US" sz="5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说</a:t>
              </a:r>
              <a:endPara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1" name="Group 8"/>
          <p:cNvGrpSpPr/>
          <p:nvPr/>
        </p:nvGrpSpPr>
        <p:grpSpPr>
          <a:xfrm rot="0">
            <a:off x="950595" y="2872740"/>
            <a:ext cx="1306195" cy="1152525"/>
            <a:chOff x="0" y="0"/>
            <a:chExt cx="640" cy="726"/>
          </a:xfrm>
        </p:grpSpPr>
        <p:pic>
          <p:nvPicPr>
            <p:cNvPr id="9266" name="Picture 9" descr="0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640" cy="7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67" name="Rectangle 10"/>
            <p:cNvSpPr/>
            <p:nvPr/>
          </p:nvSpPr>
          <p:spPr>
            <a:xfrm>
              <a:off x="136" y="227"/>
              <a:ext cx="363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algn="ctr"/>
              <a:r>
                <a:rPr lang="zh-CN" altLang="en-US" sz="54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也</a:t>
              </a:r>
              <a:endPara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5" name="Group 11"/>
          <p:cNvGrpSpPr/>
          <p:nvPr/>
        </p:nvGrpSpPr>
        <p:grpSpPr>
          <a:xfrm>
            <a:off x="951230" y="4721860"/>
            <a:ext cx="1254125" cy="1152525"/>
            <a:chOff x="0" y="0"/>
            <a:chExt cx="640" cy="726"/>
          </a:xfrm>
        </p:grpSpPr>
        <p:pic>
          <p:nvPicPr>
            <p:cNvPr id="9260" name="Picture 12" descr="0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640" cy="7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61" name="Rectangle 13"/>
            <p:cNvSpPr/>
            <p:nvPr/>
          </p:nvSpPr>
          <p:spPr>
            <a:xfrm>
              <a:off x="135" y="299"/>
              <a:ext cx="363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algn="ctr"/>
              <a:r>
                <a:rPr lang="zh-CN" altLang="en-US" sz="54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地</a:t>
              </a:r>
              <a:endPara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417955" y="2275205"/>
            <a:ext cx="7466330" cy="6184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/>
              <a:t>y</a:t>
            </a:r>
            <a:r>
              <a:rPr lang="en-US" altLang="zh-CN" sz="3200">
                <a:latin typeface="Malgun Gothic" panose="020B0503020000020004" charset="-127"/>
                <a:cs typeface="Malgun Gothic" panose="020B0503020000020004" charset="-127"/>
              </a:rPr>
              <a:t>ĕ</a:t>
            </a:r>
            <a:r>
              <a:rPr lang="en-US" altLang="zh-CN" sz="3200"/>
              <a:t>             h</a:t>
            </a:r>
            <a:r>
              <a:rPr lang="en-US" altLang="zh-CN" sz="3200">
                <a:cs typeface="Arial" panose="020B0604020202020204" pitchFamily="34" charset="0"/>
              </a:rPr>
              <a:t>é</a:t>
            </a:r>
            <a:r>
              <a:rPr lang="en-US" altLang="zh-CN" sz="3200"/>
              <a:t>                t</a:t>
            </a:r>
            <a:r>
              <a:rPr lang="en-US" altLang="zh-CN" sz="3200">
                <a:cs typeface="Comic Sans MS" panose="030F0702030302020204" charset="0"/>
              </a:rPr>
              <a:t>ā</a:t>
            </a:r>
            <a:r>
              <a:rPr lang="en-US" altLang="zh-CN" sz="3200"/>
              <a:t>        shu</a:t>
            </a:r>
            <a:r>
              <a:rPr lang="en-US" altLang="zh-CN" sz="3200">
                <a:cs typeface="Arial" panose="020B0604020202020204" pitchFamily="34" charset="0"/>
              </a:rPr>
              <a:t>ō</a:t>
            </a:r>
            <a:r>
              <a:rPr lang="en-US" altLang="zh-CN" sz="3200"/>
              <a:t>         </a:t>
            </a:r>
            <a:endParaRPr lang="en-US" altLang="zh-CN" sz="3200"/>
          </a:p>
        </p:txBody>
      </p:sp>
      <p:sp>
        <p:nvSpPr>
          <p:cNvPr id="3" name="文本框 2"/>
          <p:cNvSpPr txBox="1"/>
          <p:nvPr/>
        </p:nvSpPr>
        <p:spPr>
          <a:xfrm>
            <a:off x="1132205" y="4142740"/>
            <a:ext cx="707771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>
                <a:sym typeface="+mn-ea"/>
              </a:rPr>
              <a:t>d</a:t>
            </a:r>
            <a:r>
              <a:rPr lang="en-US" altLang="zh-CN" sz="3200">
                <a:cs typeface="Arial" panose="020B0604020202020204" pitchFamily="34" charset="0"/>
                <a:sym typeface="+mn-ea"/>
              </a:rPr>
              <a:t>ì</a:t>
            </a:r>
            <a:r>
              <a:rPr lang="en-US" altLang="zh-CN" sz="3200"/>
              <a:t>                     </a:t>
            </a:r>
            <a:r>
              <a:rPr lang="en-US" altLang="zh-CN" sz="3200">
                <a:sym typeface="+mn-ea"/>
              </a:rPr>
              <a:t>t</a:t>
            </a:r>
            <a:r>
              <a:rPr lang="en-US" altLang="zh-CN" sz="3200">
                <a:cs typeface="Arial" panose="020B0604020202020204" pitchFamily="34" charset="0"/>
                <a:sym typeface="+mn-ea"/>
              </a:rPr>
              <a:t>ī</a:t>
            </a:r>
            <a:r>
              <a:rPr lang="en-US" altLang="zh-CN" sz="3200">
                <a:sym typeface="+mn-ea"/>
              </a:rPr>
              <a:t>ng</a:t>
            </a:r>
            <a:r>
              <a:rPr lang="en-US" altLang="zh-CN" sz="3200"/>
              <a:t>                     g</a:t>
            </a:r>
            <a:r>
              <a:rPr lang="en-US" altLang="zh-CN" sz="3200">
                <a:cs typeface="Arial" panose="020B0604020202020204" pitchFamily="34" charset="0"/>
              </a:rPr>
              <a:t>ē</a:t>
            </a:r>
            <a:r>
              <a:rPr lang="en-US" altLang="zh-CN" sz="3200"/>
              <a:t>      </a:t>
            </a:r>
            <a:endParaRPr lang="en-US" altLang="zh-CN" sz="3200"/>
          </a:p>
        </p:txBody>
      </p:sp>
      <p:grpSp>
        <p:nvGrpSpPr>
          <p:cNvPr id="4" name="Group 8"/>
          <p:cNvGrpSpPr/>
          <p:nvPr/>
        </p:nvGrpSpPr>
        <p:grpSpPr>
          <a:xfrm rot="0">
            <a:off x="5321935" y="2901950"/>
            <a:ext cx="1245235" cy="1152525"/>
            <a:chOff x="0" y="0"/>
            <a:chExt cx="640" cy="726"/>
          </a:xfrm>
        </p:grpSpPr>
        <p:pic>
          <p:nvPicPr>
            <p:cNvPr id="5" name="Picture 9" descr="0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640" cy="7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Rectangle 10"/>
            <p:cNvSpPr/>
            <p:nvPr/>
          </p:nvSpPr>
          <p:spPr>
            <a:xfrm>
              <a:off x="136" y="227"/>
              <a:ext cx="363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algn="ctr"/>
              <a:r>
                <a:rPr lang="zh-CN" altLang="en-US" sz="54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他</a:t>
              </a:r>
              <a:endPara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2" name="Group 3"/>
          <p:cNvGrpSpPr/>
          <p:nvPr/>
        </p:nvGrpSpPr>
        <p:grpSpPr>
          <a:xfrm>
            <a:off x="3737928" y="4721860"/>
            <a:ext cx="1512887" cy="1382713"/>
            <a:chOff x="0" y="0"/>
            <a:chExt cx="953" cy="871"/>
          </a:xfrm>
        </p:grpSpPr>
        <p:pic>
          <p:nvPicPr>
            <p:cNvPr id="13" name="Picture 4" descr="0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53" cy="8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Rectangle 5"/>
            <p:cNvSpPr/>
            <p:nvPr/>
          </p:nvSpPr>
          <p:spPr>
            <a:xfrm>
              <a:off x="318" y="272"/>
              <a:ext cx="454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algn="ctr"/>
              <a:r>
                <a:rPr lang="zh-CN" altLang="en-US" sz="5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听</a:t>
              </a:r>
              <a:endPara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6" name="Group 3"/>
          <p:cNvGrpSpPr/>
          <p:nvPr/>
        </p:nvGrpSpPr>
        <p:grpSpPr>
          <a:xfrm>
            <a:off x="2888933" y="2759710"/>
            <a:ext cx="1512887" cy="1382713"/>
            <a:chOff x="0" y="0"/>
            <a:chExt cx="953" cy="871"/>
          </a:xfrm>
        </p:grpSpPr>
        <p:pic>
          <p:nvPicPr>
            <p:cNvPr id="17" name="Picture 4" descr="0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53" cy="8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Rectangle 5"/>
            <p:cNvSpPr/>
            <p:nvPr/>
          </p:nvSpPr>
          <p:spPr>
            <a:xfrm>
              <a:off x="318" y="272"/>
              <a:ext cx="454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algn="ctr"/>
              <a:r>
                <a:rPr lang="zh-CN" altLang="en-US" sz="5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河</a:t>
              </a:r>
              <a:endPara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0" name="Group 17"/>
          <p:cNvGrpSpPr/>
          <p:nvPr/>
        </p:nvGrpSpPr>
        <p:grpSpPr>
          <a:xfrm>
            <a:off x="6980555" y="4549140"/>
            <a:ext cx="1131888" cy="1223963"/>
            <a:chOff x="0" y="0"/>
            <a:chExt cx="713" cy="771"/>
          </a:xfrm>
        </p:grpSpPr>
        <p:pic>
          <p:nvPicPr>
            <p:cNvPr id="9233" name="Picture 18" descr="06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13" cy="7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4" name="Text Box 19"/>
            <p:cNvSpPr txBox="1"/>
            <p:nvPr/>
          </p:nvSpPr>
          <p:spPr>
            <a:xfrm>
              <a:off x="44" y="195"/>
              <a:ext cx="549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/>
              <a:r>
                <a:rPr lang="zh-CN" altLang="en-US" sz="5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哥</a:t>
              </a:r>
              <a:endPara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0125 0.40555 L 0.03125 0.31389 L 0.03333 0.4 L 0.03958 0.38055 " pathEditMode="relative" ptsTypes="AAA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2292 0.86112 L 0.025 0.65834 L 0.03125 0.83889 L 0.02292 0.76667 L 0.02709 0.84167 " pathEditMode="relative" ptsTypes="AAAAAA">
                                      <p:cBhvr>
                                        <p:cTn id="1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16 2.22222E-6 L 0.01406 0.85092 L 0.01857 0.70069 L 0.02916 0.85694 L 0.01111 0.78912 L 0.0125 0.82453 " pathEditMode="relative" rAng="0" ptsTypes="AAAAAA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4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2292 0.86112 L 0.025 0.65834 L 0.03125 0.83889 L 0.02292 0.76667 L 0.02709 0.84167 " pathEditMode="relative" ptsTypes="AAAA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0834 0.80278 L 0.01459 0.66111 L 0.02917 0.80834 L 0.00417 0.74445 L 0.00625 0.77778 " pathEditMode="relative" ptsTypes="AAAAA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0834 0.80278 L 0.01459 0.66111 L 0.02917 0.80834 L 0.00417 0.74445 L 0.00625 0.77778 " pathEditMode="relative" ptsTypes="AAAAAA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0.0224 0.79283 L 0.02431 0.60602 L 0.03056 0.77223 L 0.0224 0.70579 L 0.02639 0.77477 " pathEditMode="relative" rAng="0" ptsTypes="AAAAAA">
                                      <p:cBhvr>
                                        <p:cTn id="3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" y="3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Picture 2" descr="PM_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34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"/>
          <p:cNvGrpSpPr/>
          <p:nvPr/>
        </p:nvGrpSpPr>
        <p:grpSpPr>
          <a:xfrm>
            <a:off x="1246188" y="246063"/>
            <a:ext cx="1512887" cy="1382712"/>
            <a:chOff x="0" y="0"/>
            <a:chExt cx="953" cy="871"/>
          </a:xfrm>
        </p:grpSpPr>
        <p:pic>
          <p:nvPicPr>
            <p:cNvPr id="9219" name="Picture 4" descr="0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53" cy="8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0" name="Rectangle 5"/>
            <p:cNvSpPr/>
            <p:nvPr/>
          </p:nvSpPr>
          <p:spPr>
            <a:xfrm>
              <a:off x="318" y="272"/>
              <a:ext cx="454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algn="ctr"/>
              <a:r>
                <a:rPr lang="zh-CN" altLang="en-US" sz="5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急</a:t>
              </a:r>
              <a:endPara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pic>
        <p:nvPicPr>
          <p:cNvPr id="9221" name="Picture 6" descr="请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5113" y="5229225"/>
            <a:ext cx="1560512" cy="1628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Rectangle 7"/>
          <p:cNvSpPr/>
          <p:nvPr/>
        </p:nvSpPr>
        <p:spPr>
          <a:xfrm>
            <a:off x="5580063" y="3357563"/>
            <a:ext cx="576262" cy="576262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algn="ctr"/>
            <a:endParaRPr lang="zh-CN" altLang="zh-CN" sz="3600" dirty="0">
              <a:solidFill>
                <a:schemeClr val="bg1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grpSp>
        <p:nvGrpSpPr>
          <p:cNvPr id="3" name="Group 8"/>
          <p:cNvGrpSpPr/>
          <p:nvPr/>
        </p:nvGrpSpPr>
        <p:grpSpPr>
          <a:xfrm>
            <a:off x="4500563" y="0"/>
            <a:ext cx="1016000" cy="1152525"/>
            <a:chOff x="0" y="0"/>
            <a:chExt cx="640" cy="726"/>
          </a:xfrm>
        </p:grpSpPr>
        <p:pic>
          <p:nvPicPr>
            <p:cNvPr id="9224" name="Picture 9" descr="01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640" cy="7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5" name="Rectangle 10"/>
            <p:cNvSpPr/>
            <p:nvPr/>
          </p:nvSpPr>
          <p:spPr>
            <a:xfrm>
              <a:off x="136" y="227"/>
              <a:ext cx="363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algn="ctr"/>
              <a:r>
                <a:rPr lang="zh-CN" altLang="en-US" sz="54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死</a:t>
              </a:r>
              <a:endPara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4" name="Group 11"/>
          <p:cNvGrpSpPr/>
          <p:nvPr/>
        </p:nvGrpSpPr>
        <p:grpSpPr>
          <a:xfrm>
            <a:off x="2260600" y="0"/>
            <a:ext cx="1016000" cy="1152525"/>
            <a:chOff x="0" y="0"/>
            <a:chExt cx="640" cy="726"/>
          </a:xfrm>
        </p:grpSpPr>
        <p:pic>
          <p:nvPicPr>
            <p:cNvPr id="9227" name="Picture 12" descr="01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640" cy="7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8" name="Rectangle 13"/>
            <p:cNvSpPr/>
            <p:nvPr/>
          </p:nvSpPr>
          <p:spPr>
            <a:xfrm>
              <a:off x="136" y="181"/>
              <a:ext cx="363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algn="ctr"/>
              <a:r>
                <a:rPr lang="zh-CN" altLang="en-US" sz="54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直</a:t>
              </a:r>
              <a:endPara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5" name="Group 14"/>
          <p:cNvGrpSpPr/>
          <p:nvPr/>
        </p:nvGrpSpPr>
        <p:grpSpPr>
          <a:xfrm>
            <a:off x="611188" y="309563"/>
            <a:ext cx="1296987" cy="1247775"/>
            <a:chOff x="0" y="0"/>
            <a:chExt cx="681" cy="604"/>
          </a:xfrm>
        </p:grpSpPr>
        <p:pic>
          <p:nvPicPr>
            <p:cNvPr id="9230" name="Picture 15" descr="09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681" cy="60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1" name="Rectangle 16"/>
            <p:cNvSpPr/>
            <p:nvPr/>
          </p:nvSpPr>
          <p:spPr>
            <a:xfrm>
              <a:off x="181" y="226"/>
              <a:ext cx="363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algn="ctr"/>
              <a:r>
                <a:rPr lang="zh-CN" altLang="en-US" sz="48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捉</a:t>
              </a:r>
              <a:endParaRPr lang="zh-CN" altLang="en-US" sz="48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6" name="Group 17"/>
          <p:cNvGrpSpPr/>
          <p:nvPr/>
        </p:nvGrpSpPr>
        <p:grpSpPr>
          <a:xfrm>
            <a:off x="3708400" y="260350"/>
            <a:ext cx="1131888" cy="1223963"/>
            <a:chOff x="0" y="0"/>
            <a:chExt cx="713" cy="771"/>
          </a:xfrm>
        </p:grpSpPr>
        <p:pic>
          <p:nvPicPr>
            <p:cNvPr id="9233" name="Picture 18" descr="0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13" cy="7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4" name="Text Box 19"/>
            <p:cNvSpPr txBox="1"/>
            <p:nvPr/>
          </p:nvSpPr>
          <p:spPr>
            <a:xfrm>
              <a:off x="44" y="195"/>
              <a:ext cx="549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/>
              <a:r>
                <a:rPr lang="zh-CN" altLang="en-US" sz="5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行</a:t>
              </a:r>
              <a:endPara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7" name="Group 20"/>
          <p:cNvGrpSpPr/>
          <p:nvPr/>
        </p:nvGrpSpPr>
        <p:grpSpPr>
          <a:xfrm>
            <a:off x="2987675" y="0"/>
            <a:ext cx="1152525" cy="1223963"/>
            <a:chOff x="0" y="0"/>
            <a:chExt cx="680" cy="654"/>
          </a:xfrm>
        </p:grpSpPr>
        <p:pic>
          <p:nvPicPr>
            <p:cNvPr id="9236" name="Picture 21" descr="08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680" cy="6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7" name="Text Box 22"/>
            <p:cNvSpPr txBox="1"/>
            <p:nvPr/>
          </p:nvSpPr>
          <p:spPr>
            <a:xfrm>
              <a:off x="86" y="166"/>
              <a:ext cx="292" cy="4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54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河</a:t>
              </a:r>
              <a:endPara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8" name="Group 23"/>
          <p:cNvGrpSpPr/>
          <p:nvPr/>
        </p:nvGrpSpPr>
        <p:grpSpPr>
          <a:xfrm>
            <a:off x="5148263" y="260350"/>
            <a:ext cx="1368425" cy="1223963"/>
            <a:chOff x="0" y="0"/>
            <a:chExt cx="680" cy="636"/>
          </a:xfrm>
        </p:grpSpPr>
        <p:pic>
          <p:nvPicPr>
            <p:cNvPr id="9239" name="Picture 24" descr="08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680" cy="6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0" name="Text Box 25"/>
            <p:cNvSpPr txBox="1"/>
            <p:nvPr/>
          </p:nvSpPr>
          <p:spPr>
            <a:xfrm>
              <a:off x="117" y="102"/>
              <a:ext cx="292" cy="4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54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信</a:t>
              </a:r>
              <a:endPara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9" name="Group 26"/>
          <p:cNvGrpSpPr/>
          <p:nvPr/>
        </p:nvGrpSpPr>
        <p:grpSpPr>
          <a:xfrm flipH="1">
            <a:off x="6227763" y="2708275"/>
            <a:ext cx="1512887" cy="1382713"/>
            <a:chOff x="0" y="0"/>
            <a:chExt cx="953" cy="871"/>
          </a:xfrm>
        </p:grpSpPr>
        <p:pic>
          <p:nvPicPr>
            <p:cNvPr id="9242" name="Picture 27" descr="0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53" cy="8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3" name="Rectangle 28"/>
            <p:cNvSpPr/>
            <p:nvPr/>
          </p:nvSpPr>
          <p:spPr>
            <a:xfrm>
              <a:off x="318" y="272"/>
              <a:ext cx="454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algn="ctr"/>
              <a:r>
                <a:rPr lang="zh-CN" altLang="en-US" sz="5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说</a:t>
              </a:r>
              <a:endPara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0" name="Group 29"/>
          <p:cNvGrpSpPr/>
          <p:nvPr/>
        </p:nvGrpSpPr>
        <p:grpSpPr>
          <a:xfrm>
            <a:off x="5653088" y="1862138"/>
            <a:ext cx="1150937" cy="1119187"/>
            <a:chOff x="0" y="0"/>
            <a:chExt cx="713" cy="805"/>
          </a:xfrm>
        </p:grpSpPr>
        <p:pic>
          <p:nvPicPr>
            <p:cNvPr id="9245" name="Picture 30" descr="0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13" cy="7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6" name="Text Box 31"/>
            <p:cNvSpPr txBox="1"/>
            <p:nvPr/>
          </p:nvSpPr>
          <p:spPr>
            <a:xfrm>
              <a:off x="91" y="147"/>
              <a:ext cx="500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5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身</a:t>
              </a:r>
              <a:endPara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1" name="Group 32"/>
          <p:cNvGrpSpPr/>
          <p:nvPr/>
        </p:nvGrpSpPr>
        <p:grpSpPr>
          <a:xfrm>
            <a:off x="6659563" y="404813"/>
            <a:ext cx="1131887" cy="1223962"/>
            <a:chOff x="0" y="0"/>
            <a:chExt cx="713" cy="771"/>
          </a:xfrm>
        </p:grpSpPr>
        <p:pic>
          <p:nvPicPr>
            <p:cNvPr id="9248" name="Picture 33" descr="0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13" cy="7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9" name="Text Box 34"/>
            <p:cNvSpPr txBox="1"/>
            <p:nvPr/>
          </p:nvSpPr>
          <p:spPr>
            <a:xfrm>
              <a:off x="91" y="180"/>
              <a:ext cx="549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/>
              <a:r>
                <a:rPr lang="zh-CN" altLang="en-US" sz="5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呼</a:t>
              </a:r>
              <a:endPara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2" name="Group 35"/>
          <p:cNvGrpSpPr/>
          <p:nvPr/>
        </p:nvGrpSpPr>
        <p:grpSpPr>
          <a:xfrm>
            <a:off x="7380288" y="690563"/>
            <a:ext cx="1295400" cy="1087437"/>
            <a:chOff x="0" y="0"/>
            <a:chExt cx="680" cy="640"/>
          </a:xfrm>
        </p:grpSpPr>
        <p:pic>
          <p:nvPicPr>
            <p:cNvPr id="9251" name="Picture 36" descr="08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680" cy="6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52" name="Text Box 37"/>
            <p:cNvSpPr txBox="1"/>
            <p:nvPr/>
          </p:nvSpPr>
          <p:spPr>
            <a:xfrm>
              <a:off x="117" y="102"/>
              <a:ext cx="292" cy="53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54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喊</a:t>
              </a:r>
              <a:endPara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3" name="Group 38"/>
          <p:cNvGrpSpPr/>
          <p:nvPr/>
        </p:nvGrpSpPr>
        <p:grpSpPr>
          <a:xfrm>
            <a:off x="6003925" y="260350"/>
            <a:ext cx="1016000" cy="1152525"/>
            <a:chOff x="0" y="0"/>
            <a:chExt cx="640" cy="726"/>
          </a:xfrm>
        </p:grpSpPr>
        <p:pic>
          <p:nvPicPr>
            <p:cNvPr id="9254" name="Picture 39" descr="01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640" cy="7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55" name="Rectangle 40"/>
            <p:cNvSpPr/>
            <p:nvPr/>
          </p:nvSpPr>
          <p:spPr>
            <a:xfrm>
              <a:off x="134" y="223"/>
              <a:ext cx="363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algn="ctr"/>
              <a:r>
                <a:rPr lang="zh-CN" altLang="en-US" sz="54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跟</a:t>
              </a:r>
              <a:endPara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4" name="Group 41"/>
          <p:cNvGrpSpPr/>
          <p:nvPr/>
        </p:nvGrpSpPr>
        <p:grpSpPr>
          <a:xfrm>
            <a:off x="0" y="260350"/>
            <a:ext cx="1116013" cy="1152525"/>
            <a:chOff x="0" y="0"/>
            <a:chExt cx="640" cy="726"/>
          </a:xfrm>
        </p:grpSpPr>
        <p:pic>
          <p:nvPicPr>
            <p:cNvPr id="9257" name="Picture 42" descr="01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640" cy="7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58" name="Rectangle 43"/>
            <p:cNvSpPr/>
            <p:nvPr/>
          </p:nvSpPr>
          <p:spPr>
            <a:xfrm>
              <a:off x="136" y="227"/>
              <a:ext cx="363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algn="ctr"/>
              <a:r>
                <a:rPr lang="zh-CN" altLang="en-US" sz="48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块</a:t>
              </a:r>
              <a:endPara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5" name="Group 11"/>
          <p:cNvGrpSpPr/>
          <p:nvPr/>
        </p:nvGrpSpPr>
        <p:grpSpPr>
          <a:xfrm>
            <a:off x="7885113" y="2467928"/>
            <a:ext cx="1016000" cy="1152525"/>
            <a:chOff x="0" y="0"/>
            <a:chExt cx="640" cy="726"/>
          </a:xfrm>
        </p:grpSpPr>
        <p:pic>
          <p:nvPicPr>
            <p:cNvPr id="9260" name="Picture 12" descr="01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640" cy="7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61" name="Rectangle 13"/>
            <p:cNvSpPr/>
            <p:nvPr/>
          </p:nvSpPr>
          <p:spPr>
            <a:xfrm>
              <a:off x="135" y="299"/>
              <a:ext cx="363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algn="ctr"/>
              <a:r>
                <a:rPr lang="zh-CN" altLang="en-US" sz="54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听</a:t>
              </a:r>
              <a:endPara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8" name="Group 32"/>
          <p:cNvGrpSpPr/>
          <p:nvPr/>
        </p:nvGrpSpPr>
        <p:grpSpPr>
          <a:xfrm>
            <a:off x="5475288" y="2854325"/>
            <a:ext cx="1131887" cy="1223963"/>
            <a:chOff x="0" y="0"/>
            <a:chExt cx="713" cy="771"/>
          </a:xfrm>
        </p:grpSpPr>
        <p:pic>
          <p:nvPicPr>
            <p:cNvPr id="9263" name="Picture 33" descr="0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13" cy="7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64" name="Text Box 34"/>
            <p:cNvSpPr txBox="1"/>
            <p:nvPr/>
          </p:nvSpPr>
          <p:spPr>
            <a:xfrm>
              <a:off x="37" y="195"/>
              <a:ext cx="549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/>
              <a:r>
                <a:rPr lang="zh-CN" altLang="en-US" sz="5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他</a:t>
              </a:r>
              <a:endPara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1" name="Group 8"/>
          <p:cNvGrpSpPr/>
          <p:nvPr/>
        </p:nvGrpSpPr>
        <p:grpSpPr>
          <a:xfrm rot="-720000">
            <a:off x="6616700" y="1619250"/>
            <a:ext cx="1016000" cy="1152525"/>
            <a:chOff x="0" y="0"/>
            <a:chExt cx="640" cy="726"/>
          </a:xfrm>
        </p:grpSpPr>
        <p:pic>
          <p:nvPicPr>
            <p:cNvPr id="9266" name="Picture 9" descr="01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640" cy="7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67" name="Rectangle 10"/>
            <p:cNvSpPr/>
            <p:nvPr/>
          </p:nvSpPr>
          <p:spPr>
            <a:xfrm>
              <a:off x="136" y="227"/>
              <a:ext cx="363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algn="ctr"/>
              <a:r>
                <a:rPr lang="zh-CN" altLang="en-US" sz="54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也</a:t>
              </a:r>
              <a:endPara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4" name="Group 35"/>
          <p:cNvGrpSpPr/>
          <p:nvPr/>
        </p:nvGrpSpPr>
        <p:grpSpPr>
          <a:xfrm>
            <a:off x="7477125" y="1604963"/>
            <a:ext cx="1295400" cy="1087437"/>
            <a:chOff x="0" y="0"/>
            <a:chExt cx="680" cy="640"/>
          </a:xfrm>
        </p:grpSpPr>
        <p:pic>
          <p:nvPicPr>
            <p:cNvPr id="9269" name="Picture 36" descr="08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680" cy="6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70" name="Text Box 37"/>
            <p:cNvSpPr txBox="1"/>
            <p:nvPr/>
          </p:nvSpPr>
          <p:spPr>
            <a:xfrm>
              <a:off x="117" y="102"/>
              <a:ext cx="292" cy="53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54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地</a:t>
              </a:r>
              <a:endPara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7" name="Group 3"/>
          <p:cNvGrpSpPr/>
          <p:nvPr/>
        </p:nvGrpSpPr>
        <p:grpSpPr>
          <a:xfrm>
            <a:off x="7367588" y="3435350"/>
            <a:ext cx="1512887" cy="1382713"/>
            <a:chOff x="0" y="0"/>
            <a:chExt cx="953" cy="871"/>
          </a:xfrm>
        </p:grpSpPr>
        <p:pic>
          <p:nvPicPr>
            <p:cNvPr id="9272" name="Picture 4" descr="0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53" cy="8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73" name="Rectangle 5"/>
            <p:cNvSpPr/>
            <p:nvPr/>
          </p:nvSpPr>
          <p:spPr>
            <a:xfrm>
              <a:off x="318" y="272"/>
              <a:ext cx="454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algn="ctr"/>
              <a:r>
                <a:rPr lang="zh-CN" altLang="en-US" sz="5400" b="1" dirty="0">
                  <a:latin typeface="Arial" panose="020B0604020202020204" pitchFamily="34" charset="0"/>
                  <a:ea typeface="楷体_GB2312" panose="02010609030101010101" pitchFamily="49" charset="-122"/>
                </a:rPr>
                <a:t>哥</a:t>
              </a:r>
              <a:endPara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7.40741E-7 L 0.00208 0.80556 L 0.01666 0.56945 L 0.025 0.79722 L -0.01042 0.65278 L -0.0125 0.77222 L -0.00625 0.73056 L -0.00417 0.78611 " pathEditMode="relative" rAng="0" ptsTypes="AAAAAA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40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81481E-6 L -1.94444E-6 0.825 L 0.01042 0.67222 L 0.0125 0.80278 L -0.01042 0.75278 L -0.00625 0.80278 " pathEditMode="relative" ptsTypes="AAAA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0834 0.80278 L 0.01459 0.66111 L 0.02917 0.80834 L 0.00417 0.74445 L 0.00625 0.77778 " pathEditMode="relative" ptsTypes="AAAAAA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16 2.22222E-6 L 0.01406 0.85092 L 0.01857 0.70069 L 0.02916 0.85694 L 0.01111 0.78912 L 0.0125 0.82453 " pathEditMode="relative" rAng="0" ptsTypes="AAAA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4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2292 0.86112 L 0.025 0.65834 L 0.03125 0.83889 L 0.02292 0.76667 L 0.02709 0.84167 " pathEditMode="relative" ptsTypes="AAAAAA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0.0224 0.79283 L 0.02431 0.60602 L 0.03056 0.77223 L 0.0224 0.70579 L 0.02639 0.77477 " pathEditMode="relative" rAng="0" ptsTypes="AAAAAA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" y="3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2292 0.86112 L 0.025 0.65834 L 0.03125 0.83889 L 0.02292 0.76667 L 0.02709 0.84167 " pathEditMode="relative" ptsTypes="AAAAAA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22222E-6 L 0.02604 0.79769 L 0.02847 0.60972 L 0.03559 0.77709 L 0.02604 0.71019 L 0.03073 0.77963 " pathEditMode="relative" rAng="0" ptsTypes="AAAAAA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" y="3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85185E-6 L 0.01806 0.78241 L 0.0198 0.59791 L 0.02483 0.76204 L 0.01806 0.69629 L 0.02136 0.76435 " pathEditMode="relative" rAng="0" ptsTypes="AAAAAA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" y="39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96296E-6 L 0.01718 0.77685 L 0.01875 0.59375 L 0.02361 0.75671 L 0.01718 0.69143 L 0.02031 0.75926 " pathEditMode="relative" rAng="0" ptsTypes="AAAAAA">
                                      <p:cBhvr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" y="38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7.40741E-7 L 0.02327 0.79792 L 0.02552 0.60995 L 0.03195 0.77732 L 0.02327 0.71019 L 0.02761 0.77986 " pathEditMode="relative" rAng="0" ptsTypes="AAAAAA">
                                      <p:cBhvr>
                                        <p:cTn id="5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" y="3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48148E-6 L 0.0125 0.51945 L 0.02083 0.36667 L 0.025 0.51111 L 0.00833 0.47222 L -0.01042 0.52222 " pathEditMode="relative" ptsTypes="AAAAAA">
                                      <p:cBhvr>
                                        <p:cTn id="6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0125 0.40555 L 0.03125 0.31389 L 0.03333 0.4 L 0.03958 0.38055 " pathEditMode="relative" ptsTypes="AAAAA">
                                      <p:cBhvr>
                                        <p:cTn id="6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16 2.22222E-6 L 0.01406 0.85092 L 0.01857 0.70069 L 0.02916 0.85694 L 0.01111 0.78912 L 0.0125 0.82453 " pathEditMode="relative" rAng="0" ptsTypes="AAAAAA">
                                      <p:cBhvr>
                                        <p:cTn id="7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4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85185E-6 L 0.01806 0.78241 L 0.0198 0.59791 L 0.02483 0.76204 L 0.01806 0.69629 L 0.02136 0.76435 " pathEditMode="relative" rAng="0" ptsTypes="AAAAAA">
                                      <p:cBhvr>
                                        <p:cTn id="7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" y="39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2292 0.86112 L 0.025 0.65834 L 0.03125 0.83889 L 0.02292 0.76667 L 0.02709 0.84167 " pathEditMode="relative" ptsTypes="AAAAAA">
                                      <p:cBhvr>
                                        <p:cTn id="8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96296E-6 L 0.01718 0.77685 L 0.01875 0.59375 L 0.02361 0.75671 L 0.01718 0.69143 L 0.02031 0.75926 " pathEditMode="relative" rAng="0" ptsTypes="AAAAAA">
                                      <p:cBhvr>
                                        <p:cTn id="8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" y="38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0834 0.80278 L 0.01459 0.66111 L 0.02917 0.80834 L 0.00417 0.74445 L 0.00625 0.77778 " pathEditMode="relative" ptsTypes="AAAAAA">
                                      <p:cBhvr>
                                        <p:cTn id="9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Picture 1053" descr="BAI02009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6" contrast="11999"/>
          </a:blip>
          <a:stretch>
            <a:fillRect/>
          </a:stretch>
        </p:blipFill>
        <p:spPr>
          <a:xfrm>
            <a:off x="4029075" y="1219200"/>
            <a:ext cx="1511300" cy="2168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2" name="Picture 1053" descr="BAI02009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6" contrast="11999"/>
          </a:blip>
          <a:stretch>
            <a:fillRect/>
          </a:stretch>
        </p:blipFill>
        <p:spPr>
          <a:xfrm>
            <a:off x="373063" y="2905125"/>
            <a:ext cx="1512887" cy="2168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Picture 1053" descr="BAI02009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6" contrast="11999"/>
          </a:blip>
          <a:stretch>
            <a:fillRect/>
          </a:stretch>
        </p:blipFill>
        <p:spPr>
          <a:xfrm>
            <a:off x="4129088" y="4776788"/>
            <a:ext cx="1511300" cy="2168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1029">
            <a:hlinkClick r:id="rId1" action="ppaction://hlinksldjump"/>
          </p:cNvPr>
          <p:cNvSpPr txBox="1"/>
          <p:nvPr/>
        </p:nvSpPr>
        <p:spPr>
          <a:xfrm>
            <a:off x="414338" y="3930650"/>
            <a:ext cx="1430337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800" dirty="0">
                <a:latin typeface="Arial" panose="020B0604020202020204" pitchFamily="34" charset="0"/>
                <a:ea typeface="楷体_GB2312" panose="02010609030101010101" pitchFamily="49" charset="-122"/>
              </a:rPr>
              <a:t>不行</a:t>
            </a:r>
            <a:endParaRPr lang="zh-CN" altLang="en-US" sz="38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10245" name="Picture 1053" descr="BAI02009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6" contrast="11999"/>
          </a:blip>
          <a:stretch>
            <a:fillRect/>
          </a:stretch>
        </p:blipFill>
        <p:spPr>
          <a:xfrm>
            <a:off x="7413625" y="2393950"/>
            <a:ext cx="1512888" cy="2168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1029">
            <a:hlinkClick r:id="rId1" action="ppaction://hlinksldjump"/>
          </p:cNvPr>
          <p:cNvSpPr txBox="1"/>
          <p:nvPr/>
        </p:nvSpPr>
        <p:spPr>
          <a:xfrm>
            <a:off x="4070350" y="2386013"/>
            <a:ext cx="1428750" cy="671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800" dirty="0">
                <a:latin typeface="Arial" panose="020B0604020202020204" pitchFamily="34" charset="0"/>
                <a:ea typeface="楷体_GB2312" panose="02010609030101010101" pitchFamily="49" charset="-122"/>
              </a:rPr>
              <a:t>忽然</a:t>
            </a:r>
            <a:endParaRPr lang="zh-CN" altLang="en-US" sz="38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10247" name="Picture 1053" descr="BAI02009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6" contrast="11999"/>
          </a:blip>
          <a:stretch>
            <a:fillRect/>
          </a:stretch>
        </p:blipFill>
        <p:spPr>
          <a:xfrm>
            <a:off x="138113" y="1181100"/>
            <a:ext cx="1511300" cy="2168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 Box 1029">
            <a:hlinkClick r:id="rId1" action="ppaction://hlinksldjump"/>
          </p:cNvPr>
          <p:cNvSpPr txBox="1"/>
          <p:nvPr/>
        </p:nvSpPr>
        <p:spPr>
          <a:xfrm>
            <a:off x="7570788" y="3387725"/>
            <a:ext cx="1430337" cy="671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800" dirty="0">
                <a:latin typeface="Arial" panose="020B0604020202020204" pitchFamily="34" charset="0"/>
                <a:ea typeface="楷体_GB2312" panose="02010609030101010101" pitchFamily="49" charset="-122"/>
              </a:rPr>
              <a:t>相信</a:t>
            </a:r>
            <a:endParaRPr lang="zh-CN" altLang="en-US" sz="38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9" name="Text Box 1029">
            <a:hlinkClick r:id="rId1" action="ppaction://hlinksldjump"/>
          </p:cNvPr>
          <p:cNvSpPr txBox="1"/>
          <p:nvPr/>
        </p:nvSpPr>
        <p:spPr>
          <a:xfrm>
            <a:off x="4170363" y="5862638"/>
            <a:ext cx="142875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800" dirty="0">
                <a:latin typeface="Arial" panose="020B0604020202020204" pitchFamily="34" charset="0"/>
                <a:ea typeface="楷体_GB2312" panose="02010609030101010101" pitchFamily="49" charset="-122"/>
              </a:rPr>
              <a:t>不急</a:t>
            </a:r>
            <a:endParaRPr lang="zh-CN" altLang="en-US" sz="38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1" name="Text Box 1029">
            <a:hlinkClick r:id="rId1" action="ppaction://hlinksldjump"/>
          </p:cNvPr>
          <p:cNvSpPr txBox="1"/>
          <p:nvPr/>
        </p:nvSpPr>
        <p:spPr>
          <a:xfrm>
            <a:off x="179388" y="2289175"/>
            <a:ext cx="142875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8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捉</a:t>
            </a:r>
            <a:r>
              <a:rPr lang="zh-CN" altLang="en-US" sz="3800" dirty="0">
                <a:latin typeface="Arial" panose="020B0604020202020204" pitchFamily="34" charset="0"/>
                <a:ea typeface="楷体_GB2312" panose="02010609030101010101" pitchFamily="49" charset="-122"/>
              </a:rPr>
              <a:t>虫</a:t>
            </a:r>
            <a:endParaRPr lang="zh-CN" altLang="en-US" sz="38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10251" name="Picture 1053" descr="BAI02009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6" contrast="11999"/>
          </a:blip>
          <a:stretch>
            <a:fillRect/>
          </a:stretch>
        </p:blipFill>
        <p:spPr>
          <a:xfrm>
            <a:off x="7488238" y="476250"/>
            <a:ext cx="1512887" cy="2168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 Box 1029">
            <a:hlinkClick r:id="rId1" action="ppaction://hlinksldjump"/>
          </p:cNvPr>
          <p:cNvSpPr txBox="1"/>
          <p:nvPr/>
        </p:nvSpPr>
        <p:spPr>
          <a:xfrm>
            <a:off x="7694613" y="1638300"/>
            <a:ext cx="142875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800" dirty="0">
                <a:latin typeface="Arial" panose="020B0604020202020204" pitchFamily="34" charset="0"/>
                <a:ea typeface="楷体_GB2312" panose="02010609030101010101" pitchFamily="49" charset="-122"/>
              </a:rPr>
              <a:t>小河</a:t>
            </a:r>
            <a:endParaRPr lang="zh-CN" altLang="en-US" sz="38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10253" name="图片 13" descr="南瓜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61" b="395"/>
          <a:stretch>
            <a:fillRect/>
          </a:stretch>
        </p:blipFill>
        <p:spPr>
          <a:xfrm>
            <a:off x="3568700" y="80963"/>
            <a:ext cx="1624013" cy="161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Text Box 1029">
            <a:hlinkClick r:id="rId1" action="ppaction://hlinksldjump"/>
          </p:cNvPr>
          <p:cNvSpPr txBox="1"/>
          <p:nvPr/>
        </p:nvSpPr>
        <p:spPr>
          <a:xfrm>
            <a:off x="3792538" y="1027113"/>
            <a:ext cx="1430337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800" dirty="0">
                <a:solidFill>
                  <a:srgbClr val="1DC90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一直</a:t>
            </a:r>
            <a:endParaRPr lang="zh-CN" altLang="en-US" sz="3800" dirty="0">
              <a:solidFill>
                <a:srgbClr val="1DC906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10255" name="图片 16" descr="南瓜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61" b="395"/>
          <a:stretch>
            <a:fillRect/>
          </a:stretch>
        </p:blipFill>
        <p:spPr>
          <a:xfrm>
            <a:off x="1946275" y="3457575"/>
            <a:ext cx="1622425" cy="1616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6" name="图片 17" descr="南瓜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61" b="395"/>
          <a:stretch>
            <a:fillRect/>
          </a:stretch>
        </p:blipFill>
        <p:spPr>
          <a:xfrm>
            <a:off x="203200" y="4916488"/>
            <a:ext cx="1622425" cy="1616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7" name="图片 18" descr="南瓜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61" b="395"/>
          <a:stretch>
            <a:fillRect/>
          </a:stretch>
        </p:blipFill>
        <p:spPr>
          <a:xfrm>
            <a:off x="5640388" y="3514725"/>
            <a:ext cx="1624012" cy="1616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8" name="图片 19" descr="南瓜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61" b="395"/>
          <a:stretch>
            <a:fillRect/>
          </a:stretch>
        </p:blipFill>
        <p:spPr>
          <a:xfrm>
            <a:off x="5791200" y="1697038"/>
            <a:ext cx="1622425" cy="1616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9" name="图片 20" descr="南瓜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61" b="395"/>
          <a:stretch>
            <a:fillRect/>
          </a:stretch>
        </p:blipFill>
        <p:spPr>
          <a:xfrm>
            <a:off x="5670550" y="217488"/>
            <a:ext cx="1624013" cy="161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ext Box 1029">
            <a:hlinkClick r:id="rId1" action="ppaction://hlinksldjump"/>
          </p:cNvPr>
          <p:cNvSpPr txBox="1"/>
          <p:nvPr/>
        </p:nvSpPr>
        <p:spPr>
          <a:xfrm>
            <a:off x="2139950" y="4319588"/>
            <a:ext cx="1428750" cy="671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800" dirty="0">
                <a:latin typeface="Arial" panose="020B0604020202020204" pitchFamily="34" charset="0"/>
                <a:ea typeface="楷体_GB2312" panose="02010609030101010101" pitchFamily="49" charset="-122"/>
              </a:rPr>
              <a:t>听见</a:t>
            </a:r>
            <a:endParaRPr lang="zh-CN" altLang="en-US" sz="38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4" name="Text Box 1029">
            <a:hlinkClick r:id="rId1" action="ppaction://hlinksldjump"/>
          </p:cNvPr>
          <p:cNvSpPr txBox="1"/>
          <p:nvPr/>
        </p:nvSpPr>
        <p:spPr>
          <a:xfrm>
            <a:off x="5984875" y="2643188"/>
            <a:ext cx="142875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800" dirty="0">
                <a:latin typeface="Arial" panose="020B0604020202020204" pitchFamily="34" charset="0"/>
                <a:ea typeface="楷体_GB2312" panose="02010609030101010101" pitchFamily="49" charset="-122"/>
              </a:rPr>
              <a:t>呼喊</a:t>
            </a:r>
            <a:endParaRPr lang="zh-CN" altLang="en-US" sz="38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5" name="Text Box 1029">
            <a:hlinkClick r:id="rId1" action="ppaction://hlinksldjump"/>
          </p:cNvPr>
          <p:cNvSpPr txBox="1"/>
          <p:nvPr/>
        </p:nvSpPr>
        <p:spPr>
          <a:xfrm>
            <a:off x="5888038" y="1131888"/>
            <a:ext cx="142875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800" dirty="0">
                <a:latin typeface="Arial" panose="020B0604020202020204" pitchFamily="34" charset="0"/>
                <a:ea typeface="楷体_GB2312" panose="02010609030101010101" pitchFamily="49" charset="-122"/>
              </a:rPr>
              <a:t>一块</a:t>
            </a:r>
            <a:endParaRPr lang="zh-CN" altLang="en-US" sz="38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6" name="Text Box 1029">
            <a:hlinkClick r:id="rId1" action="ppaction://hlinksldjump"/>
          </p:cNvPr>
          <p:cNvSpPr txBox="1"/>
          <p:nvPr/>
        </p:nvSpPr>
        <p:spPr>
          <a:xfrm>
            <a:off x="396875" y="5862638"/>
            <a:ext cx="142875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800" dirty="0">
                <a:latin typeface="Arial" panose="020B0604020202020204" pitchFamily="34" charset="0"/>
                <a:ea typeface="楷体_GB2312" panose="02010609030101010101" pitchFamily="49" charset="-122"/>
              </a:rPr>
              <a:t>哥哥</a:t>
            </a:r>
            <a:endParaRPr lang="zh-CN" altLang="en-US" sz="38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7" name="Text Box 1029">
            <a:hlinkClick r:id="rId1" action="ppaction://hlinksldjump"/>
          </p:cNvPr>
          <p:cNvSpPr txBox="1"/>
          <p:nvPr/>
        </p:nvSpPr>
        <p:spPr>
          <a:xfrm>
            <a:off x="5791200" y="4460875"/>
            <a:ext cx="142875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800" dirty="0">
                <a:latin typeface="Arial" panose="020B0604020202020204" pitchFamily="34" charset="0"/>
                <a:ea typeface="楷体_GB2312" panose="02010609030101010101" pitchFamily="49" charset="-122"/>
              </a:rPr>
              <a:t>身边</a:t>
            </a:r>
            <a:endParaRPr lang="zh-CN" altLang="en-US" sz="38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10265" name="Picture 1053" descr="BAI02009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6" contrast="11999"/>
          </a:blip>
          <a:stretch>
            <a:fillRect/>
          </a:stretch>
        </p:blipFill>
        <p:spPr>
          <a:xfrm>
            <a:off x="3987800" y="3057525"/>
            <a:ext cx="1511300" cy="2168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6" name="Picture 1053" descr="BAI02009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6" contrast="11999"/>
          </a:blip>
          <a:stretch>
            <a:fillRect/>
          </a:stretch>
        </p:blipFill>
        <p:spPr>
          <a:xfrm>
            <a:off x="2281238" y="1349375"/>
            <a:ext cx="1511300" cy="2168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7" name="图片 30" descr="南瓜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61" b="395"/>
          <a:stretch>
            <a:fillRect/>
          </a:stretch>
        </p:blipFill>
        <p:spPr>
          <a:xfrm>
            <a:off x="2225675" y="4970463"/>
            <a:ext cx="1622425" cy="1616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8" name="图片 31" descr="南瓜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61" b="395"/>
          <a:stretch>
            <a:fillRect/>
          </a:stretch>
        </p:blipFill>
        <p:spPr>
          <a:xfrm>
            <a:off x="1690688" y="411163"/>
            <a:ext cx="1624012" cy="161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Text Box 1029">
            <a:hlinkClick r:id="rId1" action="ppaction://hlinksldjump"/>
          </p:cNvPr>
          <p:cNvSpPr txBox="1"/>
          <p:nvPr/>
        </p:nvSpPr>
        <p:spPr>
          <a:xfrm>
            <a:off x="2419350" y="5862638"/>
            <a:ext cx="142875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800" dirty="0">
                <a:latin typeface="Arial" panose="020B0604020202020204" pitchFamily="34" charset="0"/>
                <a:ea typeface="楷体_GB2312" panose="02010609030101010101" pitchFamily="49" charset="-122"/>
              </a:rPr>
              <a:t>地里</a:t>
            </a:r>
            <a:endParaRPr lang="zh-CN" altLang="en-US" sz="38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4" name="Text Box 1029">
            <a:hlinkClick r:id="rId1" action="ppaction://hlinksldjump"/>
          </p:cNvPr>
          <p:cNvSpPr txBox="1"/>
          <p:nvPr/>
        </p:nvSpPr>
        <p:spPr>
          <a:xfrm>
            <a:off x="4070350" y="4246563"/>
            <a:ext cx="142875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800" dirty="0">
                <a:latin typeface="Arial" panose="020B0604020202020204" pitchFamily="34" charset="0"/>
                <a:ea typeface="楷体_GB2312" panose="02010609030101010101" pitchFamily="49" charset="-122"/>
              </a:rPr>
              <a:t>他们</a:t>
            </a:r>
            <a:endParaRPr lang="zh-CN" altLang="en-US" sz="38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5" name="Text Box 1029">
            <a:hlinkClick r:id="rId1" action="ppaction://hlinksldjump"/>
          </p:cNvPr>
          <p:cNvSpPr txBox="1"/>
          <p:nvPr/>
        </p:nvSpPr>
        <p:spPr>
          <a:xfrm>
            <a:off x="2281238" y="2538413"/>
            <a:ext cx="1428750" cy="671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800" dirty="0">
                <a:latin typeface="Arial" panose="020B0604020202020204" pitchFamily="34" charset="0"/>
                <a:ea typeface="楷体_GB2312" panose="02010609030101010101" pitchFamily="49" charset="-122"/>
              </a:rPr>
              <a:t>跟着</a:t>
            </a:r>
            <a:endParaRPr lang="zh-CN" altLang="en-US" sz="38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6" name="Text Box 1029">
            <a:hlinkClick r:id="rId1" action="ppaction://hlinksldjump"/>
          </p:cNvPr>
          <p:cNvSpPr txBox="1"/>
          <p:nvPr/>
        </p:nvSpPr>
        <p:spPr>
          <a:xfrm>
            <a:off x="1885950" y="1222375"/>
            <a:ext cx="142875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800" dirty="0">
                <a:latin typeface="Arial" panose="020B0604020202020204" pitchFamily="34" charset="0"/>
                <a:ea typeface="楷体_GB2312" panose="02010609030101010101" pitchFamily="49" charset="-122"/>
              </a:rPr>
              <a:t>淹死</a:t>
            </a:r>
            <a:endParaRPr lang="zh-CN" altLang="en-US" sz="38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10273" name="Picture 1053" descr="BAI02009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6" contrast="11999"/>
          </a:blip>
          <a:stretch>
            <a:fillRect/>
          </a:stretch>
        </p:blipFill>
        <p:spPr>
          <a:xfrm>
            <a:off x="7294563" y="4195763"/>
            <a:ext cx="1511300" cy="2168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4" name="图片 37" descr="南瓜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61" b="395"/>
          <a:stretch>
            <a:fillRect/>
          </a:stretch>
        </p:blipFill>
        <p:spPr>
          <a:xfrm>
            <a:off x="5640388" y="5241925"/>
            <a:ext cx="1624012" cy="161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" name="Text Box 1029">
            <a:hlinkClick r:id="rId1" action="ppaction://hlinksldjump"/>
          </p:cNvPr>
          <p:cNvSpPr txBox="1"/>
          <p:nvPr/>
        </p:nvSpPr>
        <p:spPr>
          <a:xfrm>
            <a:off x="5791200" y="6186488"/>
            <a:ext cx="1428750" cy="671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800" dirty="0">
                <a:latin typeface="Arial" panose="020B0604020202020204" pitchFamily="34" charset="0"/>
                <a:ea typeface="楷体_GB2312" panose="02010609030101010101" pitchFamily="49" charset="-122"/>
              </a:rPr>
              <a:t>说话</a:t>
            </a:r>
            <a:endParaRPr lang="zh-CN" altLang="en-US" sz="38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40" name="Text Box 1029">
            <a:hlinkClick r:id="rId1" action="ppaction://hlinksldjump"/>
          </p:cNvPr>
          <p:cNvSpPr txBox="1"/>
          <p:nvPr/>
        </p:nvSpPr>
        <p:spPr>
          <a:xfrm>
            <a:off x="7377113" y="5443538"/>
            <a:ext cx="142875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800" dirty="0">
                <a:latin typeface="Arial" panose="020B0604020202020204" pitchFamily="34" charset="0"/>
                <a:ea typeface="楷体_GB2312" panose="02010609030101010101" pitchFamily="49" charset="-122"/>
              </a:rPr>
              <a:t>也好</a:t>
            </a:r>
            <a:endParaRPr lang="zh-CN" altLang="en-US" sz="38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grpSp>
        <p:nvGrpSpPr>
          <p:cNvPr id="10277" name="组合 88"/>
          <p:cNvGrpSpPr/>
          <p:nvPr/>
        </p:nvGrpSpPr>
        <p:grpSpPr>
          <a:xfrm>
            <a:off x="261938" y="1833563"/>
            <a:ext cx="1428750" cy="579437"/>
            <a:chOff x="412" y="2888"/>
            <a:chExt cx="2250" cy="912"/>
          </a:xfrm>
        </p:grpSpPr>
        <p:sp>
          <p:nvSpPr>
            <p:cNvPr id="10278" name="Text Box 1029">
              <a:hlinkClick r:id="rId1" action="ppaction://hlinksldjump"/>
            </p:cNvPr>
            <p:cNvSpPr txBox="1"/>
            <p:nvPr/>
          </p:nvSpPr>
          <p:spPr>
            <a:xfrm>
              <a:off x="412" y="2888"/>
              <a:ext cx="2251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200" err="1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zhuo</a:t>
              </a:r>
              <a:endPara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10279" name="Line 16"/>
            <p:cNvSpPr/>
            <p:nvPr/>
          </p:nvSpPr>
          <p:spPr>
            <a:xfrm flipV="1">
              <a:off x="1652" y="3105"/>
              <a:ext cx="254" cy="4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280" name="组合 67"/>
          <p:cNvGrpSpPr/>
          <p:nvPr/>
        </p:nvGrpSpPr>
        <p:grpSpPr>
          <a:xfrm>
            <a:off x="850900" y="3517900"/>
            <a:ext cx="1428750" cy="579438"/>
            <a:chOff x="1341" y="5539"/>
            <a:chExt cx="2250" cy="913"/>
          </a:xfrm>
        </p:grpSpPr>
        <p:sp>
          <p:nvSpPr>
            <p:cNvPr id="10281" name="Text Box 1029">
              <a:hlinkClick r:id="rId1" action="ppaction://hlinksldjump"/>
            </p:cNvPr>
            <p:cNvSpPr txBox="1"/>
            <p:nvPr/>
          </p:nvSpPr>
          <p:spPr>
            <a:xfrm>
              <a:off x="1341" y="5540"/>
              <a:ext cx="2251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200" err="1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xing</a:t>
              </a:r>
              <a:endPara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10282" name="Line 16"/>
            <p:cNvSpPr/>
            <p:nvPr/>
          </p:nvSpPr>
          <p:spPr>
            <a:xfrm rot="5400000">
              <a:off x="1851" y="5563"/>
              <a:ext cx="254" cy="203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283" name="组合 91"/>
          <p:cNvGrpSpPr/>
          <p:nvPr/>
        </p:nvGrpSpPr>
        <p:grpSpPr>
          <a:xfrm>
            <a:off x="4181475" y="3881438"/>
            <a:ext cx="1122363" cy="579437"/>
            <a:chOff x="6585" y="6112"/>
            <a:chExt cx="1768" cy="912"/>
          </a:xfrm>
        </p:grpSpPr>
        <p:sp>
          <p:nvSpPr>
            <p:cNvPr id="10284" name="Line 16"/>
            <p:cNvSpPr/>
            <p:nvPr/>
          </p:nvSpPr>
          <p:spPr>
            <a:xfrm flipV="1">
              <a:off x="6971" y="6279"/>
              <a:ext cx="254" cy="4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85" name="Text Box 1029">
              <a:hlinkClick r:id="rId1" action="ppaction://hlinksldjump"/>
            </p:cNvPr>
            <p:cNvSpPr txBox="1"/>
            <p:nvPr/>
          </p:nvSpPr>
          <p:spPr>
            <a:xfrm>
              <a:off x="6585" y="6112"/>
              <a:ext cx="1769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200" err="1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ta</a:t>
              </a:r>
              <a:endPara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0286" name="组合 89"/>
          <p:cNvGrpSpPr/>
          <p:nvPr/>
        </p:nvGrpSpPr>
        <p:grpSpPr>
          <a:xfrm>
            <a:off x="2363788" y="2144713"/>
            <a:ext cx="1428750" cy="579437"/>
            <a:chOff x="3722" y="3377"/>
            <a:chExt cx="2250" cy="912"/>
          </a:xfrm>
        </p:grpSpPr>
        <p:sp>
          <p:nvSpPr>
            <p:cNvPr id="10287" name="Line 16"/>
            <p:cNvSpPr/>
            <p:nvPr/>
          </p:nvSpPr>
          <p:spPr>
            <a:xfrm flipV="1">
              <a:off x="4216" y="3600"/>
              <a:ext cx="254" cy="4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88" name="Text Box 1029">
              <a:hlinkClick r:id="rId1" action="ppaction://hlinksldjump"/>
            </p:cNvPr>
            <p:cNvSpPr txBox="1"/>
            <p:nvPr/>
          </p:nvSpPr>
          <p:spPr>
            <a:xfrm>
              <a:off x="3722" y="3377"/>
              <a:ext cx="2251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20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gen</a:t>
              </a:r>
              <a:endPara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0289" name="组合 90"/>
          <p:cNvGrpSpPr/>
          <p:nvPr/>
        </p:nvGrpSpPr>
        <p:grpSpPr>
          <a:xfrm>
            <a:off x="4129088" y="1974850"/>
            <a:ext cx="1428750" cy="579438"/>
            <a:chOff x="6502" y="3111"/>
            <a:chExt cx="2250" cy="912"/>
          </a:xfrm>
        </p:grpSpPr>
        <p:sp>
          <p:nvSpPr>
            <p:cNvPr id="10290" name="Line 16"/>
            <p:cNvSpPr/>
            <p:nvPr/>
          </p:nvSpPr>
          <p:spPr>
            <a:xfrm flipV="1">
              <a:off x="7073" y="3342"/>
              <a:ext cx="254" cy="4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91" name="Text Box 1029">
              <a:hlinkClick r:id="rId1" action="ppaction://hlinksldjump"/>
            </p:cNvPr>
            <p:cNvSpPr txBox="1"/>
            <p:nvPr/>
          </p:nvSpPr>
          <p:spPr>
            <a:xfrm>
              <a:off x="6502" y="3111"/>
              <a:ext cx="2251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200" err="1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hu</a:t>
              </a:r>
              <a:endPara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0292" name="组合 86"/>
          <p:cNvGrpSpPr/>
          <p:nvPr/>
        </p:nvGrpSpPr>
        <p:grpSpPr>
          <a:xfrm>
            <a:off x="4745038" y="5435600"/>
            <a:ext cx="754062" cy="577850"/>
            <a:chOff x="7472" y="8559"/>
            <a:chExt cx="1188" cy="912"/>
          </a:xfrm>
        </p:grpSpPr>
        <p:sp>
          <p:nvSpPr>
            <p:cNvPr id="10293" name="Line 16"/>
            <p:cNvSpPr/>
            <p:nvPr/>
          </p:nvSpPr>
          <p:spPr>
            <a:xfrm flipV="1">
              <a:off x="7800" y="8586"/>
              <a:ext cx="254" cy="185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94" name="Text Box 1029">
              <a:hlinkClick r:id="rId1" action="ppaction://hlinksldjump"/>
            </p:cNvPr>
            <p:cNvSpPr txBox="1"/>
            <p:nvPr/>
          </p:nvSpPr>
          <p:spPr>
            <a:xfrm>
              <a:off x="7472" y="8559"/>
              <a:ext cx="1188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200" err="1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ji</a:t>
              </a:r>
              <a:endPara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0295" name="组合 92"/>
          <p:cNvGrpSpPr/>
          <p:nvPr/>
        </p:nvGrpSpPr>
        <p:grpSpPr>
          <a:xfrm>
            <a:off x="7877175" y="1222375"/>
            <a:ext cx="928688" cy="579438"/>
            <a:chOff x="12406" y="1926"/>
            <a:chExt cx="1462" cy="912"/>
          </a:xfrm>
        </p:grpSpPr>
        <p:sp>
          <p:nvSpPr>
            <p:cNvPr id="10296" name="Line 16"/>
            <p:cNvSpPr/>
            <p:nvPr/>
          </p:nvSpPr>
          <p:spPr>
            <a:xfrm flipV="1">
              <a:off x="12958" y="2071"/>
              <a:ext cx="254" cy="4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97" name="Text Box 1029">
              <a:hlinkClick r:id="rId1" action="ppaction://hlinksldjump"/>
            </p:cNvPr>
            <p:cNvSpPr txBox="1"/>
            <p:nvPr/>
          </p:nvSpPr>
          <p:spPr>
            <a:xfrm>
              <a:off x="12406" y="1926"/>
              <a:ext cx="1462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20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he</a:t>
              </a:r>
              <a:endPara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0298" name="组合 87"/>
          <p:cNvGrpSpPr/>
          <p:nvPr/>
        </p:nvGrpSpPr>
        <p:grpSpPr>
          <a:xfrm>
            <a:off x="7694613" y="2935288"/>
            <a:ext cx="1428750" cy="579437"/>
            <a:chOff x="12117" y="4623"/>
            <a:chExt cx="2250" cy="912"/>
          </a:xfrm>
        </p:grpSpPr>
        <p:sp>
          <p:nvSpPr>
            <p:cNvPr id="10299" name="Line 16"/>
            <p:cNvSpPr/>
            <p:nvPr/>
          </p:nvSpPr>
          <p:spPr>
            <a:xfrm>
              <a:off x="12503" y="4660"/>
              <a:ext cx="148" cy="196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00" name="Text Box 1029">
              <a:hlinkClick r:id="rId1" action="ppaction://hlinksldjump"/>
            </p:cNvPr>
            <p:cNvSpPr txBox="1"/>
            <p:nvPr/>
          </p:nvSpPr>
          <p:spPr>
            <a:xfrm>
              <a:off x="12117" y="4623"/>
              <a:ext cx="2251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200" err="1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xing</a:t>
              </a:r>
              <a:endPara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0301" name="组合 85"/>
          <p:cNvGrpSpPr/>
          <p:nvPr/>
        </p:nvGrpSpPr>
        <p:grpSpPr>
          <a:xfrm>
            <a:off x="7858125" y="4916488"/>
            <a:ext cx="1428750" cy="652462"/>
            <a:chOff x="12375" y="7743"/>
            <a:chExt cx="2250" cy="1028"/>
          </a:xfrm>
        </p:grpSpPr>
        <p:grpSp>
          <p:nvGrpSpPr>
            <p:cNvPr id="10302" name="组合 84"/>
            <p:cNvGrpSpPr/>
            <p:nvPr/>
          </p:nvGrpSpPr>
          <p:grpSpPr>
            <a:xfrm>
              <a:off x="12791" y="7743"/>
              <a:ext cx="385" cy="303"/>
              <a:chOff x="736" y="1313"/>
              <a:chExt cx="799" cy="469"/>
            </a:xfrm>
          </p:grpSpPr>
          <p:sp>
            <p:nvSpPr>
              <p:cNvPr id="10303" name="Line 16"/>
              <p:cNvSpPr/>
              <p:nvPr/>
            </p:nvSpPr>
            <p:spPr>
              <a:xfrm>
                <a:off x="736" y="1313"/>
                <a:ext cx="400" cy="469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04" name="Line 16"/>
              <p:cNvSpPr/>
              <p:nvPr/>
            </p:nvSpPr>
            <p:spPr>
              <a:xfrm flipV="1">
                <a:off x="1083" y="1314"/>
                <a:ext cx="453" cy="468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0305" name="Text Box 1029">
              <a:hlinkClick r:id="rId1" action="ppaction://hlinksldjump"/>
            </p:cNvPr>
            <p:cNvSpPr txBox="1"/>
            <p:nvPr/>
          </p:nvSpPr>
          <p:spPr>
            <a:xfrm>
              <a:off x="12375" y="7859"/>
              <a:ext cx="2251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20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ye</a:t>
              </a:r>
              <a:endPara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10306" name="Text Box 1029">
            <a:hlinkClick r:id="rId1" action="ppaction://hlinksldjump"/>
          </p:cNvPr>
          <p:cNvSpPr txBox="1"/>
          <p:nvPr/>
        </p:nvSpPr>
        <p:spPr>
          <a:xfrm>
            <a:off x="5864225" y="2289175"/>
            <a:ext cx="1625600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err="1">
                <a:latin typeface="Arial" panose="020B0604020202020204" pitchFamily="34" charset="0"/>
                <a:ea typeface="楷体_GB2312" panose="02010609030101010101" pitchFamily="49" charset="-122"/>
              </a:rPr>
              <a:t>hu</a:t>
            </a:r>
            <a:r>
              <a:rPr lang="en-US" altLang="zh-CN" sz="3200">
                <a:latin typeface="Arial" panose="020B0604020202020204" pitchFamily="34" charset="0"/>
                <a:ea typeface="楷体_GB2312" panose="02010609030101010101" pitchFamily="49" charset="-122"/>
              </a:rPr>
              <a:t>  </a:t>
            </a:r>
            <a:r>
              <a:rPr lang="en-US" altLang="zh-CN" sz="3200" err="1">
                <a:latin typeface="Arial" panose="020B0604020202020204" pitchFamily="34" charset="0"/>
                <a:ea typeface="楷体_GB2312" panose="02010609030101010101" pitchFamily="49" charset="-122"/>
              </a:rPr>
              <a:t>han</a:t>
            </a:r>
            <a:endParaRPr lang="en-US" altLang="zh-CN" sz="320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grpSp>
        <p:nvGrpSpPr>
          <p:cNvPr id="10307" name="组合 112"/>
          <p:cNvGrpSpPr/>
          <p:nvPr/>
        </p:nvGrpSpPr>
        <p:grpSpPr>
          <a:xfrm>
            <a:off x="2363788" y="5435600"/>
            <a:ext cx="1428750" cy="577850"/>
            <a:chOff x="3363" y="8299"/>
            <a:chExt cx="2250" cy="912"/>
          </a:xfrm>
        </p:grpSpPr>
        <p:sp>
          <p:nvSpPr>
            <p:cNvPr id="10308" name="Text Box 1029">
              <a:hlinkClick r:id="rId1" action="ppaction://hlinksldjump"/>
            </p:cNvPr>
            <p:cNvSpPr txBox="1"/>
            <p:nvPr/>
          </p:nvSpPr>
          <p:spPr>
            <a:xfrm>
              <a:off x="3363" y="8299"/>
              <a:ext cx="2251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200" err="1">
                  <a:latin typeface="Arial" panose="020B0604020202020204" pitchFamily="34" charset="0"/>
                  <a:ea typeface="楷体_GB2312" panose="02010609030101010101" pitchFamily="49" charset="-122"/>
                </a:rPr>
                <a:t>di</a:t>
              </a:r>
              <a:endParaRPr lang="en-US" altLang="zh-CN" sz="320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10309" name="Line 16"/>
            <p:cNvSpPr/>
            <p:nvPr/>
          </p:nvSpPr>
          <p:spPr>
            <a:xfrm>
              <a:off x="3810" y="8411"/>
              <a:ext cx="172" cy="100"/>
            </a:xfrm>
            <a:prstGeom prst="line">
              <a:avLst/>
            </a:prstGeom>
            <a:ln w="28575" cap="flat" cmpd="sng">
              <a:solidFill>
                <a:srgbClr val="00030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310" name="组合 110"/>
          <p:cNvGrpSpPr/>
          <p:nvPr/>
        </p:nvGrpSpPr>
        <p:grpSpPr>
          <a:xfrm>
            <a:off x="5835650" y="5759450"/>
            <a:ext cx="1428750" cy="579438"/>
            <a:chOff x="9189" y="9070"/>
            <a:chExt cx="2250" cy="912"/>
          </a:xfrm>
        </p:grpSpPr>
        <p:sp>
          <p:nvSpPr>
            <p:cNvPr id="10311" name="Text Box 1029">
              <a:hlinkClick r:id="rId1" action="ppaction://hlinksldjump"/>
            </p:cNvPr>
            <p:cNvSpPr txBox="1"/>
            <p:nvPr/>
          </p:nvSpPr>
          <p:spPr>
            <a:xfrm>
              <a:off x="9189" y="9070"/>
              <a:ext cx="2251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200" err="1">
                  <a:latin typeface="Arial" panose="020B0604020202020204" pitchFamily="34" charset="0"/>
                  <a:ea typeface="楷体_GB2312" panose="02010609030101010101" pitchFamily="49" charset="-122"/>
                </a:rPr>
                <a:t>shuo</a:t>
              </a:r>
              <a:endParaRPr lang="en-US" altLang="zh-CN" sz="320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10312" name="Line 16"/>
            <p:cNvSpPr/>
            <p:nvPr/>
          </p:nvSpPr>
          <p:spPr>
            <a:xfrm flipV="1">
              <a:off x="10388" y="9307"/>
              <a:ext cx="254" cy="16"/>
            </a:xfrm>
            <a:prstGeom prst="line">
              <a:avLst/>
            </a:prstGeom>
            <a:ln w="28575" cap="flat" cmpd="sng">
              <a:solidFill>
                <a:srgbClr val="00030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313" name="组合 109"/>
          <p:cNvGrpSpPr/>
          <p:nvPr/>
        </p:nvGrpSpPr>
        <p:grpSpPr>
          <a:xfrm>
            <a:off x="396875" y="5340350"/>
            <a:ext cx="1428750" cy="579438"/>
            <a:chOff x="625" y="8411"/>
            <a:chExt cx="2250" cy="912"/>
          </a:xfrm>
        </p:grpSpPr>
        <p:sp>
          <p:nvSpPr>
            <p:cNvPr id="10314" name="Text Box 1029">
              <a:hlinkClick r:id="rId1" action="ppaction://hlinksldjump"/>
            </p:cNvPr>
            <p:cNvSpPr txBox="1"/>
            <p:nvPr/>
          </p:nvSpPr>
          <p:spPr>
            <a:xfrm>
              <a:off x="625" y="8411"/>
              <a:ext cx="2251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200" err="1">
                  <a:latin typeface="Arial" panose="020B0604020202020204" pitchFamily="34" charset="0"/>
                  <a:ea typeface="楷体_GB2312" panose="02010609030101010101" pitchFamily="49" charset="-122"/>
                </a:rPr>
                <a:t>ge</a:t>
              </a:r>
              <a:endParaRPr lang="en-US" altLang="zh-CN" sz="320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10315" name="Line 16"/>
            <p:cNvSpPr/>
            <p:nvPr/>
          </p:nvSpPr>
          <p:spPr>
            <a:xfrm flipV="1">
              <a:off x="1167" y="8586"/>
              <a:ext cx="254" cy="4"/>
            </a:xfrm>
            <a:prstGeom prst="line">
              <a:avLst/>
            </a:prstGeom>
            <a:ln w="28575" cap="flat" cmpd="sng">
              <a:solidFill>
                <a:srgbClr val="00030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316" name="组合 108"/>
          <p:cNvGrpSpPr/>
          <p:nvPr/>
        </p:nvGrpSpPr>
        <p:grpSpPr>
          <a:xfrm>
            <a:off x="5599113" y="4032250"/>
            <a:ext cx="1428750" cy="579438"/>
            <a:chOff x="9236" y="6189"/>
            <a:chExt cx="2250" cy="912"/>
          </a:xfrm>
        </p:grpSpPr>
        <p:sp>
          <p:nvSpPr>
            <p:cNvPr id="10317" name="Text Box 1029">
              <a:hlinkClick r:id="rId1" action="ppaction://hlinksldjump"/>
            </p:cNvPr>
            <p:cNvSpPr txBox="1"/>
            <p:nvPr/>
          </p:nvSpPr>
          <p:spPr>
            <a:xfrm>
              <a:off x="9236" y="6189"/>
              <a:ext cx="2251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200" err="1">
                  <a:latin typeface="Arial" panose="020B0604020202020204" pitchFamily="34" charset="0"/>
                  <a:ea typeface="楷体_GB2312" panose="02010609030101010101" pitchFamily="49" charset="-122"/>
                </a:rPr>
                <a:t>shen</a:t>
              </a:r>
              <a:endParaRPr lang="en-US" altLang="zh-CN" sz="320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10318" name="Line 16"/>
            <p:cNvSpPr/>
            <p:nvPr/>
          </p:nvSpPr>
          <p:spPr>
            <a:xfrm flipV="1">
              <a:off x="10117" y="6388"/>
              <a:ext cx="254" cy="4"/>
            </a:xfrm>
            <a:prstGeom prst="line">
              <a:avLst/>
            </a:prstGeom>
            <a:ln w="28575" cap="flat" cmpd="sng">
              <a:solidFill>
                <a:srgbClr val="00030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319" name="组合 107"/>
          <p:cNvGrpSpPr/>
          <p:nvPr/>
        </p:nvGrpSpPr>
        <p:grpSpPr>
          <a:xfrm>
            <a:off x="2139950" y="3932238"/>
            <a:ext cx="1428750" cy="579437"/>
            <a:chOff x="3370" y="6193"/>
            <a:chExt cx="2250" cy="912"/>
          </a:xfrm>
        </p:grpSpPr>
        <p:sp>
          <p:nvSpPr>
            <p:cNvPr id="10320" name="Text Box 1029">
              <a:hlinkClick r:id="rId1" action="ppaction://hlinksldjump"/>
            </p:cNvPr>
            <p:cNvSpPr txBox="1"/>
            <p:nvPr/>
          </p:nvSpPr>
          <p:spPr>
            <a:xfrm>
              <a:off x="3370" y="6193"/>
              <a:ext cx="2251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200">
                  <a:latin typeface="Arial" panose="020B0604020202020204" pitchFamily="34" charset="0"/>
                  <a:ea typeface="楷体_GB2312" panose="02010609030101010101" pitchFamily="49" charset="-122"/>
                </a:rPr>
                <a:t>ting</a:t>
              </a:r>
              <a:endParaRPr lang="en-US" altLang="zh-CN" sz="320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10321" name="Line 16"/>
            <p:cNvSpPr/>
            <p:nvPr/>
          </p:nvSpPr>
          <p:spPr>
            <a:xfrm flipV="1">
              <a:off x="3678" y="6448"/>
              <a:ext cx="254" cy="4"/>
            </a:xfrm>
            <a:prstGeom prst="line">
              <a:avLst/>
            </a:prstGeom>
            <a:ln w="28575" cap="flat" cmpd="sng">
              <a:solidFill>
                <a:srgbClr val="00030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322" name="组合 106"/>
          <p:cNvGrpSpPr/>
          <p:nvPr/>
        </p:nvGrpSpPr>
        <p:grpSpPr>
          <a:xfrm>
            <a:off x="6211888" y="736600"/>
            <a:ext cx="1201737" cy="577850"/>
            <a:chOff x="9783" y="1159"/>
            <a:chExt cx="1892" cy="912"/>
          </a:xfrm>
        </p:grpSpPr>
        <p:sp>
          <p:nvSpPr>
            <p:cNvPr id="10323" name="Text Box 1029">
              <a:hlinkClick r:id="rId1" action="ppaction://hlinksldjump"/>
            </p:cNvPr>
            <p:cNvSpPr txBox="1"/>
            <p:nvPr/>
          </p:nvSpPr>
          <p:spPr>
            <a:xfrm>
              <a:off x="9783" y="1159"/>
              <a:ext cx="1893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200" err="1">
                  <a:latin typeface="Arial" panose="020B0604020202020204" pitchFamily="34" charset="0"/>
                  <a:ea typeface="楷体_GB2312" panose="02010609030101010101" pitchFamily="49" charset="-122"/>
                </a:rPr>
                <a:t>kuai</a:t>
              </a:r>
              <a:endParaRPr lang="en-US" altLang="zh-CN" sz="320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10324" name="Line 16"/>
            <p:cNvSpPr/>
            <p:nvPr/>
          </p:nvSpPr>
          <p:spPr>
            <a:xfrm rot="4620000" flipV="1">
              <a:off x="10846" y="1315"/>
              <a:ext cx="199" cy="169"/>
            </a:xfrm>
            <a:prstGeom prst="line">
              <a:avLst/>
            </a:prstGeom>
            <a:ln w="28575" cap="flat" cmpd="sng">
              <a:solidFill>
                <a:srgbClr val="00030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325" name="组合 105"/>
          <p:cNvGrpSpPr/>
          <p:nvPr/>
        </p:nvGrpSpPr>
        <p:grpSpPr>
          <a:xfrm>
            <a:off x="4129088" y="552450"/>
            <a:ext cx="1428750" cy="579438"/>
            <a:chOff x="6502" y="870"/>
            <a:chExt cx="2250" cy="912"/>
          </a:xfrm>
        </p:grpSpPr>
        <p:sp>
          <p:nvSpPr>
            <p:cNvPr id="10326" name="Text Box 1029">
              <a:hlinkClick r:id="rId1" action="ppaction://hlinksldjump"/>
            </p:cNvPr>
            <p:cNvSpPr txBox="1"/>
            <p:nvPr/>
          </p:nvSpPr>
          <p:spPr>
            <a:xfrm>
              <a:off x="6502" y="870"/>
              <a:ext cx="2251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200" err="1">
                  <a:latin typeface="Arial" panose="020B0604020202020204" pitchFamily="34" charset="0"/>
                  <a:ea typeface="楷体_GB2312" panose="02010609030101010101" pitchFamily="49" charset="-122"/>
                </a:rPr>
                <a:t>zhi</a:t>
              </a:r>
              <a:endParaRPr lang="en-US" altLang="zh-CN" sz="320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10327" name="Line 16"/>
            <p:cNvSpPr/>
            <p:nvPr/>
          </p:nvSpPr>
          <p:spPr>
            <a:xfrm flipH="1">
              <a:off x="7327" y="931"/>
              <a:ext cx="203" cy="197"/>
            </a:xfrm>
            <a:prstGeom prst="line">
              <a:avLst/>
            </a:prstGeom>
            <a:ln w="28575" cap="flat" cmpd="sng">
              <a:solidFill>
                <a:srgbClr val="00030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328" name="组合 104"/>
          <p:cNvGrpSpPr/>
          <p:nvPr/>
        </p:nvGrpSpPr>
        <p:grpSpPr>
          <a:xfrm>
            <a:off x="1844675" y="835025"/>
            <a:ext cx="1428750" cy="577850"/>
            <a:chOff x="2904" y="1314"/>
            <a:chExt cx="2250" cy="912"/>
          </a:xfrm>
        </p:grpSpPr>
        <p:sp>
          <p:nvSpPr>
            <p:cNvPr id="10329" name="Text Box 1029">
              <a:hlinkClick r:id="rId1" action="ppaction://hlinksldjump"/>
            </p:cNvPr>
            <p:cNvSpPr txBox="1"/>
            <p:nvPr/>
          </p:nvSpPr>
          <p:spPr>
            <a:xfrm>
              <a:off x="2904" y="1314"/>
              <a:ext cx="2251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200" err="1">
                  <a:latin typeface="Arial" panose="020B0604020202020204" pitchFamily="34" charset="0"/>
                  <a:ea typeface="楷体_GB2312" panose="02010609030101010101" pitchFamily="49" charset="-122"/>
                </a:rPr>
                <a:t>yan</a:t>
              </a:r>
              <a:r>
                <a:rPr lang="en-US" altLang="zh-CN" sz="3200">
                  <a:latin typeface="Arial" panose="020B0604020202020204" pitchFamily="34" charset="0"/>
                  <a:ea typeface="楷体_GB2312" panose="02010609030101010101" pitchFamily="49" charset="-122"/>
                </a:rPr>
                <a:t> </a:t>
              </a:r>
              <a:r>
                <a:rPr lang="en-US" altLang="zh-CN" sz="3200" err="1">
                  <a:latin typeface="Arial" panose="020B0604020202020204" pitchFamily="34" charset="0"/>
                  <a:ea typeface="楷体_GB2312" panose="02010609030101010101" pitchFamily="49" charset="-122"/>
                </a:rPr>
                <a:t>si</a:t>
              </a:r>
              <a:endParaRPr lang="en-US" altLang="zh-CN" sz="320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grpSp>
          <p:nvGrpSpPr>
            <p:cNvPr id="10330" name="组合 103"/>
            <p:cNvGrpSpPr/>
            <p:nvPr/>
          </p:nvGrpSpPr>
          <p:grpSpPr>
            <a:xfrm>
              <a:off x="4616" y="1439"/>
              <a:ext cx="202" cy="166"/>
              <a:chOff x="535" y="1616"/>
              <a:chExt cx="801" cy="336"/>
            </a:xfrm>
          </p:grpSpPr>
          <p:sp>
            <p:nvSpPr>
              <p:cNvPr id="10331" name="Line 16"/>
              <p:cNvSpPr/>
              <p:nvPr/>
            </p:nvSpPr>
            <p:spPr>
              <a:xfrm flipV="1">
                <a:off x="912" y="1616"/>
                <a:ext cx="424" cy="336"/>
              </a:xfrm>
              <a:prstGeom prst="line">
                <a:avLst/>
              </a:prstGeom>
              <a:ln w="28575" cap="flat" cmpd="sng">
                <a:solidFill>
                  <a:srgbClr val="00030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32" name="Line 16"/>
              <p:cNvSpPr/>
              <p:nvPr/>
            </p:nvSpPr>
            <p:spPr>
              <a:xfrm>
                <a:off x="535" y="1616"/>
                <a:ext cx="377" cy="336"/>
              </a:xfrm>
              <a:prstGeom prst="line">
                <a:avLst/>
              </a:prstGeom>
              <a:ln w="28575" cap="flat" cmpd="sng">
                <a:solidFill>
                  <a:srgbClr val="00030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0333" name="Line 16"/>
            <p:cNvSpPr/>
            <p:nvPr/>
          </p:nvSpPr>
          <p:spPr>
            <a:xfrm flipV="1">
              <a:off x="3424" y="1520"/>
              <a:ext cx="254" cy="4"/>
            </a:xfrm>
            <a:prstGeom prst="line">
              <a:avLst/>
            </a:prstGeom>
            <a:ln w="28575" cap="flat" cmpd="sng">
              <a:solidFill>
                <a:srgbClr val="00030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334" name="组合 114"/>
          <p:cNvGrpSpPr/>
          <p:nvPr/>
        </p:nvGrpSpPr>
        <p:grpSpPr>
          <a:xfrm>
            <a:off x="6853238" y="2308225"/>
            <a:ext cx="195262" cy="142875"/>
            <a:chOff x="318" y="647"/>
            <a:chExt cx="588" cy="380"/>
          </a:xfrm>
        </p:grpSpPr>
        <p:sp>
          <p:nvSpPr>
            <p:cNvPr id="10335" name="Line 16"/>
            <p:cNvSpPr/>
            <p:nvPr/>
          </p:nvSpPr>
          <p:spPr>
            <a:xfrm>
              <a:off x="318" y="648"/>
              <a:ext cx="270" cy="379"/>
            </a:xfrm>
            <a:prstGeom prst="line">
              <a:avLst/>
            </a:prstGeom>
            <a:ln w="28575" cap="flat" cmpd="sng">
              <a:solidFill>
                <a:srgbClr val="00030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36" name="Line 16"/>
            <p:cNvSpPr/>
            <p:nvPr/>
          </p:nvSpPr>
          <p:spPr>
            <a:xfrm flipV="1">
              <a:off x="588" y="647"/>
              <a:ext cx="318" cy="380"/>
            </a:xfrm>
            <a:prstGeom prst="line">
              <a:avLst/>
            </a:prstGeom>
            <a:ln w="28575" cap="flat" cmpd="sng">
              <a:solidFill>
                <a:srgbClr val="00030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18" name="Line 16"/>
          <p:cNvSpPr/>
          <p:nvPr/>
        </p:nvSpPr>
        <p:spPr>
          <a:xfrm>
            <a:off x="6211888" y="2413000"/>
            <a:ext cx="152400" cy="3175"/>
          </a:xfrm>
          <a:prstGeom prst="line">
            <a:avLst/>
          </a:prstGeom>
          <a:ln w="28575" cmpd="sng">
            <a:solidFill>
              <a:srgbClr val="000301"/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sp>
        <p:nvSpPr>
          <p:cNvPr id="8194" name="Text Box 3">
            <a:hlinkClick r:id="rId4" action="ppaction://hlinkfile"/>
          </p:cNvPr>
          <p:cNvSpPr txBox="1"/>
          <p:nvPr/>
        </p:nvSpPr>
        <p:spPr>
          <a:xfrm>
            <a:off x="-52705" y="66040"/>
            <a:ext cx="2227580" cy="7493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男女生读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7" grpId="0"/>
      <p:bldP spid="9" grpId="0"/>
      <p:bldP spid="11" grpId="0"/>
      <p:bldP spid="13" grpId="0"/>
      <p:bldP spid="16" grpId="0"/>
      <p:bldP spid="23" grpId="0"/>
      <p:bldP spid="24" grpId="0"/>
      <p:bldP spid="25" grpId="0"/>
      <p:bldP spid="26" grpId="0"/>
      <p:bldP spid="27" grpId="0"/>
      <p:bldP spid="28" grpId="0"/>
      <p:bldP spid="34" grpId="0"/>
      <p:bldP spid="35" grpId="0"/>
      <p:bldP spid="36" grpId="0"/>
      <p:bldP spid="39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409" name="Object 3"/>
          <p:cNvGraphicFramePr>
            <a:graphicFrameLocks noChangeAspect="1"/>
          </p:cNvGraphicFramePr>
          <p:nvPr/>
        </p:nvGraphicFramePr>
        <p:xfrm>
          <a:off x="4229100" y="3086100"/>
          <a:ext cx="6858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685800" imgH="685800" progId="MSPhotoEdScan.3">
                  <p:embed/>
                </p:oleObj>
              </mc:Choice>
              <mc:Fallback>
                <p:oleObj name="" r:id="rId1" imgW="685800" imgH="685800" progId="MSPhotoEdSca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29100" y="3086100"/>
                        <a:ext cx="685800" cy="685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44" name="Picture 4" descr="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63832"/>
            <a:ext cx="9144000" cy="5029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245" name="Text Box 5"/>
          <p:cNvSpPr txBox="1"/>
          <p:nvPr/>
        </p:nvSpPr>
        <p:spPr>
          <a:xfrm>
            <a:off x="1979613" y="5429250"/>
            <a:ext cx="62166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Font typeface="Monotype Sorts" pitchFamily="2" charset="2"/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小公鸡和小鸭子在干什么？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1376</Words>
  <Application>WPS 演示</Application>
  <PresentationFormat>在屏幕上显示</PresentationFormat>
  <Paragraphs>286</Paragraphs>
  <Slides>28</Slides>
  <Notes>1</Notes>
  <HiddenSlides>0</HiddenSlides>
  <MMClips>1</MMClips>
  <ScaleCrop>false</ScaleCrop>
  <HeadingPairs>
    <vt:vector size="10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  <vt:variant>
        <vt:lpstr>自定义放映</vt:lpstr>
      </vt:variant>
      <vt:variant>
        <vt:i4>1</vt:i4>
      </vt:variant>
    </vt:vector>
  </HeadingPairs>
  <TitlesOfParts>
    <vt:vector size="44" baseType="lpstr">
      <vt:lpstr>Arial</vt:lpstr>
      <vt:lpstr>宋体</vt:lpstr>
      <vt:lpstr>Wingdings</vt:lpstr>
      <vt:lpstr>隶书</vt:lpstr>
      <vt:lpstr>Times New Roman</vt:lpstr>
      <vt:lpstr>楷体_GB2312</vt:lpstr>
      <vt:lpstr>Monotype Sorts</vt:lpstr>
      <vt:lpstr>Arial Unicode MS</vt:lpstr>
      <vt:lpstr>微软雅黑</vt:lpstr>
      <vt:lpstr>Calibri</vt:lpstr>
      <vt:lpstr>Wingdings</vt:lpstr>
      <vt:lpstr>Comic Sans MS</vt:lpstr>
      <vt:lpstr>Malgun Gothic</vt:lpstr>
      <vt:lpstr>默认设计模板</vt:lpstr>
      <vt:lpstr>MSPhotoEdScan.3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8</cp:revision>
  <dcterms:created xsi:type="dcterms:W3CDTF">2017-03-06T14:25:00Z</dcterms:created>
  <dcterms:modified xsi:type="dcterms:W3CDTF">2017-03-28T05:03:45Z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2052-10.1.0.6156</vt:lpwstr>
  </property>
</Properties>
</file>