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E1F73-E198-4C44-8881-AFAF92610F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2D711-B7C6-447A-9413-53BB720016F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50A64-4235-4B23-8545-0DAEF21531A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8CBE7-8430-4E90-B34E-D30665C64D7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02BE6-681D-4C82-A88F-897C366E5E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08A8-5E13-43B4-BCB3-D47BC69C782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E76F8-9404-4C38-9F6E-05E8933569C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FD7D51-F83E-44A9-8461-98BE6C5218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B44AC-EF40-4F93-B921-21696AB0723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9D257-5784-4D39-B6EE-46C4BC8537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8F421-EC9B-4F64-9E49-2E27F72F209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6D8829-7BD5-4976-8EA2-4461B1D4E7B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412875"/>
            <a:ext cx="7772400" cy="1470025"/>
          </a:xfrm>
        </p:spPr>
        <p:txBody>
          <a:bodyPr/>
          <a:lstStyle/>
          <a:p>
            <a:r>
              <a:rPr lang="zh-CN" altLang="en-US" sz="9600" b="1">
                <a:solidFill>
                  <a:srgbClr val="FF3300"/>
                </a:solidFill>
              </a:rPr>
              <a:t>识字一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00213"/>
            <a:ext cx="8229600" cy="4525962"/>
          </a:xfrm>
        </p:spPr>
        <p:txBody>
          <a:bodyPr/>
          <a:lstStyle/>
          <a:p>
            <a:r>
              <a:rPr lang="zh-CN" altLang="en-US" sz="4800" b="1" dirty="0"/>
              <a:t>桃</a:t>
            </a:r>
          </a:p>
          <a:p>
            <a:endParaRPr lang="zh-CN" altLang="en-US" b="1" dirty="0"/>
          </a:p>
          <a:p>
            <a:r>
              <a:rPr lang="zh-CN" altLang="en-US" b="1" dirty="0"/>
              <a:t>拼音：（</a:t>
            </a:r>
            <a:r>
              <a:rPr lang="en-US" altLang="zh-CN" b="1" dirty="0" err="1"/>
              <a:t>táo</a:t>
            </a:r>
            <a:r>
              <a:rPr lang="zh-CN" altLang="en-US" b="1" dirty="0"/>
              <a:t>） </a:t>
            </a:r>
          </a:p>
          <a:p>
            <a:endParaRPr lang="zh-CN" altLang="en-US" b="1" dirty="0"/>
          </a:p>
          <a:p>
            <a:r>
              <a:rPr lang="zh-CN" altLang="en-US" b="1" dirty="0"/>
              <a:t>组词：桃树  桃花  桃园  桃红  桃子</a:t>
            </a:r>
          </a:p>
          <a:p>
            <a:endParaRPr lang="zh-CN" altLang="en-US" b="1" dirty="0"/>
          </a:p>
          <a:p>
            <a:r>
              <a:rPr lang="zh-CN" altLang="en-US" b="1" dirty="0"/>
              <a:t>造句  ：门前的桃花又开了！</a:t>
            </a:r>
          </a:p>
          <a:p>
            <a:endParaRPr lang="en-US" altLang="zh-CN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/>
              <a:t>春（</a:t>
            </a:r>
            <a:r>
              <a:rPr lang="en-US" altLang="zh-CN" sz="2800" b="1"/>
              <a:t>chūn</a:t>
            </a:r>
            <a:r>
              <a:rPr lang="zh-CN" altLang="en-US" sz="2800" b="1"/>
              <a:t>）：春天  春风  春季  春游  春游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雨 </a:t>
            </a:r>
            <a:r>
              <a:rPr lang="zh-CN" altLang="en-US" sz="2800"/>
              <a:t>（</a:t>
            </a:r>
            <a:r>
              <a:rPr lang="en-US" altLang="zh-CN" sz="2800" b="1">
                <a:solidFill>
                  <a:schemeClr val="tx2"/>
                </a:solidFill>
              </a:rPr>
              <a:t>yǔ</a:t>
            </a:r>
            <a:r>
              <a:rPr lang="zh-CN" altLang="en-US" sz="2800" b="1">
                <a:solidFill>
                  <a:schemeClr val="tx2"/>
                </a:solidFill>
              </a:rPr>
              <a:t>）  </a:t>
            </a:r>
            <a:r>
              <a:rPr lang="zh-CN" altLang="en-US" sz="2800"/>
              <a:t> ：</a:t>
            </a:r>
            <a:r>
              <a:rPr lang="zh-CN" altLang="en-US" sz="2800" b="1">
                <a:solidFill>
                  <a:schemeClr val="tx2"/>
                </a:solidFill>
              </a:rPr>
              <a:t>下雨  春雨  小雨  雨伞  雨衣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tx2"/>
                </a:solidFill>
              </a:rPr>
              <a:t>芽  （</a:t>
            </a:r>
            <a:r>
              <a:rPr lang="en-US" altLang="zh-CN" sz="2800" b="1"/>
              <a:t>yá</a:t>
            </a:r>
            <a:r>
              <a:rPr lang="zh-CN" altLang="en-US" sz="2800" b="1"/>
              <a:t>）  ：豆芽  嫩芽  芽儿  发芽  肉芽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布（</a:t>
            </a:r>
            <a:r>
              <a:rPr lang="en-US" altLang="zh-CN" sz="2800" b="1"/>
              <a:t>bù</a:t>
            </a:r>
            <a:r>
              <a:rPr lang="zh-CN" altLang="en-US" sz="2800" b="1"/>
              <a:t>）    </a:t>
            </a:r>
            <a:r>
              <a:rPr lang="en-US" altLang="zh-CN" sz="2800" b="1"/>
              <a:t>:  </a:t>
            </a:r>
            <a:r>
              <a:rPr lang="zh-CN" altLang="en-US" sz="2800" b="1"/>
              <a:t>公布  布谷鸟  布料  布局  布匹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谷（</a:t>
            </a:r>
            <a:r>
              <a:rPr lang="en-US" altLang="zh-CN" sz="2800" b="1"/>
              <a:t>gǔ</a:t>
            </a:r>
            <a:r>
              <a:rPr lang="zh-CN" altLang="en-US" sz="2800" b="1"/>
              <a:t>）    ：谷子  山谷  稻谷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梨（ </a:t>
            </a:r>
            <a:r>
              <a:rPr lang="en-US" altLang="zh-CN" sz="2800" b="1"/>
              <a:t>lí </a:t>
            </a:r>
            <a:r>
              <a:rPr lang="zh-CN" altLang="en-US" sz="2800" b="1"/>
              <a:t>）    ：梨子  沙梨  梨花  梨树  梨园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花（</a:t>
            </a:r>
            <a:r>
              <a:rPr lang="en-US" altLang="zh-CN" sz="2800" b="1"/>
              <a:t>huā</a:t>
            </a:r>
            <a:r>
              <a:rPr lang="zh-CN" altLang="en-US" sz="2800" b="1"/>
              <a:t>）  ：开花  花灯  花朵  花边  花猫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杏</a:t>
            </a:r>
            <a:r>
              <a:rPr lang="zh-CN" altLang="en-US" sz="2800" b="1"/>
              <a:t>（</a:t>
            </a:r>
            <a:r>
              <a:rPr lang="en-US" altLang="zh-CN" sz="2800" b="1"/>
              <a:t>xìng</a:t>
            </a:r>
            <a:r>
              <a:rPr lang="zh-CN" altLang="en-US" sz="2800" b="1"/>
              <a:t>）：杏子  杏仁  杏花  杏树  银杏</a:t>
            </a:r>
          </a:p>
          <a:p>
            <a:pPr>
              <a:lnSpc>
                <a:spcPct val="90000"/>
              </a:lnSpc>
            </a:pPr>
            <a:r>
              <a:rPr lang="zh-CN" altLang="en-US" b="1"/>
              <a:t>桃</a:t>
            </a:r>
            <a:r>
              <a:rPr lang="zh-CN" altLang="en-US" sz="2800" b="1"/>
              <a:t>（</a:t>
            </a:r>
            <a:r>
              <a:rPr lang="en-US" altLang="zh-CN" sz="2800" b="1"/>
              <a:t>táo</a:t>
            </a:r>
            <a:r>
              <a:rPr lang="zh-CN" altLang="en-US" sz="2800" b="1"/>
              <a:t>）  ：桃树  桃花  桃园  桃红  桃子</a:t>
            </a: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3816350" cy="10080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看谁读得最大声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188913"/>
            <a:ext cx="8229600" cy="85725"/>
          </a:xfrm>
        </p:spPr>
        <p:txBody>
          <a:bodyPr/>
          <a:lstStyle/>
          <a:p>
            <a:endParaRPr lang="zh-CN" altLang="zh-CN" sz="400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r>
              <a:rPr lang="zh-CN" altLang="en-US" sz="4800"/>
              <a:t>春</a:t>
            </a:r>
          </a:p>
          <a:p>
            <a:endParaRPr lang="zh-CN" altLang="en-US"/>
          </a:p>
          <a:p>
            <a:r>
              <a:rPr lang="zh-CN" altLang="en-US"/>
              <a:t>拼音：</a:t>
            </a:r>
            <a:r>
              <a:rPr lang="en-US" altLang="zh-CN"/>
              <a:t>chūn</a:t>
            </a:r>
          </a:p>
          <a:p>
            <a:endParaRPr lang="en-US" altLang="zh-CN"/>
          </a:p>
          <a:p>
            <a:r>
              <a:rPr lang="zh-CN" altLang="en-US"/>
              <a:t>组词：春天  春风  春雨  春游  春城</a:t>
            </a:r>
          </a:p>
          <a:p>
            <a:endParaRPr lang="zh-CN" altLang="en-US"/>
          </a:p>
          <a:p>
            <a:r>
              <a:rPr lang="zh-CN" altLang="en-US"/>
              <a:t>造句：树梢发青，已经显出了几分春意！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800" b="1">
                <a:solidFill>
                  <a:schemeClr val="tx2"/>
                </a:solidFill>
              </a:rPr>
              <a:t>雨</a:t>
            </a:r>
          </a:p>
          <a:p>
            <a:pPr>
              <a:lnSpc>
                <a:spcPct val="90000"/>
              </a:lnSpc>
            </a:pPr>
            <a:endParaRPr lang="zh-CN" altLang="en-US" sz="4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tx2"/>
                </a:solidFill>
              </a:rPr>
              <a:t>拼音：</a:t>
            </a:r>
            <a:r>
              <a:rPr lang="en-US" altLang="zh-CN" b="1">
                <a:solidFill>
                  <a:schemeClr val="tx2"/>
                </a:solidFill>
              </a:rPr>
              <a:t>yǔ</a:t>
            </a:r>
          </a:p>
          <a:p>
            <a:pPr>
              <a:lnSpc>
                <a:spcPct val="90000"/>
              </a:lnSpc>
            </a:pPr>
            <a:endParaRPr lang="en-US" altLang="zh-CN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tx2"/>
                </a:solidFill>
              </a:rPr>
              <a:t>组词：下雨  春雨  小雨  雨伞  雨衣 </a:t>
            </a:r>
          </a:p>
          <a:p>
            <a:pPr>
              <a:lnSpc>
                <a:spcPct val="90000"/>
              </a:lnSpc>
            </a:pPr>
            <a:endParaRPr lang="zh-CN" altLang="en-US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tx2"/>
                </a:solidFill>
              </a:rPr>
              <a:t>造句：春天的第一场雨下了起来。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800"/>
              <a:t>芽</a:t>
            </a:r>
          </a:p>
          <a:p>
            <a:pPr>
              <a:lnSpc>
                <a:spcPct val="90000"/>
              </a:lnSpc>
            </a:pPr>
            <a:endParaRPr lang="zh-CN" altLang="en-US" sz="4800"/>
          </a:p>
          <a:p>
            <a:pPr>
              <a:lnSpc>
                <a:spcPct val="90000"/>
              </a:lnSpc>
            </a:pPr>
            <a:r>
              <a:rPr lang="zh-CN" altLang="en-US"/>
              <a:t>拼音：</a:t>
            </a:r>
            <a:r>
              <a:rPr lang="en-US" altLang="zh-CN"/>
              <a:t>yā</a:t>
            </a:r>
          </a:p>
          <a:p>
            <a:pPr>
              <a:lnSpc>
                <a:spcPct val="90000"/>
              </a:lnSpc>
            </a:pPr>
            <a:endParaRPr lang="en-US" altLang="zh-CN"/>
          </a:p>
          <a:p>
            <a:pPr>
              <a:lnSpc>
                <a:spcPct val="90000"/>
              </a:lnSpc>
            </a:pPr>
            <a:r>
              <a:rPr lang="zh-CN" altLang="en-US"/>
              <a:t>组词：豆芽  嫩芽  芽儿  发芽  肉芽  </a:t>
            </a:r>
          </a:p>
          <a:p>
            <a:pPr>
              <a:lnSpc>
                <a:spcPct val="90000"/>
              </a:lnSpc>
            </a:pPr>
            <a:endParaRPr lang="zh-CN" altLang="en-US"/>
          </a:p>
          <a:p>
            <a:pPr>
              <a:lnSpc>
                <a:spcPct val="90000"/>
              </a:lnSpc>
            </a:pPr>
            <a:r>
              <a:rPr lang="zh-CN" altLang="en-US"/>
              <a:t>造句：我喜欢吃豆芽。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r>
              <a:rPr lang="zh-CN" altLang="en-US" sz="4800"/>
              <a:t>布</a:t>
            </a:r>
          </a:p>
          <a:p>
            <a:endParaRPr lang="zh-CN" altLang="en-US"/>
          </a:p>
          <a:p>
            <a:r>
              <a:rPr lang="zh-CN" altLang="en-US"/>
              <a:t>拼音：</a:t>
            </a:r>
            <a:r>
              <a:rPr lang="en-US" altLang="zh-CN"/>
              <a:t>bù</a:t>
            </a:r>
          </a:p>
          <a:p>
            <a:endParaRPr lang="en-US" altLang="zh-CN"/>
          </a:p>
          <a:p>
            <a:r>
              <a:rPr lang="zh-CN" altLang="en-US"/>
              <a:t>组词：公布  布谷鸟  布料  布局  布匹</a:t>
            </a:r>
          </a:p>
          <a:p>
            <a:endParaRPr lang="zh-CN" altLang="en-US"/>
          </a:p>
          <a:p>
            <a:r>
              <a:rPr lang="zh-CN" altLang="en-US"/>
              <a:t>造句：写作文要认真选材，慎重布局。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endParaRPr lang="zh-CN" altLang="zh-CN" sz="400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229600" cy="4525963"/>
          </a:xfrm>
        </p:spPr>
        <p:txBody>
          <a:bodyPr/>
          <a:lstStyle/>
          <a:p>
            <a:r>
              <a:rPr lang="zh-CN" altLang="en-US" sz="4800"/>
              <a:t>谷</a:t>
            </a:r>
          </a:p>
          <a:p>
            <a:endParaRPr lang="zh-CN" altLang="en-US"/>
          </a:p>
          <a:p>
            <a:r>
              <a:rPr lang="zh-CN" altLang="en-US"/>
              <a:t>拼音：</a:t>
            </a:r>
            <a:r>
              <a:rPr lang="en-US" altLang="zh-CN"/>
              <a:t>gǔ</a:t>
            </a:r>
          </a:p>
          <a:p>
            <a:endParaRPr lang="en-US" altLang="zh-CN"/>
          </a:p>
          <a:p>
            <a:r>
              <a:rPr lang="zh-CN" altLang="en-US"/>
              <a:t>组词：谷子  山谷  稻谷  </a:t>
            </a:r>
          </a:p>
          <a:p>
            <a:endParaRPr lang="zh-CN" altLang="en-US"/>
          </a:p>
          <a:p>
            <a:r>
              <a:rPr lang="zh-CN" altLang="en-US"/>
              <a:t>造句：山谷中覆盖着如毯的白雪。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endParaRPr lang="zh-CN" altLang="zh-CN" sz="40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229600" cy="4670425"/>
          </a:xfrm>
        </p:spPr>
        <p:txBody>
          <a:bodyPr/>
          <a:lstStyle/>
          <a:p>
            <a:r>
              <a:rPr lang="zh-CN" altLang="en-US" sz="4800">
                <a:solidFill>
                  <a:schemeClr val="bg1"/>
                </a:solidFill>
              </a:rPr>
              <a:t>梨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拼音：</a:t>
            </a:r>
            <a:r>
              <a:rPr lang="en-US" altLang="zh-CN">
                <a:solidFill>
                  <a:schemeClr val="bg1"/>
                </a:solidFill>
              </a:rPr>
              <a:t>lí</a:t>
            </a:r>
          </a:p>
          <a:p>
            <a:endParaRPr lang="en-US" altLang="zh-CN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组词：梨子  沙梨  梨花  梨树  梨园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造句：我家门前种了棵梨树。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713288"/>
          </a:xfrm>
        </p:spPr>
        <p:txBody>
          <a:bodyPr/>
          <a:lstStyle/>
          <a:p>
            <a:r>
              <a:rPr lang="zh-CN" altLang="en-US" sz="4800" b="1"/>
              <a:t>花</a:t>
            </a:r>
          </a:p>
          <a:p>
            <a:endParaRPr lang="zh-CN" altLang="en-US" b="1"/>
          </a:p>
          <a:p>
            <a:r>
              <a:rPr lang="zh-CN" altLang="en-US" b="1"/>
              <a:t>拼音：（</a:t>
            </a:r>
            <a:r>
              <a:rPr lang="en-US" altLang="zh-CN" b="1"/>
              <a:t>huā</a:t>
            </a:r>
            <a:r>
              <a:rPr lang="zh-CN" altLang="en-US" b="1"/>
              <a:t>）</a:t>
            </a:r>
          </a:p>
          <a:p>
            <a:endParaRPr lang="zh-CN" altLang="en-US" b="1"/>
          </a:p>
          <a:p>
            <a:r>
              <a:rPr lang="zh-CN" altLang="en-US" b="1"/>
              <a:t>组词：开花  花灯  花朵  花边  花猫</a:t>
            </a:r>
          </a:p>
          <a:p>
            <a:endParaRPr lang="zh-CN" altLang="en-US" b="1"/>
          </a:p>
          <a:p>
            <a:r>
              <a:rPr lang="zh-CN" altLang="en-US" b="1"/>
              <a:t>造句：春天是一个春暖花开的季节。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r>
              <a:rPr lang="zh-CN" altLang="en-US" sz="4800" b="1"/>
              <a:t>杏</a:t>
            </a:r>
          </a:p>
          <a:p>
            <a:endParaRPr lang="zh-CN" altLang="en-US" b="1"/>
          </a:p>
          <a:p>
            <a:r>
              <a:rPr lang="zh-CN" altLang="en-US" b="1"/>
              <a:t>拼音：（</a:t>
            </a:r>
            <a:r>
              <a:rPr lang="en-US" altLang="zh-CN" b="1"/>
              <a:t>xìng</a:t>
            </a:r>
            <a:r>
              <a:rPr lang="zh-CN" altLang="en-US" b="1"/>
              <a:t>）</a:t>
            </a:r>
          </a:p>
          <a:p>
            <a:endParaRPr lang="zh-CN" altLang="en-US" b="1"/>
          </a:p>
          <a:p>
            <a:r>
              <a:rPr lang="zh-CN" altLang="en-US" b="1"/>
              <a:t>组词：杏子  杏仁  杏花  杏树  银杏</a:t>
            </a:r>
          </a:p>
          <a:p>
            <a:endParaRPr lang="zh-CN" altLang="en-US" b="1"/>
          </a:p>
          <a:p>
            <a:r>
              <a:rPr lang="zh-CN" altLang="en-US" b="1"/>
              <a:t>造句：我觉得银杏树上的叶子很漂亮。</a:t>
            </a:r>
          </a:p>
          <a:p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300</Words>
  <Application>Microsoft Office PowerPoint</Application>
  <PresentationFormat>全屏显示(4:3)</PresentationFormat>
  <Paragraphs>74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宋体</vt:lpstr>
      <vt:lpstr>默认设计模板</vt:lpstr>
      <vt:lpstr>识字一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aaa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识字一</dc:title>
  <dc:creator>aaa</dc:creator>
  <cp:lastModifiedBy>张峥</cp:lastModifiedBy>
  <cp:revision>5</cp:revision>
  <dcterms:created xsi:type="dcterms:W3CDTF">2012-02-20T12:10:46Z</dcterms:created>
  <dcterms:modified xsi:type="dcterms:W3CDTF">2012-08-25T17:13:23Z</dcterms:modified>
</cp:coreProperties>
</file>