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90" r:id="rId2"/>
    <p:sldId id="273" r:id="rId3"/>
    <p:sldId id="292" r:id="rId4"/>
    <p:sldId id="293" r:id="rId5"/>
    <p:sldId id="294" r:id="rId6"/>
    <p:sldId id="295" r:id="rId7"/>
    <p:sldId id="296" r:id="rId8"/>
    <p:sldId id="281" r:id="rId9"/>
    <p:sldId id="280" r:id="rId10"/>
    <p:sldId id="298" r:id="rId11"/>
    <p:sldId id="278" r:id="rId12"/>
    <p:sldId id="276" r:id="rId13"/>
    <p:sldId id="277" r:id="rId14"/>
    <p:sldId id="297" r:id="rId15"/>
    <p:sldId id="28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5" autoAdjust="0"/>
    <p:restoredTop sz="94660"/>
  </p:normalViewPr>
  <p:slideViewPr>
    <p:cSldViewPr>
      <p:cViewPr>
        <p:scale>
          <a:sx n="64" d="100"/>
          <a:sy n="64" d="100"/>
        </p:scale>
        <p:origin x="-181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6614C3-75B3-4672-AC3A-19424704AE7D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7AC769AA-58AC-4D72-B1F0-27490F52AF21}">
      <dgm:prSet phldrT="[文本]" custT="1"/>
      <dgm:spPr/>
      <dgm:t>
        <a:bodyPr/>
        <a:lstStyle/>
        <a:p>
          <a:r>
            <a: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rPr>
            <a:t>刚开始</a:t>
          </a:r>
          <a:endParaRPr lang="zh-CN" altLang="en-US" sz="32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ABBBEDB-08BE-47F1-BBBA-FE3E2620F91D}" type="parTrans" cxnId="{C251D735-5BB7-405F-B3B9-FC9B38AA0F99}">
      <dgm:prSet/>
      <dgm:spPr/>
      <dgm:t>
        <a:bodyPr/>
        <a:lstStyle/>
        <a:p>
          <a:endParaRPr lang="zh-CN" altLang="en-US"/>
        </a:p>
      </dgm:t>
    </dgm:pt>
    <dgm:pt modelId="{15788C62-F629-4DDF-A25F-D46C68B60906}" type="sibTrans" cxnId="{C251D735-5BB7-405F-B3B9-FC9B38AA0F99}">
      <dgm:prSet/>
      <dgm:spPr/>
      <dgm:t>
        <a:bodyPr/>
        <a:lstStyle/>
        <a:p>
          <a:endParaRPr lang="zh-CN" altLang="en-US"/>
        </a:p>
      </dgm:t>
    </dgm:pt>
    <dgm:pt modelId="{6FCA5B42-AE19-40BF-A577-7F9912D93C20}">
      <dgm:prSet phldrT="[文本]" custT="1"/>
      <dgm:spPr/>
      <dgm:t>
        <a:bodyPr/>
        <a:lstStyle/>
        <a:p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口渴了</a:t>
          </a:r>
          <a:r>
            <a: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--</a:t>
          </a:r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找水喝</a:t>
          </a:r>
          <a:endParaRPr lang="zh-CN" altLang="en-US" sz="28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30D7368C-DE29-4CBF-96EA-03C25570FCDF}" type="parTrans" cxnId="{8C3B7987-74DF-48BA-9385-BBB5C8EFD1B7}">
      <dgm:prSet/>
      <dgm:spPr/>
      <dgm:t>
        <a:bodyPr/>
        <a:lstStyle/>
        <a:p>
          <a:endParaRPr lang="zh-CN" altLang="en-US"/>
        </a:p>
      </dgm:t>
    </dgm:pt>
    <dgm:pt modelId="{8EF18A6C-47A3-49D8-A97B-5F9C80B9C05B}" type="sibTrans" cxnId="{8C3B7987-74DF-48BA-9385-BBB5C8EFD1B7}">
      <dgm:prSet/>
      <dgm:spPr/>
      <dgm:t>
        <a:bodyPr/>
        <a:lstStyle/>
        <a:p>
          <a:endParaRPr lang="zh-CN" altLang="en-US"/>
        </a:p>
      </dgm:t>
    </dgm:pt>
    <dgm:pt modelId="{2FC433A9-02C7-4D93-B3BB-04F16D986E6A}">
      <dgm:prSet phldrT="[文本]" custT="1"/>
      <dgm:spPr/>
      <dgm:t>
        <a:bodyPr/>
        <a:lstStyle/>
        <a:p>
          <a:r>
            <a: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rPr>
            <a:t>然后</a:t>
          </a:r>
          <a:endParaRPr lang="zh-CN" altLang="en-US" sz="32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7B979CDC-9F50-4862-BED6-063E21FEDFC7}" type="parTrans" cxnId="{39CD769F-7A77-4C77-AD06-285E13539C05}">
      <dgm:prSet/>
      <dgm:spPr/>
      <dgm:t>
        <a:bodyPr/>
        <a:lstStyle/>
        <a:p>
          <a:endParaRPr lang="zh-CN" altLang="en-US"/>
        </a:p>
      </dgm:t>
    </dgm:pt>
    <dgm:pt modelId="{B97FBA4F-A5CD-463D-9D9C-EA35076488B9}" type="sibTrans" cxnId="{39CD769F-7A77-4C77-AD06-285E13539C05}">
      <dgm:prSet/>
      <dgm:spPr/>
      <dgm:t>
        <a:bodyPr/>
        <a:lstStyle/>
        <a:p>
          <a:endParaRPr lang="zh-CN" altLang="en-US"/>
        </a:p>
      </dgm:t>
    </dgm:pt>
    <dgm:pt modelId="{90652548-97BE-4677-B77C-249CB1CEE53C}">
      <dgm:prSet phldrT="[文本]" custT="1"/>
      <dgm:spPr/>
      <dgm:t>
        <a:bodyPr/>
        <a:lstStyle/>
        <a:p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找到水</a:t>
          </a:r>
          <a:r>
            <a: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------</a:t>
          </a:r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喝不到</a:t>
          </a:r>
          <a:endParaRPr lang="zh-CN" altLang="en-US" sz="28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6FCB9C9-DD0B-4067-A5B5-047181DC22BE}" type="parTrans" cxnId="{BA3D4446-1720-4027-90C3-C8A69898D49A}">
      <dgm:prSet/>
      <dgm:spPr/>
      <dgm:t>
        <a:bodyPr/>
        <a:lstStyle/>
        <a:p>
          <a:endParaRPr lang="zh-CN" altLang="en-US"/>
        </a:p>
      </dgm:t>
    </dgm:pt>
    <dgm:pt modelId="{C540F121-07E4-40E7-95C9-C56C83EA3CA2}" type="sibTrans" cxnId="{BA3D4446-1720-4027-90C3-C8A69898D49A}">
      <dgm:prSet/>
      <dgm:spPr/>
      <dgm:t>
        <a:bodyPr/>
        <a:lstStyle/>
        <a:p>
          <a:endParaRPr lang="zh-CN" altLang="en-US"/>
        </a:p>
      </dgm:t>
    </dgm:pt>
    <dgm:pt modelId="{69CFBF7E-87D2-4A53-BBAE-C567463EAD91}">
      <dgm:prSet phldrT="[文本]" custT="1"/>
      <dgm:spPr/>
      <dgm:t>
        <a:bodyPr/>
        <a:lstStyle/>
        <a:p>
          <a:r>
            <a: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rPr>
            <a:t>最后</a:t>
          </a:r>
          <a:endParaRPr lang="zh-CN" altLang="en-US" sz="32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60657B1-D160-45E9-8A8E-7DDD9E0819FA}" type="parTrans" cxnId="{89AACD59-0C4A-4965-AABE-0F38BE553049}">
      <dgm:prSet/>
      <dgm:spPr/>
      <dgm:t>
        <a:bodyPr/>
        <a:lstStyle/>
        <a:p>
          <a:endParaRPr lang="zh-CN" altLang="en-US"/>
        </a:p>
      </dgm:t>
    </dgm:pt>
    <dgm:pt modelId="{82B22A5A-9574-461E-BE72-E68B27DEE5DA}" type="sibTrans" cxnId="{89AACD59-0C4A-4965-AABE-0F38BE553049}">
      <dgm:prSet/>
      <dgm:spPr/>
      <dgm:t>
        <a:bodyPr/>
        <a:lstStyle/>
        <a:p>
          <a:endParaRPr lang="zh-CN" altLang="en-US"/>
        </a:p>
      </dgm:t>
    </dgm:pt>
    <dgm:pt modelId="{1710F446-7883-4353-ACC2-1AC7C44BE9DA}">
      <dgm:prSet phldrT="[文本]" custT="1"/>
      <dgm:spPr/>
      <dgm:t>
        <a:bodyPr/>
        <a:lstStyle/>
        <a:p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想办法</a:t>
          </a:r>
          <a:r>
            <a: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-----</a:t>
          </a:r>
          <a:r>
            <a: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rPr>
            <a:t>喝到水</a:t>
          </a:r>
          <a:endParaRPr lang="zh-CN" altLang="en-US" sz="28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1FFAC21-9A61-40E8-BC32-962BD5C30D7E}" type="parTrans" cxnId="{2C3F6642-EBC7-46BF-A0CA-C31256AC74C8}">
      <dgm:prSet/>
      <dgm:spPr/>
      <dgm:t>
        <a:bodyPr/>
        <a:lstStyle/>
        <a:p>
          <a:endParaRPr lang="zh-CN" altLang="en-US"/>
        </a:p>
      </dgm:t>
    </dgm:pt>
    <dgm:pt modelId="{8BA03016-E40C-48D6-9D2E-953CDF449801}" type="sibTrans" cxnId="{2C3F6642-EBC7-46BF-A0CA-C31256AC74C8}">
      <dgm:prSet/>
      <dgm:spPr/>
      <dgm:t>
        <a:bodyPr/>
        <a:lstStyle/>
        <a:p>
          <a:endParaRPr lang="zh-CN" altLang="en-US"/>
        </a:p>
      </dgm:t>
    </dgm:pt>
    <dgm:pt modelId="{E9E67160-376F-4A8C-B21C-74297BDEFAA0}" type="pres">
      <dgm:prSet presAssocID="{4B6614C3-75B3-4672-AC3A-19424704AE7D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40D666B-ACAE-480E-A5B2-B0C23A889ED0}" type="pres">
      <dgm:prSet presAssocID="{7AC769AA-58AC-4D72-B1F0-27490F52AF21}" presName="parentText1" presStyleLbl="node1" presStyleIdx="0" presStyleCnt="3" custLinFactNeighborY="2808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09BD95-E5FA-4AD1-893F-1A606AA7D990}" type="pres">
      <dgm:prSet presAssocID="{7AC769AA-58AC-4D72-B1F0-27490F52AF21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20893C-6E14-4EDC-83BD-6D2C5728396E}" type="pres">
      <dgm:prSet presAssocID="{2FC433A9-02C7-4D93-B3BB-04F16D986E6A}" presName="parentText2" presStyleLbl="node1" presStyleIdx="1" presStyleCnt="3" custLinFactNeighborY="280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C50639-350C-4E79-ACA3-47CF27895DB1}" type="pres">
      <dgm:prSet presAssocID="{2FC433A9-02C7-4D93-B3BB-04F16D986E6A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BE285F-AF28-48B8-ADD4-6BF7DF3D7D1F}" type="pres">
      <dgm:prSet presAssocID="{69CFBF7E-87D2-4A53-BBAE-C567463EAD91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8FA2E4-6916-4A92-B40A-B67008817F8B}" type="pres">
      <dgm:prSet presAssocID="{69CFBF7E-87D2-4A53-BBAE-C567463EAD91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B4CCE6-12C3-49AF-B9EF-58EB9E594CC5}" type="presOf" srcId="{2FC433A9-02C7-4D93-B3BB-04F16D986E6A}" destId="{6F20893C-6E14-4EDC-83BD-6D2C5728396E}" srcOrd="0" destOrd="0" presId="urn:microsoft.com/office/officeart/2009/3/layout/IncreasingArrowsProcess"/>
    <dgm:cxn modelId="{39CD769F-7A77-4C77-AD06-285E13539C05}" srcId="{4B6614C3-75B3-4672-AC3A-19424704AE7D}" destId="{2FC433A9-02C7-4D93-B3BB-04F16D986E6A}" srcOrd="1" destOrd="0" parTransId="{7B979CDC-9F50-4862-BED6-063E21FEDFC7}" sibTransId="{B97FBA4F-A5CD-463D-9D9C-EA35076488B9}"/>
    <dgm:cxn modelId="{8C3B7987-74DF-48BA-9385-BBB5C8EFD1B7}" srcId="{7AC769AA-58AC-4D72-B1F0-27490F52AF21}" destId="{6FCA5B42-AE19-40BF-A577-7F9912D93C20}" srcOrd="0" destOrd="0" parTransId="{30D7368C-DE29-4CBF-96EA-03C25570FCDF}" sibTransId="{8EF18A6C-47A3-49D8-A97B-5F9C80B9C05B}"/>
    <dgm:cxn modelId="{BBDAC02A-11AE-4107-AB97-DB5EFFA4F314}" type="presOf" srcId="{1710F446-7883-4353-ACC2-1AC7C44BE9DA}" destId="{BD8FA2E4-6916-4A92-B40A-B67008817F8B}" srcOrd="0" destOrd="0" presId="urn:microsoft.com/office/officeart/2009/3/layout/IncreasingArrowsProcess"/>
    <dgm:cxn modelId="{2C3F6642-EBC7-46BF-A0CA-C31256AC74C8}" srcId="{69CFBF7E-87D2-4A53-BBAE-C567463EAD91}" destId="{1710F446-7883-4353-ACC2-1AC7C44BE9DA}" srcOrd="0" destOrd="0" parTransId="{E1FFAC21-9A61-40E8-BC32-962BD5C30D7E}" sibTransId="{8BA03016-E40C-48D6-9D2E-953CDF449801}"/>
    <dgm:cxn modelId="{C251D735-5BB7-405F-B3B9-FC9B38AA0F99}" srcId="{4B6614C3-75B3-4672-AC3A-19424704AE7D}" destId="{7AC769AA-58AC-4D72-B1F0-27490F52AF21}" srcOrd="0" destOrd="0" parTransId="{DABBBEDB-08BE-47F1-BBBA-FE3E2620F91D}" sibTransId="{15788C62-F629-4DDF-A25F-D46C68B60906}"/>
    <dgm:cxn modelId="{2FF84456-EAE4-4B8A-AC1D-457D809E0DA8}" type="presOf" srcId="{7AC769AA-58AC-4D72-B1F0-27490F52AF21}" destId="{A40D666B-ACAE-480E-A5B2-B0C23A889ED0}" srcOrd="0" destOrd="0" presId="urn:microsoft.com/office/officeart/2009/3/layout/IncreasingArrowsProcess"/>
    <dgm:cxn modelId="{AB2A58F7-3BC6-41DE-9A94-A6985E30B024}" type="presOf" srcId="{69CFBF7E-87D2-4A53-BBAE-C567463EAD91}" destId="{39BE285F-AF28-48B8-ADD4-6BF7DF3D7D1F}" srcOrd="0" destOrd="0" presId="urn:microsoft.com/office/officeart/2009/3/layout/IncreasingArrowsProcess"/>
    <dgm:cxn modelId="{BA3D4446-1720-4027-90C3-C8A69898D49A}" srcId="{2FC433A9-02C7-4D93-B3BB-04F16D986E6A}" destId="{90652548-97BE-4677-B77C-249CB1CEE53C}" srcOrd="0" destOrd="0" parTransId="{F6FCB9C9-DD0B-4067-A5B5-047181DC22BE}" sibTransId="{C540F121-07E4-40E7-95C9-C56C83EA3CA2}"/>
    <dgm:cxn modelId="{8E9CBBF4-1249-4184-B790-4881FC1FB984}" type="presOf" srcId="{4B6614C3-75B3-4672-AC3A-19424704AE7D}" destId="{E9E67160-376F-4A8C-B21C-74297BDEFAA0}" srcOrd="0" destOrd="0" presId="urn:microsoft.com/office/officeart/2009/3/layout/IncreasingArrowsProcess"/>
    <dgm:cxn modelId="{930730BE-D998-4BC6-85CA-87104A0C4C24}" type="presOf" srcId="{90652548-97BE-4677-B77C-249CB1CEE53C}" destId="{A2C50639-350C-4E79-ACA3-47CF27895DB1}" srcOrd="0" destOrd="0" presId="urn:microsoft.com/office/officeart/2009/3/layout/IncreasingArrowsProcess"/>
    <dgm:cxn modelId="{89AACD59-0C4A-4965-AABE-0F38BE553049}" srcId="{4B6614C3-75B3-4672-AC3A-19424704AE7D}" destId="{69CFBF7E-87D2-4A53-BBAE-C567463EAD91}" srcOrd="2" destOrd="0" parTransId="{160657B1-D160-45E9-8A8E-7DDD9E0819FA}" sibTransId="{82B22A5A-9574-461E-BE72-E68B27DEE5DA}"/>
    <dgm:cxn modelId="{A9686C28-5269-479D-9F99-21F7A4433471}" type="presOf" srcId="{6FCA5B42-AE19-40BF-A577-7F9912D93C20}" destId="{6809BD95-E5FA-4AD1-893F-1A606AA7D990}" srcOrd="0" destOrd="0" presId="urn:microsoft.com/office/officeart/2009/3/layout/IncreasingArrowsProcess"/>
    <dgm:cxn modelId="{524D9924-4F01-4A9E-90F1-2DF262B0F593}" type="presParOf" srcId="{E9E67160-376F-4A8C-B21C-74297BDEFAA0}" destId="{A40D666B-ACAE-480E-A5B2-B0C23A889ED0}" srcOrd="0" destOrd="0" presId="urn:microsoft.com/office/officeart/2009/3/layout/IncreasingArrowsProcess"/>
    <dgm:cxn modelId="{A6768F6B-32FD-4324-81DE-2B3D2B0FD049}" type="presParOf" srcId="{E9E67160-376F-4A8C-B21C-74297BDEFAA0}" destId="{6809BD95-E5FA-4AD1-893F-1A606AA7D990}" srcOrd="1" destOrd="0" presId="urn:microsoft.com/office/officeart/2009/3/layout/IncreasingArrowsProcess"/>
    <dgm:cxn modelId="{467080F1-57DD-46ED-BB0C-374388EFE152}" type="presParOf" srcId="{E9E67160-376F-4A8C-B21C-74297BDEFAA0}" destId="{6F20893C-6E14-4EDC-83BD-6D2C5728396E}" srcOrd="2" destOrd="0" presId="urn:microsoft.com/office/officeart/2009/3/layout/IncreasingArrowsProcess"/>
    <dgm:cxn modelId="{48A9E3D1-210B-47D8-97A5-9BEBC025309A}" type="presParOf" srcId="{E9E67160-376F-4A8C-B21C-74297BDEFAA0}" destId="{A2C50639-350C-4E79-ACA3-47CF27895DB1}" srcOrd="3" destOrd="0" presId="urn:microsoft.com/office/officeart/2009/3/layout/IncreasingArrowsProcess"/>
    <dgm:cxn modelId="{5638F574-F7B9-4868-81A1-F1564C9CD5AB}" type="presParOf" srcId="{E9E67160-376F-4A8C-B21C-74297BDEFAA0}" destId="{39BE285F-AF28-48B8-ADD4-6BF7DF3D7D1F}" srcOrd="4" destOrd="0" presId="urn:microsoft.com/office/officeart/2009/3/layout/IncreasingArrowsProcess"/>
    <dgm:cxn modelId="{9FD6C6A6-532D-4DA4-BA0F-FBDA996DBEB4}" type="presParOf" srcId="{E9E67160-376F-4A8C-B21C-74297BDEFAA0}" destId="{BD8FA2E4-6916-4A92-B40A-B67008817F8B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0D666B-ACAE-480E-A5B2-B0C23A889ED0}">
      <dsp:nvSpPr>
        <dsp:cNvPr id="0" name=""/>
        <dsp:cNvSpPr/>
      </dsp:nvSpPr>
      <dsp:spPr>
        <a:xfrm>
          <a:off x="17647" y="634835"/>
          <a:ext cx="6085384" cy="8862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14069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刚开始</a:t>
          </a:r>
          <a:endParaRPr lang="zh-CN" altLang="en-US" sz="32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7647" y="856401"/>
        <a:ext cx="5863818" cy="443131"/>
      </dsp:txXfrm>
    </dsp:sp>
    <dsp:sp modelId="{6809BD95-E5FA-4AD1-893F-1A606AA7D990}">
      <dsp:nvSpPr>
        <dsp:cNvPr id="0" name=""/>
        <dsp:cNvSpPr/>
      </dsp:nvSpPr>
      <dsp:spPr>
        <a:xfrm>
          <a:off x="17647" y="1293387"/>
          <a:ext cx="1874298" cy="17072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口渴了</a:t>
          </a:r>
          <a:r>
            <a:rPr lang="en-US" altLang="zh-CN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--</a:t>
          </a: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找水喝</a:t>
          </a:r>
          <a:endParaRPr lang="zh-CN" altLang="en-US" sz="28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7647" y="1293387"/>
        <a:ext cx="1874298" cy="1707270"/>
      </dsp:txXfrm>
    </dsp:sp>
    <dsp:sp modelId="{6F20893C-6E14-4EDC-83BD-6D2C5728396E}">
      <dsp:nvSpPr>
        <dsp:cNvPr id="0" name=""/>
        <dsp:cNvSpPr/>
      </dsp:nvSpPr>
      <dsp:spPr>
        <a:xfrm>
          <a:off x="1891946" y="930248"/>
          <a:ext cx="4211086" cy="8862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1852619"/>
            <a:satOff val="-13614"/>
            <a:lumOff val="3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14069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然后</a:t>
          </a:r>
          <a:endParaRPr lang="zh-CN" altLang="en-US" sz="32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891946" y="1151814"/>
        <a:ext cx="3989520" cy="443131"/>
      </dsp:txXfrm>
    </dsp:sp>
    <dsp:sp modelId="{A2C50639-350C-4E79-ACA3-47CF27895DB1}">
      <dsp:nvSpPr>
        <dsp:cNvPr id="0" name=""/>
        <dsp:cNvSpPr/>
      </dsp:nvSpPr>
      <dsp:spPr>
        <a:xfrm>
          <a:off x="1891946" y="1588808"/>
          <a:ext cx="1874298" cy="170727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852619"/>
              <a:satOff val="-13614"/>
              <a:lumOff val="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找到水</a:t>
          </a:r>
          <a:r>
            <a:rPr lang="en-US" altLang="zh-CN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------</a:t>
          </a: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喝不到</a:t>
          </a:r>
          <a:endParaRPr lang="zh-CN" altLang="en-US" sz="28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891946" y="1588808"/>
        <a:ext cx="1874298" cy="1707270"/>
      </dsp:txXfrm>
    </dsp:sp>
    <dsp:sp modelId="{39BE285F-AF28-48B8-ADD4-6BF7DF3D7D1F}">
      <dsp:nvSpPr>
        <dsp:cNvPr id="0" name=""/>
        <dsp:cNvSpPr/>
      </dsp:nvSpPr>
      <dsp:spPr>
        <a:xfrm>
          <a:off x="3766244" y="1200792"/>
          <a:ext cx="2336787" cy="8862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3705239"/>
            <a:satOff val="-27229"/>
            <a:lumOff val="7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14069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最后</a:t>
          </a:r>
          <a:endParaRPr lang="zh-CN" altLang="en-US" sz="32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6244" y="1422358"/>
        <a:ext cx="2115221" cy="443131"/>
      </dsp:txXfrm>
    </dsp:sp>
    <dsp:sp modelId="{BD8FA2E4-6916-4A92-B40A-B67008817F8B}">
      <dsp:nvSpPr>
        <dsp:cNvPr id="0" name=""/>
        <dsp:cNvSpPr/>
      </dsp:nvSpPr>
      <dsp:spPr>
        <a:xfrm>
          <a:off x="3766244" y="1884229"/>
          <a:ext cx="1874298" cy="16822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3705239"/>
              <a:satOff val="-27229"/>
              <a:lumOff val="7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想办法</a:t>
          </a:r>
          <a:r>
            <a:rPr lang="en-US" altLang="zh-CN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-----</a:t>
          </a:r>
          <a:r>
            <a:rPr lang="zh-CN" altLang="en-US" sz="28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喝到水</a:t>
          </a:r>
          <a:endParaRPr lang="zh-CN" altLang="en-US" sz="28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766244" y="1884229"/>
        <a:ext cx="1874298" cy="1682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144AC-1F96-4709-8F8A-565212A4A85C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8B0B2-58DC-4ECA-98BF-B48F9E1EAF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955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8B0B2-58DC-4ECA-98BF-B48F9E1EAFA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1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iTudou\&#19979;&#36733;\&#20044;&#40486;&#21917;&#27700;.f4v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file:///D:\iTudou\&#19979;&#36733;\&#20799;&#31461;&#21160;&#30011;&#25925;&#20107;&#12298;&#20044;&#40486;&#21917;&#27700;.f4v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file:///D:\iTudou\&#19979;&#36733;\&#20044;&#40486;&#21917;&#27700;.f4v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2090" y="332656"/>
            <a:ext cx="6912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口渴    喝水   到处 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瓶子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办法   渐渐  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喝不着  怎么办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4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17" y="873586"/>
            <a:ext cx="895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思考：乌鸦想到办法后的心情是怎样的呢？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6894" y="2132856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乌鸦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把小石子一个一个地放进瓶子里。瓶子里的水</a:t>
            </a:r>
            <a:r>
              <a:rPr lang="zh-CN" altLang="en-US" sz="4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升高了，乌鸦就喝着水了。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66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2804" y="1628800"/>
            <a:ext cx="469872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仿句子：</a:t>
            </a:r>
            <a:endParaRPr lang="en-US" altLang="zh-CN" sz="32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瓶子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里的水渐渐升高了</a:t>
            </a:r>
            <a:r>
              <a:rPr lang="zh-CN" altLang="en-US" sz="32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天气渐渐热起来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了。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渐渐        </a:t>
            </a:r>
            <a:endParaRPr lang="zh-CN" altLang="en-US" sz="32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1619672" y="4437112"/>
            <a:ext cx="10081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782165" y="4467692"/>
            <a:ext cx="1800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02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941" y="2060848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有感情的朗读课文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如果瓶子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旁边要是没有小石子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乌鸦该怎么办呢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91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213714043"/>
              </p:ext>
            </p:extLst>
          </p:nvPr>
        </p:nvGraphicFramePr>
        <p:xfrm>
          <a:off x="1403648" y="404664"/>
          <a:ext cx="612068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35696" y="486916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  认真思考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37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59" y="1700808"/>
            <a:ext cx="8136903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13"/>
          <a:stretch/>
        </p:blipFill>
        <p:spPr>
          <a:xfrm>
            <a:off x="288396" y="898767"/>
            <a:ext cx="3411276" cy="2558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2862" y="18428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我会背诵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36268"/>
            <a:ext cx="3024335" cy="252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55" y="3699187"/>
            <a:ext cx="3450267" cy="3148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135" y="3936626"/>
            <a:ext cx="3538176" cy="267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9693" y="280478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口渴  到处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9003" y="282088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  可是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860" y="62002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小石子  办法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0991" y="596358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一个一个  渐渐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90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1" b="19122"/>
          <a:stretch/>
        </p:blipFill>
        <p:spPr>
          <a:xfrm>
            <a:off x="2483768" y="2594356"/>
            <a:ext cx="4298226" cy="32236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0527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欣赏歌曲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764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13"/>
          <a:stretch/>
        </p:blipFill>
        <p:spPr>
          <a:xfrm>
            <a:off x="2483768" y="2132856"/>
            <a:ext cx="3923928" cy="29429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92696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听一听，这个故事讲了什么？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08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80728"/>
            <a:ext cx="8424936" cy="397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500"/>
              </a:spcBef>
              <a:spcAft>
                <a:spcPts val="150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请同学们自由朗读课文第一自然段，思考：这段话共有几句？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一只乌鸦口渴了，</a:t>
            </a:r>
            <a:r>
              <a:rPr lang="zh-CN" altLang="en-US" sz="32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找水喝。乌鸦看见一个瓶子，瓶子里有水。可是，瓶子里水不多，瓶口又小，乌鸦喝不着水。怎么办呢？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7092280" y="2852936"/>
            <a:ext cx="144016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004048" y="3645024"/>
            <a:ext cx="144016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436096" y="4365104"/>
            <a:ext cx="144016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452320" y="4398327"/>
            <a:ext cx="144016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3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75" y="0"/>
            <a:ext cx="915247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67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3307862" y="908720"/>
            <a:ext cx="4752528" cy="1872208"/>
          </a:xfrm>
          <a:prstGeom prst="cloud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乌鸦去那些地方找过水喝？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68559" y="5085184"/>
            <a:ext cx="3744416" cy="715581"/>
            <a:chOff x="700663" y="3397379"/>
            <a:chExt cx="3744416" cy="715581"/>
          </a:xfrm>
        </p:grpSpPr>
        <p:sp>
          <p:nvSpPr>
            <p:cNvPr id="4" name="TextBox 3"/>
            <p:cNvSpPr txBox="1"/>
            <p:nvPr/>
          </p:nvSpPr>
          <p:spPr>
            <a:xfrm>
              <a:off x="700663" y="3397379"/>
              <a:ext cx="374441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乌鸦飞到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411760" y="4005064"/>
              <a:ext cx="15563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68559" y="4085055"/>
            <a:ext cx="3744416" cy="715581"/>
            <a:chOff x="700663" y="3397379"/>
            <a:chExt cx="3744416" cy="715581"/>
          </a:xfrm>
        </p:grpSpPr>
        <p:sp>
          <p:nvSpPr>
            <p:cNvPr id="14" name="TextBox 13"/>
            <p:cNvSpPr txBox="1"/>
            <p:nvPr/>
          </p:nvSpPr>
          <p:spPr>
            <a:xfrm>
              <a:off x="700663" y="3397379"/>
              <a:ext cx="374441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乌鸦飞到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411760" y="4005064"/>
              <a:ext cx="15563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84906" y="2973625"/>
            <a:ext cx="3744416" cy="715581"/>
            <a:chOff x="539552" y="3377680"/>
            <a:chExt cx="3744416" cy="715581"/>
          </a:xfrm>
        </p:grpSpPr>
        <p:sp>
          <p:nvSpPr>
            <p:cNvPr id="17" name="TextBox 16"/>
            <p:cNvSpPr txBox="1"/>
            <p:nvPr/>
          </p:nvSpPr>
          <p:spPr>
            <a:xfrm>
              <a:off x="539552" y="3377680"/>
              <a:ext cx="3744416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乌鸦飞到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411760" y="4005064"/>
              <a:ext cx="15563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259632" y="6309320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………..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157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889" y="2224998"/>
            <a:ext cx="3548063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873586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乌鸦看见一个瓶子，瓶子里有水。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88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那么，乌鸦喝着水了吗？请用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给出答案。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73735"/>
            <a:ext cx="403542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0" y="2807763"/>
            <a:ext cx="7560839" cy="2062103"/>
            <a:chOff x="107504" y="2937979"/>
            <a:chExt cx="7560839" cy="2062103"/>
          </a:xfrm>
        </p:grpSpPr>
        <p:sp>
          <p:nvSpPr>
            <p:cNvPr id="3" name="TextBox 2"/>
            <p:cNvSpPr txBox="1"/>
            <p:nvPr/>
          </p:nvSpPr>
          <p:spPr>
            <a:xfrm>
              <a:off x="107504" y="2937979"/>
              <a:ext cx="7560839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因为                    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17317" y="3861048"/>
              <a:ext cx="38164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259632" y="4728386"/>
              <a:ext cx="38164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50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25825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那么小乌鸦是怎样喝到水的呢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请同学们继续阅读课文，用波浪线画出乌鸦想到的办法。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24944"/>
            <a:ext cx="2952328" cy="2230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76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764704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谁愿意来做这只聪明的小乌鸦呢？动手做一做。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614" y="2708920"/>
            <a:ext cx="407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9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</TotalTime>
  <Words>300</Words>
  <Application>Microsoft Office PowerPoint</Application>
  <PresentationFormat>全屏显示(4:3)</PresentationFormat>
  <Paragraphs>40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微软用户</cp:lastModifiedBy>
  <cp:revision>63</cp:revision>
  <dcterms:created xsi:type="dcterms:W3CDTF">2016-05-29T13:09:15Z</dcterms:created>
  <dcterms:modified xsi:type="dcterms:W3CDTF">2016-11-10T07:54:34Z</dcterms:modified>
</cp:coreProperties>
</file>