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76" r:id="rId7"/>
    <p:sldId id="278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5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2887980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5" name="图片 1" descr="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2622550"/>
            <a:ext cx="3968115" cy="2775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shuǐ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山水  开水  喝水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我们要节约用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3" name="图片 1" descr="KT水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5325" y="4528185"/>
            <a:ext cx="2263775" cy="5734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1" descr="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865" y="2484755"/>
            <a:ext cx="4010025" cy="2806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qù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Q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土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9976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回去  去年  过去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天气这么好，我们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出去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玩吧。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0187" name="图片 1" descr="KT去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2358" y="4384903"/>
            <a:ext cx="2953855" cy="58080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2" descr="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315" y="2517775"/>
            <a:ext cx="3904615" cy="2733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lái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回来  后来  来往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妈妈每天晚上八点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回来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3259" name="图片 1" descr="KT来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5369" y="4350621"/>
            <a:ext cx="4086661" cy="59349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1" descr="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040" y="2505075"/>
            <a:ext cx="3954780" cy="2767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bù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不是  不好  不行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上学迟到是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不好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4284" name="图片 1" descr="KT不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8228" y="4330945"/>
            <a:ext cx="2428739" cy="61698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47</cp:revision>
  <dcterms:created xsi:type="dcterms:W3CDTF">2019-06-19T02:08:00Z</dcterms:created>
  <dcterms:modified xsi:type="dcterms:W3CDTF">2020-08-29T10:00:47Z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