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7"/>
  </p:handoutMasterIdLst>
  <p:sldIdLst>
    <p:sldId id="488" r:id="rId3"/>
    <p:sldId id="574" r:id="rId5"/>
    <p:sldId id="684" r:id="rId6"/>
    <p:sldId id="689" r:id="rId7"/>
    <p:sldId id="702" r:id="rId8"/>
    <p:sldId id="686" r:id="rId9"/>
    <p:sldId id="687" r:id="rId10"/>
    <p:sldId id="692" r:id="rId11"/>
    <p:sldId id="685" r:id="rId12"/>
    <p:sldId id="662" r:id="rId13"/>
    <p:sldId id="703" r:id="rId14"/>
    <p:sldId id="699" r:id="rId15"/>
    <p:sldId id="698" r:id="rId16"/>
    <p:sldId id="700" r:id="rId17"/>
    <p:sldId id="697" r:id="rId18"/>
    <p:sldId id="695" r:id="rId19"/>
    <p:sldId id="694" r:id="rId20"/>
    <p:sldId id="742" r:id="rId21"/>
    <p:sldId id="696" r:id="rId22"/>
    <p:sldId id="741" r:id="rId23"/>
    <p:sldId id="693" r:id="rId24"/>
    <p:sldId id="583" r:id="rId25"/>
    <p:sldId id="708" r:id="rId26"/>
    <p:sldId id="710" r:id="rId27"/>
    <p:sldId id="580" r:id="rId28"/>
    <p:sldId id="714" r:id="rId29"/>
    <p:sldId id="713" r:id="rId30"/>
    <p:sldId id="712" r:id="rId31"/>
    <p:sldId id="612" r:id="rId32"/>
    <p:sldId id="575" r:id="rId33"/>
    <p:sldId id="671" r:id="rId34"/>
    <p:sldId id="672" r:id="rId35"/>
    <p:sldId id="705" r:id="rId36"/>
    <p:sldId id="707" r:id="rId37"/>
    <p:sldId id="706" r:id="rId38"/>
    <p:sldId id="676" r:id="rId39"/>
    <p:sldId id="717" r:id="rId40"/>
    <p:sldId id="704" r:id="rId41"/>
    <p:sldId id="716" r:id="rId42"/>
    <p:sldId id="715" r:id="rId43"/>
    <p:sldId id="740" r:id="rId44"/>
    <p:sldId id="677" r:id="rId45"/>
    <p:sldId id="680" r:id="rId4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CC33"/>
    <a:srgbClr val="D8E4E1"/>
    <a:srgbClr val="FF00FF"/>
    <a:srgbClr val="F1C397"/>
    <a:srgbClr val="F8D1A6"/>
    <a:srgbClr val="236C89"/>
    <a:srgbClr val="0E2B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36" autoAdjust="0"/>
    <p:restoredTop sz="94660"/>
  </p:normalViewPr>
  <p:slideViewPr>
    <p:cSldViewPr>
      <p:cViewPr varScale="1">
        <p:scale>
          <a:sx n="85" d="100"/>
          <a:sy n="85" d="100"/>
        </p:scale>
        <p:origin x="-706" y="-77"/>
      </p:cViewPr>
      <p:guideLst>
        <p:guide orient="horz" pos="173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39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8AF413-8FD0-4A55-831C-24A654DBA201}" type="doc">
      <dgm:prSet loTypeId="urn:microsoft.com/office/officeart/2005/8/layout/vList5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513E324B-7AC2-4967-B61B-E98CF7E390F0}">
      <dgm:prSet phldr="0" custT="1"/>
      <dgm:spPr/>
      <dgm:t>
        <a:bodyPr vert="horz" wrap="square"/>
        <a:lstStyle/>
        <a:p>
          <a:pPr algn="r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dirty="0" smtClean="0">
              <a:latin typeface="华文行楷" panose="02010800040101010101" pitchFamily="2" charset="-122"/>
              <a:ea typeface="华文行楷" panose="02010800040101010101" pitchFamily="2" charset="-122"/>
            </a:rPr>
            <a:t>字</a:t>
          </a:r>
          <a:endParaRPr lang="en-US" altLang="zh-CN" sz="3200" dirty="0" smtClean="0">
            <a:latin typeface="华文行楷" panose="02010800040101010101" pitchFamily="2" charset="-122"/>
            <a:ea typeface="华文行楷" panose="02010800040101010101" pitchFamily="2" charset="-122"/>
          </a:endParaRPr>
        </a:p>
        <a:p>
          <a:pPr algn="r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dirty="0" smtClean="0">
              <a:latin typeface="华文行楷" panose="02010800040101010101" pitchFamily="2" charset="-122"/>
              <a:ea typeface="华文行楷" panose="02010800040101010101" pitchFamily="2" charset="-122"/>
            </a:rPr>
            <a:t>词</a:t>
          </a:r>
        </a:p>
      </dgm:t>
    </dgm:pt>
    <dgm:pt modelId="{7F2E3753-F65E-4694-8EF4-89DEEFED94D5}" cxnId="{57F90219-17AF-4596-8B3E-34159BCD0D00}" type="parTrans">
      <dgm:prSet/>
      <dgm:spPr/>
      <dgm:t>
        <a:bodyPr/>
        <a:lstStyle/>
        <a:p>
          <a:endParaRPr lang="zh-CN" altLang="en-US"/>
        </a:p>
      </dgm:t>
    </dgm:pt>
    <dgm:pt modelId="{D9DFA6F7-95B4-470D-A6EB-24C09867197B}" cxnId="{57F90219-17AF-4596-8B3E-34159BCD0D00}" type="sibTrans">
      <dgm:prSet/>
      <dgm:spPr/>
      <dgm:t>
        <a:bodyPr/>
        <a:lstStyle/>
        <a:p>
          <a:endParaRPr lang="zh-CN" altLang="en-US"/>
        </a:p>
      </dgm:t>
    </dgm:pt>
    <dgm:pt modelId="{4C04A37C-D6AB-497B-A856-6308B5858238}" type="pres">
      <dgm:prSet presAssocID="{7B8AF413-8FD0-4A55-831C-24A654DBA2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21D5ADF-B876-4280-96CC-598AC9F7BC2C}" type="pres">
      <dgm:prSet presAssocID="{513E324B-7AC2-4967-B61B-E98CF7E390F0}" presName="linNode" presStyleCnt="0"/>
      <dgm:spPr/>
    </dgm:pt>
    <dgm:pt modelId="{9AE3094A-A6DD-40D0-ABEA-DF503A121EEF}" type="pres">
      <dgm:prSet presAssocID="{513E324B-7AC2-4967-B61B-E98CF7E390F0}" presName="parentText" presStyleLbl="node1" presStyleIdx="0" presStyleCnt="1" custScaleX="22222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7F90219-17AF-4596-8B3E-34159BCD0D00}" srcId="{7B8AF413-8FD0-4A55-831C-24A654DBA201}" destId="{513E324B-7AC2-4967-B61B-E98CF7E390F0}" srcOrd="0" destOrd="0" parTransId="{7F2E3753-F65E-4694-8EF4-89DEEFED94D5}" sibTransId="{D9DFA6F7-95B4-470D-A6EB-24C09867197B}"/>
    <dgm:cxn modelId="{EB359CB9-3017-4526-A347-1154F6F0FFAD}" type="presOf" srcId="{513E324B-7AC2-4967-B61B-E98CF7E390F0}" destId="{9AE3094A-A6DD-40D0-ABEA-DF503A121EEF}" srcOrd="0" destOrd="0" presId="urn:microsoft.com/office/officeart/2005/8/layout/vList5"/>
    <dgm:cxn modelId="{4DC3D438-708F-410E-9062-348291228C73}" type="presOf" srcId="{7B8AF413-8FD0-4A55-831C-24A654DBA201}" destId="{4C04A37C-D6AB-497B-A856-6308B5858238}" srcOrd="0" destOrd="0" presId="urn:microsoft.com/office/officeart/2005/8/layout/vList5"/>
    <dgm:cxn modelId="{38AA115C-5A90-4664-97F1-0708DB2E5A59}" type="presParOf" srcId="{4C04A37C-D6AB-497B-A856-6308B5858238}" destId="{F21D5ADF-B876-4280-96CC-598AC9F7BC2C}" srcOrd="0" destOrd="0" presId="urn:microsoft.com/office/officeart/2005/8/layout/vList5"/>
    <dgm:cxn modelId="{C71FEF91-26A7-4EBE-A5E6-269D134B7EB0}" type="presParOf" srcId="{F21D5ADF-B876-4280-96CC-598AC9F7BC2C}" destId="{9AE3094A-A6DD-40D0-ABEA-DF503A121EEF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4371CA5-E9AA-4CC9-82EA-DFD9CD0E7B28}" type="doc">
      <dgm:prSet loTypeId="urn:microsoft.com/office/officeart/2005/8/layout/process2" loCatId="process" qsTypeId="urn:microsoft.com/office/officeart/2005/8/quickstyle/simple1#10" qsCatId="simple" csTypeId="urn:microsoft.com/office/officeart/2005/8/colors/accent1_2#10" csCatId="accent1" phldr="1"/>
      <dgm:spPr/>
      <dgm:t>
        <a:bodyPr/>
        <a:lstStyle/>
        <a:p>
          <a:endParaRPr lang="zh-CN" altLang="en-US"/>
        </a:p>
      </dgm:t>
    </dgm:pt>
    <dgm:pt modelId="{9FA42903-5726-4C5F-948D-FC411D6EAA19}">
      <dgm:prSet phldr="0" custT="0"/>
      <dgm:spPr/>
      <dgm:t>
        <a:bodyPr vert="horz" wrap="square"/>
        <a:lstStyle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第四单元 </a:t>
          </a:r>
          <a:r>
            <a:rPr lang="zh-CN" altLang="en-US" b="1" dirty="0" smtClean="0"/>
            <a:t>综合练习</a:t>
          </a:r>
          <a:endParaRPr lang="zh-CN" b="1" dirty="0"/>
        </a:p>
      </dgm:t>
    </dgm:pt>
    <dgm:pt modelId="{57A03577-8396-485B-BE6E-60E1257DE88C}" cxnId="{D68941A8-84DF-4D62-80A8-3B834A54E60F}" type="parTrans">
      <dgm:prSet/>
      <dgm:spPr/>
      <dgm:t>
        <a:bodyPr/>
        <a:lstStyle/>
        <a:p>
          <a:endParaRPr lang="zh-CN" altLang="en-US"/>
        </a:p>
      </dgm:t>
    </dgm:pt>
    <dgm:pt modelId="{7054C6EA-AFAE-4D98-9284-9F46D5F11A2E}" cxnId="{D68941A8-84DF-4D62-80A8-3B834A54E60F}" type="sibTrans">
      <dgm:prSet/>
      <dgm:spPr/>
      <dgm:t>
        <a:bodyPr/>
        <a:lstStyle/>
        <a:p>
          <a:endParaRPr lang="zh-CN" altLang="en-US"/>
        </a:p>
      </dgm:t>
    </dgm:pt>
    <dgm:pt modelId="{6B2F454C-0D8C-47A3-A0F9-35C2E32A201F}" type="pres">
      <dgm:prSet presAssocID="{C4371CA5-E9AA-4CC9-82EA-DFD9CD0E7B28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B95211F-B605-497F-81DF-C1287FCC2A4D}" type="pres">
      <dgm:prSet presAssocID="{9FA42903-5726-4C5F-948D-FC411D6EAA19}" presName="node" presStyleLbl="node1" presStyleIdx="0" presStyleCnt="1" custScaleX="229166" custLinFactNeighborX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D401DB9-77FC-4A39-80DD-4F03F789B3C9}" type="presOf" srcId="{9FA42903-5726-4C5F-948D-FC411D6EAA19}" destId="{5B95211F-B605-497F-81DF-C1287FCC2A4D}" srcOrd="0" destOrd="0" presId="urn:microsoft.com/office/officeart/2005/8/layout/process2"/>
    <dgm:cxn modelId="{D68941A8-84DF-4D62-80A8-3B834A54E60F}" srcId="{C4371CA5-E9AA-4CC9-82EA-DFD9CD0E7B28}" destId="{9FA42903-5726-4C5F-948D-FC411D6EAA19}" srcOrd="0" destOrd="0" parTransId="{57A03577-8396-485B-BE6E-60E1257DE88C}" sibTransId="{7054C6EA-AFAE-4D98-9284-9F46D5F11A2E}"/>
    <dgm:cxn modelId="{30F0E184-23EC-4387-82F3-A8C90729ECDE}" type="presOf" srcId="{C4371CA5-E9AA-4CC9-82EA-DFD9CD0E7B28}" destId="{6B2F454C-0D8C-47A3-A0F9-35C2E32A201F}" srcOrd="0" destOrd="0" presId="urn:microsoft.com/office/officeart/2005/8/layout/process2"/>
    <dgm:cxn modelId="{488CB01C-F6BC-4C2E-B614-B818FDF9DC0F}" type="presParOf" srcId="{6B2F454C-0D8C-47A3-A0F9-35C2E32A201F}" destId="{5B95211F-B605-497F-81DF-C1287FCC2A4D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69767EC-45A5-4690-BD18-E11B67407D41}" type="doc">
      <dgm:prSet loTypeId="urn:microsoft.com/office/officeart/2005/8/layout/default#1" loCatId="list" qsTypeId="urn:microsoft.com/office/officeart/2005/8/quickstyle/simple5#1" qsCatId="simple" csTypeId="urn:microsoft.com/office/officeart/2005/8/colors/accent1_2#11" csCatId="accent1" phldr="0"/>
      <dgm:spPr/>
      <dgm:t>
        <a:bodyPr/>
        <a:lstStyle/>
        <a:p>
          <a:endParaRPr lang="zh-CN" altLang="en-US"/>
        </a:p>
      </dgm:t>
    </dgm:pt>
    <dgm:pt modelId="{9B6BB80D-CE45-4175-8E2D-4905C0D010C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>
              <a:sym typeface="+mn-ea"/>
            </a:rPr>
            <a:t>第四单元测评卷</a:t>
          </a:r>
          <a:endParaRPr lang="zh-CN" altLang="en-US"/>
        </a:p>
      </dgm:t>
    </dgm:pt>
    <dgm:pt modelId="{BB1D02B8-EBBE-4750-81F7-841715D8CAD2}" cxnId="{87206CA9-8056-4CEB-9359-38498C68CEC5}" type="parTrans">
      <dgm:prSet/>
      <dgm:spPr/>
      <dgm:t>
        <a:bodyPr/>
        <a:lstStyle/>
        <a:p>
          <a:endParaRPr lang="zh-CN" altLang="en-US"/>
        </a:p>
      </dgm:t>
    </dgm:pt>
    <dgm:pt modelId="{59718BFC-7461-43EC-A70B-78CAAE8F9086}" cxnId="{87206CA9-8056-4CEB-9359-38498C68CEC5}" type="sibTrans">
      <dgm:prSet/>
      <dgm:spPr/>
      <dgm:t>
        <a:bodyPr/>
        <a:lstStyle/>
        <a:p>
          <a:endParaRPr lang="zh-CN" altLang="en-US"/>
        </a:p>
      </dgm:t>
    </dgm:pt>
    <dgm:pt modelId="{6263A432-66E8-42C0-87B1-FDFFB789EC9E}" type="pres">
      <dgm:prSet presAssocID="{A69767EC-45A5-4690-BD18-E11B67407D4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5BC76BB-AE4B-4A92-A58B-7E063DBD1E24}" type="pres">
      <dgm:prSet presAssocID="{9B6BB80D-CE45-4175-8E2D-4905C0D010CD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7206CA9-8056-4CEB-9359-38498C68CEC5}" srcId="{A69767EC-45A5-4690-BD18-E11B67407D41}" destId="{9B6BB80D-CE45-4175-8E2D-4905C0D010CD}" srcOrd="0" destOrd="0" parTransId="{BB1D02B8-EBBE-4750-81F7-841715D8CAD2}" sibTransId="{59718BFC-7461-43EC-A70B-78CAAE8F9086}"/>
    <dgm:cxn modelId="{1789228C-90EF-49B8-9FF3-3C9E682E9997}" type="presOf" srcId="{A69767EC-45A5-4690-BD18-E11B67407D41}" destId="{6263A432-66E8-42C0-87B1-FDFFB789EC9E}" srcOrd="0" destOrd="0" presId="urn:microsoft.com/office/officeart/2005/8/layout/default#1"/>
    <dgm:cxn modelId="{4A28F74B-8FCF-4B8A-901B-6B10FC22B359}" type="presOf" srcId="{9B6BB80D-CE45-4175-8E2D-4905C0D010CD}" destId="{45BC76BB-AE4B-4A92-A58B-7E063DBD1E24}" srcOrd="0" destOrd="0" presId="urn:microsoft.com/office/officeart/2005/8/layout/default#1"/>
    <dgm:cxn modelId="{A359D650-B138-43CA-964F-B441C829351F}" type="presParOf" srcId="{6263A432-66E8-42C0-87B1-FDFFB789EC9E}" destId="{45BC76BB-AE4B-4A92-A58B-7E063DBD1E24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9AECEDB-97B9-459C-A382-C7513B9946EB}" type="doc">
      <dgm:prSet loTypeId="urn:microsoft.com/office/officeart/2005/8/layout/vList2#3" loCatId="list" qsTypeId="urn:microsoft.com/office/officeart/2005/8/quickstyle/simple5#2" qsCatId="simple" csTypeId="urn:microsoft.com/office/officeart/2005/8/colors/accent1_2#12" csCatId="accent1" phldr="0"/>
      <dgm:spPr/>
      <dgm:t>
        <a:bodyPr/>
        <a:lstStyle/>
        <a:p>
          <a:endParaRPr lang="zh-CN" altLang="en-US"/>
        </a:p>
      </dgm:t>
    </dgm:pt>
    <dgm:pt modelId="{49D796A5-6D71-4135-A74D-6066142AF174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/>
            <a:t>  </a:t>
          </a:r>
          <a:r>
            <a:rPr lang="zh-CN" altLang="en-US" sz="1800" b="1"/>
            <a:t>移动符号</a:t>
          </a:r>
        </a:p>
      </dgm:t>
    </dgm:pt>
    <dgm:pt modelId="{0588D79C-D327-48CD-AD7F-3019BA4B808D}" cxnId="{B1597F0C-2405-4261-A955-CD5C5A705902}" type="parTrans">
      <dgm:prSet/>
      <dgm:spPr/>
      <dgm:t>
        <a:bodyPr/>
        <a:lstStyle/>
        <a:p>
          <a:endParaRPr lang="zh-CN" altLang="en-US"/>
        </a:p>
      </dgm:t>
    </dgm:pt>
    <dgm:pt modelId="{069C7050-88EB-495E-9F09-EB5E3BAC948F}" cxnId="{B1597F0C-2405-4261-A955-CD5C5A705902}" type="sibTrans">
      <dgm:prSet/>
      <dgm:spPr/>
      <dgm:t>
        <a:bodyPr/>
        <a:lstStyle/>
        <a:p>
          <a:endParaRPr lang="zh-CN" altLang="en-US"/>
        </a:p>
      </dgm:t>
    </dgm:pt>
    <dgm:pt modelId="{5618F486-258F-471D-ADD1-C0B9BDB9929B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endParaRPr lang="zh-CN" altLang="en-US"/>
        </a:p>
      </dgm:t>
    </dgm:pt>
    <dgm:pt modelId="{C2B9CF0E-122F-457C-BC42-58873FE78D4E}" cxnId="{688BA0EC-7D8D-4B5D-A8DB-C5B4FB99C1EE}" type="parTrans">
      <dgm:prSet/>
      <dgm:spPr/>
      <dgm:t>
        <a:bodyPr/>
        <a:lstStyle/>
        <a:p>
          <a:endParaRPr lang="zh-CN" altLang="en-US"/>
        </a:p>
      </dgm:t>
    </dgm:pt>
    <dgm:pt modelId="{39189084-72FD-4257-BB51-595C26129668}" cxnId="{688BA0EC-7D8D-4B5D-A8DB-C5B4FB99C1EE}" type="sibTrans">
      <dgm:prSet/>
      <dgm:spPr/>
      <dgm:t>
        <a:bodyPr/>
        <a:lstStyle/>
        <a:p>
          <a:endParaRPr lang="zh-CN" altLang="en-US"/>
        </a:p>
      </dgm:t>
    </dgm:pt>
    <dgm:pt modelId="{A7F9457A-77AE-40C5-ACD6-D05C90196DBC}" type="pres">
      <dgm:prSet presAssocID="{19AECEDB-97B9-459C-A382-C7513B9946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EC92631-438E-4889-A2D9-01FE2CDC88D6}" type="pres">
      <dgm:prSet presAssocID="{49D796A5-6D71-4135-A74D-6066142AF17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928AFD-C21C-4579-AB4A-38CEB4BDF82D}" type="pres">
      <dgm:prSet presAssocID="{49D796A5-6D71-4135-A74D-6066142AF17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1597F0C-2405-4261-A955-CD5C5A705902}" srcId="{19AECEDB-97B9-459C-A382-C7513B9946EB}" destId="{49D796A5-6D71-4135-A74D-6066142AF174}" srcOrd="0" destOrd="0" parTransId="{0588D79C-D327-48CD-AD7F-3019BA4B808D}" sibTransId="{069C7050-88EB-495E-9F09-EB5E3BAC948F}"/>
    <dgm:cxn modelId="{DA871595-89B8-4DB6-AC30-8F2650040789}" type="presOf" srcId="{5618F486-258F-471D-ADD1-C0B9BDB9929B}" destId="{0A928AFD-C21C-4579-AB4A-38CEB4BDF82D}" srcOrd="0" destOrd="0" presId="urn:microsoft.com/office/officeart/2005/8/layout/vList2#3"/>
    <dgm:cxn modelId="{1F9214B2-ED31-4F7C-869C-4384305333A5}" type="presOf" srcId="{49D796A5-6D71-4135-A74D-6066142AF174}" destId="{EEC92631-438E-4889-A2D9-01FE2CDC88D6}" srcOrd="0" destOrd="0" presId="urn:microsoft.com/office/officeart/2005/8/layout/vList2#3"/>
    <dgm:cxn modelId="{DFC4A51D-39DF-4A9C-BFA2-E21FED92C9A9}" type="presOf" srcId="{19AECEDB-97B9-459C-A382-C7513B9946EB}" destId="{A7F9457A-77AE-40C5-ACD6-D05C90196DBC}" srcOrd="0" destOrd="0" presId="urn:microsoft.com/office/officeart/2005/8/layout/vList2#3"/>
    <dgm:cxn modelId="{688BA0EC-7D8D-4B5D-A8DB-C5B4FB99C1EE}" srcId="{49D796A5-6D71-4135-A74D-6066142AF174}" destId="{5618F486-258F-471D-ADD1-C0B9BDB9929B}" srcOrd="0" destOrd="0" parTransId="{C2B9CF0E-122F-457C-BC42-58873FE78D4E}" sibTransId="{39189084-72FD-4257-BB51-595C26129668}"/>
    <dgm:cxn modelId="{AFD3B3D0-0856-49B2-95A6-83BFF4F11A59}" type="presParOf" srcId="{A7F9457A-77AE-40C5-ACD6-D05C90196DBC}" destId="{EEC92631-438E-4889-A2D9-01FE2CDC88D6}" srcOrd="0" destOrd="0" presId="urn:microsoft.com/office/officeart/2005/8/layout/vList2#3"/>
    <dgm:cxn modelId="{BBDEBFDA-A6AF-4742-86FA-E18DCF46FBE6}" type="presParOf" srcId="{A7F9457A-77AE-40C5-ACD6-D05C90196DBC}" destId="{0A928AFD-C21C-4579-AB4A-38CEB4BDF82D}" srcOrd="1" destOrd="0" presId="urn:microsoft.com/office/officeart/2005/8/layout/vList2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60A5D82-AD6E-403B-86C4-A1A015E82417}" type="doc">
      <dgm:prSet loTypeId="urn:microsoft.com/office/officeart/2005/8/layout/matrix3" loCatId="matrix" qsTypeId="urn:microsoft.com/office/officeart/2005/8/quickstyle/simple1#11" qsCatId="simple" csTypeId="urn:microsoft.com/office/officeart/2005/8/colors/accent1_2#13" csCatId="accent1" phldr="1"/>
      <dgm:spPr/>
      <dgm:t>
        <a:bodyPr/>
        <a:lstStyle/>
        <a:p>
          <a:endParaRPr lang="zh-CN" altLang="en-US"/>
        </a:p>
      </dgm:t>
    </dgm:pt>
    <dgm:pt modelId="{C5379851-4EAB-4C24-85AC-30D6637064C2}">
      <dgm:prSet phldrT="[文本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u="sng" dirty="0" smtClean="0">
              <a:solidFill>
                <a:schemeClr val="bg1"/>
              </a:solidFill>
            </a:rPr>
            <a:t>转述</a:t>
          </a:r>
          <a:endParaRPr lang="zh-CN" altLang="en-US" u="sng" dirty="0">
            <a:solidFill>
              <a:schemeClr val="bg1"/>
            </a:solidFill>
          </a:endParaRPr>
        </a:p>
      </dgm:t>
    </dgm:pt>
    <dgm:pt modelId="{226D7C95-1B9C-4A5D-A306-12D4C0537086}" cxnId="{926A002A-7E68-41D9-8D11-1F2951E8195F}" type="parTrans">
      <dgm:prSet/>
      <dgm:spPr/>
      <dgm:t>
        <a:bodyPr/>
        <a:lstStyle/>
        <a:p>
          <a:endParaRPr lang="zh-CN" altLang="en-US"/>
        </a:p>
      </dgm:t>
    </dgm:pt>
    <dgm:pt modelId="{EF0CBF8F-ADBE-459B-BAB4-D0592D9E1FC9}" cxnId="{926A002A-7E68-41D9-8D11-1F2951E8195F}" type="sibTrans">
      <dgm:prSet/>
      <dgm:spPr/>
      <dgm:t>
        <a:bodyPr/>
        <a:lstStyle/>
        <a:p>
          <a:endParaRPr lang="zh-CN" altLang="en-US"/>
        </a:p>
      </dgm:t>
    </dgm:pt>
    <dgm:pt modelId="{6537611C-FF16-4B72-A047-F6EFA9506606}">
      <dgm:prSet phldrT="[文本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dirty="0" smtClean="0"/>
            <a:t>说新闻</a:t>
          </a:r>
          <a:endParaRPr lang="zh-CN" altLang="en-US" dirty="0"/>
        </a:p>
      </dgm:t>
    </dgm:pt>
    <dgm:pt modelId="{FE325EDA-F621-4B7A-A58C-9D9D3D74DB9B}" cxnId="{3059F9ED-5E77-4FF4-93C6-B8B6382A003F}" type="parTrans">
      <dgm:prSet/>
      <dgm:spPr/>
      <dgm:t>
        <a:bodyPr/>
        <a:lstStyle/>
        <a:p>
          <a:endParaRPr lang="zh-CN" altLang="en-US"/>
        </a:p>
      </dgm:t>
    </dgm:pt>
    <dgm:pt modelId="{757C5B02-435E-40F8-A4CC-132EBA1FC378}" cxnId="{3059F9ED-5E77-4FF4-93C6-B8B6382A003F}" type="sibTrans">
      <dgm:prSet/>
      <dgm:spPr/>
      <dgm:t>
        <a:bodyPr/>
        <a:lstStyle/>
        <a:p>
          <a:endParaRPr lang="zh-CN" altLang="en-US"/>
        </a:p>
      </dgm:t>
    </dgm:pt>
    <dgm:pt modelId="{58A398B1-A7D9-4447-ABA1-8A417B6BC31C}">
      <dgm:prSet phldrT="[文本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dirty="0" smtClean="0"/>
            <a:t>朋友相处的秘诀</a:t>
          </a:r>
          <a:endParaRPr lang="zh-CN" altLang="en-US" dirty="0"/>
        </a:p>
      </dgm:t>
    </dgm:pt>
    <dgm:pt modelId="{F73D4E6F-3CBC-4000-9BD1-CF515EDA818B}" cxnId="{35DC40BF-8257-454B-B273-6DBCB14AD34A}" type="parTrans">
      <dgm:prSet/>
      <dgm:spPr/>
      <dgm:t>
        <a:bodyPr/>
        <a:lstStyle/>
        <a:p>
          <a:endParaRPr lang="zh-CN" altLang="en-US"/>
        </a:p>
      </dgm:t>
    </dgm:pt>
    <dgm:pt modelId="{7F5B14B6-2DF3-42E1-ABBC-E8A502D0B4CF}" cxnId="{35DC40BF-8257-454B-B273-6DBCB14AD34A}" type="sibTrans">
      <dgm:prSet/>
      <dgm:spPr/>
      <dgm:t>
        <a:bodyPr/>
        <a:lstStyle/>
        <a:p>
          <a:endParaRPr lang="zh-CN" altLang="en-US"/>
        </a:p>
      </dgm:t>
    </dgm:pt>
    <dgm:pt modelId="{40A5CE3E-098D-439A-87E3-5A41890A1C3F}">
      <dgm:prSet phldrT="[文本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dirty="0" smtClean="0"/>
            <a:t>自我</a:t>
          </a:r>
          <a:endParaRPr lang="en-US" altLang="zh-CN" dirty="0" smtClean="0"/>
        </a:p>
        <a:p>
          <a:r>
            <a:rPr lang="zh-CN" altLang="en-US" dirty="0" smtClean="0"/>
            <a:t>介绍</a:t>
          </a:r>
          <a:endParaRPr lang="zh-CN" altLang="en-US" dirty="0"/>
        </a:p>
      </dgm:t>
    </dgm:pt>
    <dgm:pt modelId="{B8D936FE-B695-4617-BA0B-F99EE2F33649}" cxnId="{A1F97BB8-0832-4318-A62A-413B85DE7047}" type="parTrans">
      <dgm:prSet/>
      <dgm:spPr/>
      <dgm:t>
        <a:bodyPr/>
        <a:lstStyle/>
        <a:p>
          <a:endParaRPr lang="zh-CN" altLang="en-US"/>
        </a:p>
      </dgm:t>
    </dgm:pt>
    <dgm:pt modelId="{F76BB74C-96F8-490D-A393-F89A915D9B69}" cxnId="{A1F97BB8-0832-4318-A62A-413B85DE7047}" type="sibTrans">
      <dgm:prSet/>
      <dgm:spPr/>
      <dgm:t>
        <a:bodyPr/>
        <a:lstStyle/>
        <a:p>
          <a:endParaRPr lang="zh-CN" altLang="en-US"/>
        </a:p>
      </dgm:t>
    </dgm:pt>
    <dgm:pt modelId="{A59515F3-AB16-448D-8CE5-95CA13F8F87C}" type="pres">
      <dgm:prSet presAssocID="{960A5D82-AD6E-403B-86C4-A1A015E82417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B72D955-471A-4465-ACFD-E00C86607D5F}" type="pres">
      <dgm:prSet presAssocID="{960A5D82-AD6E-403B-86C4-A1A015E82417}" presName="diamond" presStyleLbl="bgShp" presStyleIdx="0" presStyleCnt="1"/>
      <dgm:spPr/>
    </dgm:pt>
    <dgm:pt modelId="{DBAB3992-C29C-4DF5-B1E0-BDD5D5FC18B7}" type="pres">
      <dgm:prSet presAssocID="{960A5D82-AD6E-403B-86C4-A1A015E82417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CDDF1B-FA72-43E4-ADBD-772A29FB00CD}" type="pres">
      <dgm:prSet presAssocID="{960A5D82-AD6E-403B-86C4-A1A015E82417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51B002-C54F-4DD7-BD68-53D50809CC10}" type="pres">
      <dgm:prSet presAssocID="{960A5D82-AD6E-403B-86C4-A1A015E82417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9D5F69-0C96-4ACD-A9A1-FFBEF1D2452C}" type="pres">
      <dgm:prSet presAssocID="{960A5D82-AD6E-403B-86C4-A1A015E82417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2C2D11-653F-46E4-AE2C-CA25B1B8F808}" type="presOf" srcId="{6537611C-FF16-4B72-A047-F6EFA9506606}" destId="{18CDDF1B-FA72-43E4-ADBD-772A29FB00CD}" srcOrd="0" destOrd="0" presId="urn:microsoft.com/office/officeart/2005/8/layout/matrix3"/>
    <dgm:cxn modelId="{A1366475-9337-4399-A36D-561DB1EA8953}" type="presOf" srcId="{960A5D82-AD6E-403B-86C4-A1A015E82417}" destId="{A59515F3-AB16-448D-8CE5-95CA13F8F87C}" srcOrd="0" destOrd="0" presId="urn:microsoft.com/office/officeart/2005/8/layout/matrix3"/>
    <dgm:cxn modelId="{FA3B2E56-5B83-4C24-B36E-3B587552AFB3}" type="presOf" srcId="{C5379851-4EAB-4C24-85AC-30D6637064C2}" destId="{DBAB3992-C29C-4DF5-B1E0-BDD5D5FC18B7}" srcOrd="0" destOrd="0" presId="urn:microsoft.com/office/officeart/2005/8/layout/matrix3"/>
    <dgm:cxn modelId="{2239E4C2-C46C-4781-8346-9DC2238D95FE}" type="presOf" srcId="{40A5CE3E-098D-439A-87E3-5A41890A1C3F}" destId="{E69D5F69-0C96-4ACD-A9A1-FFBEF1D2452C}" srcOrd="0" destOrd="0" presId="urn:microsoft.com/office/officeart/2005/8/layout/matrix3"/>
    <dgm:cxn modelId="{A1F97BB8-0832-4318-A62A-413B85DE7047}" srcId="{960A5D82-AD6E-403B-86C4-A1A015E82417}" destId="{40A5CE3E-098D-439A-87E3-5A41890A1C3F}" srcOrd="3" destOrd="0" parTransId="{B8D936FE-B695-4617-BA0B-F99EE2F33649}" sibTransId="{F76BB74C-96F8-490D-A393-F89A915D9B69}"/>
    <dgm:cxn modelId="{9DD81659-07AD-4AED-81F1-7DA48E7B890F}" type="presOf" srcId="{58A398B1-A7D9-4447-ABA1-8A417B6BC31C}" destId="{4D51B002-C54F-4DD7-BD68-53D50809CC10}" srcOrd="0" destOrd="0" presId="urn:microsoft.com/office/officeart/2005/8/layout/matrix3"/>
    <dgm:cxn modelId="{926A002A-7E68-41D9-8D11-1F2951E8195F}" srcId="{960A5D82-AD6E-403B-86C4-A1A015E82417}" destId="{C5379851-4EAB-4C24-85AC-30D6637064C2}" srcOrd="0" destOrd="0" parTransId="{226D7C95-1B9C-4A5D-A306-12D4C0537086}" sibTransId="{EF0CBF8F-ADBE-459B-BAB4-D0592D9E1FC9}"/>
    <dgm:cxn modelId="{35DC40BF-8257-454B-B273-6DBCB14AD34A}" srcId="{960A5D82-AD6E-403B-86C4-A1A015E82417}" destId="{58A398B1-A7D9-4447-ABA1-8A417B6BC31C}" srcOrd="2" destOrd="0" parTransId="{F73D4E6F-3CBC-4000-9BD1-CF515EDA818B}" sibTransId="{7F5B14B6-2DF3-42E1-ABBC-E8A502D0B4CF}"/>
    <dgm:cxn modelId="{3059F9ED-5E77-4FF4-93C6-B8B6382A003F}" srcId="{960A5D82-AD6E-403B-86C4-A1A015E82417}" destId="{6537611C-FF16-4B72-A047-F6EFA9506606}" srcOrd="1" destOrd="0" parTransId="{FE325EDA-F621-4B7A-A58C-9D9D3D74DB9B}" sibTransId="{757C5B02-435E-40F8-A4CC-132EBA1FC378}"/>
    <dgm:cxn modelId="{AFB05B53-F11F-4B82-989A-1041DE030ADD}" type="presParOf" srcId="{A59515F3-AB16-448D-8CE5-95CA13F8F87C}" destId="{DB72D955-471A-4465-ACFD-E00C86607D5F}" srcOrd="0" destOrd="0" presId="urn:microsoft.com/office/officeart/2005/8/layout/matrix3"/>
    <dgm:cxn modelId="{94959054-0FED-4CE6-AB9E-98E345836E27}" type="presParOf" srcId="{A59515F3-AB16-448D-8CE5-95CA13F8F87C}" destId="{DBAB3992-C29C-4DF5-B1E0-BDD5D5FC18B7}" srcOrd="1" destOrd="0" presId="urn:microsoft.com/office/officeart/2005/8/layout/matrix3"/>
    <dgm:cxn modelId="{E3C5F25B-3703-43EF-9858-8E79E2DF739B}" type="presParOf" srcId="{A59515F3-AB16-448D-8CE5-95CA13F8F87C}" destId="{18CDDF1B-FA72-43E4-ADBD-772A29FB00CD}" srcOrd="2" destOrd="0" presId="urn:microsoft.com/office/officeart/2005/8/layout/matrix3"/>
    <dgm:cxn modelId="{64CC44AA-F724-44FA-A9B6-EE00A3983C50}" type="presParOf" srcId="{A59515F3-AB16-448D-8CE5-95CA13F8F87C}" destId="{4D51B002-C54F-4DD7-BD68-53D50809CC10}" srcOrd="3" destOrd="0" presId="urn:microsoft.com/office/officeart/2005/8/layout/matrix3"/>
    <dgm:cxn modelId="{CE558DE8-E7BA-4552-A702-FA4E3D974A32}" type="presParOf" srcId="{A59515F3-AB16-448D-8CE5-95CA13F8F87C}" destId="{E69D5F69-0C96-4ACD-A9A1-FFBEF1D2452C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4D03D-EFFC-4401-8BFE-7264F92EEAD4}" type="doc">
      <dgm:prSet loTypeId="urn:microsoft.com/office/officeart/2005/8/layout/vList5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81702E3-545C-4FEC-B494-084CD1EC3DDB}">
      <dgm:prSet phldr="0" custT="1"/>
      <dgm:spPr/>
      <dgm:t>
        <a:bodyPr vert="horz" wrap="square"/>
        <a:lstStyle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rPr>
            <a:t>句子</a:t>
          </a:r>
        </a:p>
      </dgm:t>
    </dgm:pt>
    <dgm:pt modelId="{13B77A54-1A1B-4BE5-ACC9-4A73B83C92DA}" cxnId="{C413737D-15A5-4592-8E5F-1C0A00D41738}" type="parTrans">
      <dgm:prSet/>
      <dgm:spPr/>
      <dgm:t>
        <a:bodyPr/>
        <a:lstStyle/>
        <a:p>
          <a:endParaRPr lang="zh-CN" altLang="en-US"/>
        </a:p>
      </dgm:t>
    </dgm:pt>
    <dgm:pt modelId="{1C42661D-49F1-4C99-AF52-1716A658510B}" cxnId="{C413737D-15A5-4592-8E5F-1C0A00D41738}" type="sibTrans">
      <dgm:prSet/>
      <dgm:spPr/>
      <dgm:t>
        <a:bodyPr/>
        <a:lstStyle/>
        <a:p>
          <a:endParaRPr lang="zh-CN" altLang="en-US"/>
        </a:p>
      </dgm:t>
    </dgm:pt>
    <dgm:pt modelId="{E00AB107-E4B7-4116-BC88-37505C0CD3C3}" type="pres">
      <dgm:prSet presAssocID="{13A4D03D-EFFC-4401-8BFE-7264F92EEA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5545129-D9C7-4AF3-BD11-1E90160FD274}" type="pres">
      <dgm:prSet presAssocID="{881702E3-545C-4FEC-B494-084CD1EC3DDB}" presName="linNode" presStyleCnt="0"/>
      <dgm:spPr/>
    </dgm:pt>
    <dgm:pt modelId="{B8BB3824-123B-4789-AD19-8979ECABE315}" type="pres">
      <dgm:prSet presAssocID="{881702E3-545C-4FEC-B494-084CD1EC3DDB}" presName="parentText" presStyleLbl="node1" presStyleIdx="0" presStyleCnt="1" custScaleX="263801" custLinFactNeighborX="-698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413737D-15A5-4592-8E5F-1C0A00D41738}" srcId="{13A4D03D-EFFC-4401-8BFE-7264F92EEAD4}" destId="{881702E3-545C-4FEC-B494-084CD1EC3DDB}" srcOrd="0" destOrd="0" parTransId="{13B77A54-1A1B-4BE5-ACC9-4A73B83C92DA}" sibTransId="{1C42661D-49F1-4C99-AF52-1716A658510B}"/>
    <dgm:cxn modelId="{38D468CF-2605-46EF-A5DD-4B55BFF985EE}" type="presOf" srcId="{13A4D03D-EFFC-4401-8BFE-7264F92EEAD4}" destId="{E00AB107-E4B7-4116-BC88-37505C0CD3C3}" srcOrd="0" destOrd="0" presId="urn:microsoft.com/office/officeart/2005/8/layout/vList5"/>
    <dgm:cxn modelId="{A2396B08-C67C-4619-8577-FF23FFE2D64D}" type="presOf" srcId="{881702E3-545C-4FEC-B494-084CD1EC3DDB}" destId="{B8BB3824-123B-4789-AD19-8979ECABE315}" srcOrd="0" destOrd="0" presId="urn:microsoft.com/office/officeart/2005/8/layout/vList5"/>
    <dgm:cxn modelId="{517F5B8F-1896-400A-9AA4-A3B49EA818B0}" type="presParOf" srcId="{E00AB107-E4B7-4116-BC88-37505C0CD3C3}" destId="{D5545129-D9C7-4AF3-BD11-1E90160FD274}" srcOrd="0" destOrd="0" presId="urn:microsoft.com/office/officeart/2005/8/layout/vList5"/>
    <dgm:cxn modelId="{0BF51DE0-0794-4285-A75C-DA1B7E41DB30}" type="presParOf" srcId="{D5545129-D9C7-4AF3-BD11-1E90160FD274}" destId="{B8BB3824-123B-4789-AD19-8979ECABE315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DDBC850-EBE8-4E8E-995C-9E591BBD5B9F}" type="doc">
      <dgm:prSet loTypeId="urn:microsoft.com/office/officeart/2005/8/layout/vList5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587EDBEF-7122-4452-8A1F-DF260994B7D6}">
      <dgm:prSet phldr="0" custT="1"/>
      <dgm:spPr/>
      <dgm:t>
        <a:bodyPr vert="horz" wrap="square"/>
        <a:lstStyle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rPr>
            <a:t>积累</a:t>
          </a:r>
        </a:p>
      </dgm:t>
    </dgm:pt>
    <dgm:pt modelId="{647095C4-4D48-426D-AA20-5540BE838F2B}" cxnId="{4C5FDA80-8EA0-42F7-BDE7-70243EF54BD6}" type="parTrans">
      <dgm:prSet/>
      <dgm:spPr/>
      <dgm:t>
        <a:bodyPr/>
        <a:lstStyle/>
        <a:p>
          <a:endParaRPr lang="zh-CN" altLang="en-US"/>
        </a:p>
      </dgm:t>
    </dgm:pt>
    <dgm:pt modelId="{29E33BD8-AF1A-4A72-B01B-D5361D445F9B}" cxnId="{4C5FDA80-8EA0-42F7-BDE7-70243EF54BD6}" type="sibTrans">
      <dgm:prSet/>
      <dgm:spPr/>
      <dgm:t>
        <a:bodyPr/>
        <a:lstStyle/>
        <a:p>
          <a:endParaRPr lang="zh-CN" altLang="en-US"/>
        </a:p>
      </dgm:t>
    </dgm:pt>
    <dgm:pt modelId="{008CC64A-15C7-4078-BC35-8E09D3D4B56E}" type="pres">
      <dgm:prSet presAssocID="{7DDBC850-EBE8-4E8E-995C-9E591BBD5B9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506070-C796-4340-8151-7738B4DABDBB}" type="pres">
      <dgm:prSet presAssocID="{587EDBEF-7122-4452-8A1F-DF260994B7D6}" presName="linNode" presStyleCnt="0"/>
      <dgm:spPr/>
    </dgm:pt>
    <dgm:pt modelId="{B986D832-4609-4BE7-8543-DB7FBE758BE2}" type="pres">
      <dgm:prSet presAssocID="{587EDBEF-7122-4452-8A1F-DF260994B7D6}" presName="parentText" presStyleLbl="node1" presStyleIdx="0" presStyleCnt="1" custScaleX="20964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4633AD2-B910-406E-8985-0AA952516741}" type="presOf" srcId="{7DDBC850-EBE8-4E8E-995C-9E591BBD5B9F}" destId="{008CC64A-15C7-4078-BC35-8E09D3D4B56E}" srcOrd="0" destOrd="0" presId="urn:microsoft.com/office/officeart/2005/8/layout/vList5"/>
    <dgm:cxn modelId="{1E213F6C-A822-492B-84EE-6E83743E9BDF}" type="presOf" srcId="{587EDBEF-7122-4452-8A1F-DF260994B7D6}" destId="{B986D832-4609-4BE7-8543-DB7FBE758BE2}" srcOrd="0" destOrd="0" presId="urn:microsoft.com/office/officeart/2005/8/layout/vList5"/>
    <dgm:cxn modelId="{4C5FDA80-8EA0-42F7-BDE7-70243EF54BD6}" srcId="{7DDBC850-EBE8-4E8E-995C-9E591BBD5B9F}" destId="{587EDBEF-7122-4452-8A1F-DF260994B7D6}" srcOrd="0" destOrd="0" parTransId="{647095C4-4D48-426D-AA20-5540BE838F2B}" sibTransId="{29E33BD8-AF1A-4A72-B01B-D5361D445F9B}"/>
    <dgm:cxn modelId="{F3EB3CA1-6222-48D1-841B-29A599BEAE51}" type="presParOf" srcId="{008CC64A-15C7-4078-BC35-8E09D3D4B56E}" destId="{6D506070-C796-4340-8151-7738B4DABDBB}" srcOrd="0" destOrd="0" presId="urn:microsoft.com/office/officeart/2005/8/layout/vList5"/>
    <dgm:cxn modelId="{FD8343B6-07C4-4310-8BB7-89D08C2DD293}" type="presParOf" srcId="{6D506070-C796-4340-8151-7738B4DABDBB}" destId="{B986D832-4609-4BE7-8543-DB7FBE758BE2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E978A6-F1BA-49E4-BA2A-5292A9C16676}" type="doc">
      <dgm:prSet loTypeId="urn:microsoft.com/office/officeart/2005/8/layout/vList5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0BED78E4-5E98-45A7-8D3A-9FC17A23BFA1}">
      <dgm:prSet phldr="0" custT="1"/>
      <dgm:spPr/>
      <dgm:t>
        <a:bodyPr vert="horz" wrap="square"/>
        <a:lstStyle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dirty="0" smtClean="0">
              <a:latin typeface="华文行楷" panose="02010800040101010101" pitchFamily="2" charset="-122"/>
              <a:ea typeface="华文行楷" panose="02010800040101010101" pitchFamily="2" charset="-122"/>
            </a:rPr>
            <a:t>口语交际</a:t>
          </a:r>
        </a:p>
      </dgm:t>
    </dgm:pt>
    <dgm:pt modelId="{E6ED5D52-3EC6-4319-B62F-E24B33D6A30F}" cxnId="{EC623135-2F4A-49FD-A26D-60C658458342}" type="parTrans">
      <dgm:prSet/>
      <dgm:spPr/>
      <dgm:t>
        <a:bodyPr/>
        <a:lstStyle/>
        <a:p>
          <a:endParaRPr lang="zh-CN" altLang="en-US"/>
        </a:p>
      </dgm:t>
    </dgm:pt>
    <dgm:pt modelId="{E816F5D2-C842-4C59-BE19-59991AB37CC9}" cxnId="{EC623135-2F4A-49FD-A26D-60C658458342}" type="sibTrans">
      <dgm:prSet/>
      <dgm:spPr/>
      <dgm:t>
        <a:bodyPr/>
        <a:lstStyle/>
        <a:p>
          <a:endParaRPr lang="zh-CN" altLang="en-US"/>
        </a:p>
      </dgm:t>
    </dgm:pt>
    <dgm:pt modelId="{A0B6F204-AA5B-4D1E-B9A3-0793AE4D0285}" type="pres">
      <dgm:prSet presAssocID="{89E978A6-F1BA-49E4-BA2A-5292A9C1667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AF43B1D-4BF0-4CD0-8739-E879903F6468}" type="pres">
      <dgm:prSet presAssocID="{0BED78E4-5E98-45A7-8D3A-9FC17A23BFA1}" presName="linNode" presStyleCnt="0"/>
      <dgm:spPr/>
    </dgm:pt>
    <dgm:pt modelId="{ABDFD2D5-C989-4C4A-9154-E0E22F850D75}" type="pres">
      <dgm:prSet presAssocID="{0BED78E4-5E98-45A7-8D3A-9FC17A23BFA1}" presName="parentText" presStyleLbl="node1" presStyleIdx="0" presStyleCnt="1" custScaleX="263801" custLinFactNeighborX="2387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47EB38-3724-491E-8B0E-3835C09B4A1E}" type="presOf" srcId="{0BED78E4-5E98-45A7-8D3A-9FC17A23BFA1}" destId="{ABDFD2D5-C989-4C4A-9154-E0E22F850D75}" srcOrd="0" destOrd="0" presId="urn:microsoft.com/office/officeart/2005/8/layout/vList5"/>
    <dgm:cxn modelId="{EC623135-2F4A-49FD-A26D-60C658458342}" srcId="{89E978A6-F1BA-49E4-BA2A-5292A9C16676}" destId="{0BED78E4-5E98-45A7-8D3A-9FC17A23BFA1}" srcOrd="0" destOrd="0" parTransId="{E6ED5D52-3EC6-4319-B62F-E24B33D6A30F}" sibTransId="{E816F5D2-C842-4C59-BE19-59991AB37CC9}"/>
    <dgm:cxn modelId="{81B983C0-2A3F-4E00-98D4-D9EF366C586E}" type="presOf" srcId="{89E978A6-F1BA-49E4-BA2A-5292A9C16676}" destId="{A0B6F204-AA5B-4D1E-B9A3-0793AE4D0285}" srcOrd="0" destOrd="0" presId="urn:microsoft.com/office/officeart/2005/8/layout/vList5"/>
    <dgm:cxn modelId="{EC8B0FAD-A14D-4364-9A33-2C956FDAB958}" type="presParOf" srcId="{A0B6F204-AA5B-4D1E-B9A3-0793AE4D0285}" destId="{4AF43B1D-4BF0-4CD0-8739-E879903F6468}" srcOrd="0" destOrd="0" presId="urn:microsoft.com/office/officeart/2005/8/layout/vList5"/>
    <dgm:cxn modelId="{BE4D1A27-7D87-4612-9FE7-5C900ABC61A1}" type="presParOf" srcId="{4AF43B1D-4BF0-4CD0-8739-E879903F6468}" destId="{ABDFD2D5-C989-4C4A-9154-E0E22F850D75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33842C-A519-4F48-BBD9-B67E1796E691}" type="doc">
      <dgm:prSet loTypeId="urn:microsoft.com/office/officeart/2005/8/layout/vList5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8D3ED426-283B-4D58-8DC1-30DA2A89EE45}">
      <dgm:prSet/>
      <dgm:spPr/>
      <dgm:t>
        <a:bodyPr/>
        <a:lstStyle/>
        <a:p>
          <a:pPr rtl="0"/>
          <a:r>
            <a:rPr lang="zh-CN" dirty="0" smtClean="0">
              <a:latin typeface="华文行楷" panose="02010800040101010101" pitchFamily="2" charset="-122"/>
              <a:ea typeface="华文行楷" panose="02010800040101010101" pitchFamily="2" charset="-122"/>
            </a:rPr>
            <a:t>主要内容</a:t>
          </a:r>
          <a:endParaRPr lang="zh-CN" dirty="0">
            <a:latin typeface="华文行楷" panose="02010800040101010101" pitchFamily="2" charset="-122"/>
            <a:ea typeface="华文行楷" panose="02010800040101010101" pitchFamily="2" charset="-122"/>
          </a:endParaRPr>
        </a:p>
      </dgm:t>
    </dgm:pt>
    <dgm:pt modelId="{FC53ADAD-82A1-45C5-92F5-F36782829592}" cxnId="{AE91422C-7987-47BB-9186-0DB03E72157B}" type="parTrans">
      <dgm:prSet/>
      <dgm:spPr/>
      <dgm:t>
        <a:bodyPr/>
        <a:lstStyle/>
        <a:p>
          <a:endParaRPr lang="zh-CN" altLang="en-US"/>
        </a:p>
      </dgm:t>
    </dgm:pt>
    <dgm:pt modelId="{6496400A-4DF6-457E-BE16-68240F6237D4}" cxnId="{AE91422C-7987-47BB-9186-0DB03E72157B}" type="sibTrans">
      <dgm:prSet/>
      <dgm:spPr/>
      <dgm:t>
        <a:bodyPr/>
        <a:lstStyle/>
        <a:p>
          <a:endParaRPr lang="zh-CN" altLang="en-US"/>
        </a:p>
      </dgm:t>
    </dgm:pt>
    <dgm:pt modelId="{51801277-E6B2-490E-8A71-71119C274E06}" type="pres">
      <dgm:prSet presAssocID="{3433842C-A519-4F48-BBD9-B67E1796E69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D8AF24A-9DB5-4266-81A9-F7BCAD1BF431}" type="pres">
      <dgm:prSet presAssocID="{8D3ED426-283B-4D58-8DC1-30DA2A89EE45}" presName="linNode" presStyleCnt="0"/>
      <dgm:spPr/>
    </dgm:pt>
    <dgm:pt modelId="{9B81068E-A80E-4F27-8C94-B9B322B6B927}" type="pres">
      <dgm:prSet presAssocID="{8D3ED426-283B-4D58-8DC1-30DA2A89EE45}" presName="parentText" presStyleLbl="node1" presStyleIdx="0" presStyleCnt="1" custScaleX="277778" custLinFactNeighborX="-136" custLinFactNeighborY="444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96C82EA-A8BF-427C-9C77-621B745B6273}" type="presOf" srcId="{8D3ED426-283B-4D58-8DC1-30DA2A89EE45}" destId="{9B81068E-A80E-4F27-8C94-B9B322B6B927}" srcOrd="0" destOrd="0" presId="urn:microsoft.com/office/officeart/2005/8/layout/vList5"/>
    <dgm:cxn modelId="{AE91422C-7987-47BB-9186-0DB03E72157B}" srcId="{3433842C-A519-4F48-BBD9-B67E1796E691}" destId="{8D3ED426-283B-4D58-8DC1-30DA2A89EE45}" srcOrd="0" destOrd="0" parTransId="{FC53ADAD-82A1-45C5-92F5-F36782829592}" sibTransId="{6496400A-4DF6-457E-BE16-68240F6237D4}"/>
    <dgm:cxn modelId="{18A297DD-16DF-462E-8308-CC95E600BBAE}" type="presOf" srcId="{3433842C-A519-4F48-BBD9-B67E1796E691}" destId="{51801277-E6B2-490E-8A71-71119C274E06}" srcOrd="0" destOrd="0" presId="urn:microsoft.com/office/officeart/2005/8/layout/vList5"/>
    <dgm:cxn modelId="{2F642964-5A5C-4A56-876E-406A72C88899}" type="presParOf" srcId="{51801277-E6B2-490E-8A71-71119C274E06}" destId="{BD8AF24A-9DB5-4266-81A9-F7BCAD1BF431}" srcOrd="0" destOrd="0" presId="urn:microsoft.com/office/officeart/2005/8/layout/vList5"/>
    <dgm:cxn modelId="{4ABD6654-0E83-40FD-812E-EBF949A93EFA}" type="presParOf" srcId="{BD8AF24A-9DB5-4266-81A9-F7BCAD1BF431}" destId="{9B81068E-A80E-4F27-8C94-B9B322B6B927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7213DC2-6BD0-4416-B539-9EF16CD29D90}" type="doc">
      <dgm:prSet loTypeId="urn:microsoft.com/office/officeart/2005/8/layout/vList5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zh-CN" altLang="en-US"/>
        </a:p>
      </dgm:t>
    </dgm:pt>
    <dgm:pt modelId="{7DBD26F4-4FAB-467A-A0D3-8BD77C08A67A}">
      <dgm:prSet phldr="0" custT="1"/>
      <dgm:spPr/>
      <dgm:t>
        <a:bodyPr vert="horz" wrap="square"/>
        <a:lstStyle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dirty="0" smtClean="0">
              <a:latin typeface="华文行楷" panose="02010800040101010101" pitchFamily="2" charset="-122"/>
              <a:ea typeface="华文行楷" panose="02010800040101010101" pitchFamily="2" charset="-122"/>
            </a:rPr>
            <a:t>语文常识</a:t>
          </a:r>
        </a:p>
      </dgm:t>
    </dgm:pt>
    <dgm:pt modelId="{78B61EEE-CDF0-425A-909D-262C55D71F08}" cxnId="{7399C149-28AB-4369-839A-86CA654A801F}" type="parTrans">
      <dgm:prSet/>
      <dgm:spPr/>
      <dgm:t>
        <a:bodyPr/>
        <a:lstStyle/>
        <a:p>
          <a:endParaRPr lang="zh-CN" altLang="en-US"/>
        </a:p>
      </dgm:t>
    </dgm:pt>
    <dgm:pt modelId="{1B6BDDDC-4F35-4F88-82E9-8BF9528C8295}" cxnId="{7399C149-28AB-4369-839A-86CA654A801F}" type="sibTrans">
      <dgm:prSet/>
      <dgm:spPr/>
      <dgm:t>
        <a:bodyPr/>
        <a:lstStyle/>
        <a:p>
          <a:endParaRPr lang="zh-CN" altLang="en-US"/>
        </a:p>
      </dgm:t>
    </dgm:pt>
    <dgm:pt modelId="{98AB8742-151D-4EBD-A19B-6D5C350450BF}" type="pres">
      <dgm:prSet presAssocID="{E7213DC2-6BD0-4416-B539-9EF16CD29D9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8E7517A-D12B-4810-A47D-4395AEF5F315}" type="pres">
      <dgm:prSet presAssocID="{7DBD26F4-4FAB-467A-A0D3-8BD77C08A67A}" presName="linNode" presStyleCnt="0"/>
      <dgm:spPr/>
    </dgm:pt>
    <dgm:pt modelId="{87792C9F-E7EC-416F-AAE3-E52DE71C1436}" type="pres">
      <dgm:prSet presAssocID="{7DBD26F4-4FAB-467A-A0D3-8BD77C08A67A}" presName="parentText" presStyleLbl="node1" presStyleIdx="0" presStyleCnt="1" custScaleX="20964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AFFC00-957F-4CA8-AA59-E2B18F106D05}" type="presOf" srcId="{E7213DC2-6BD0-4416-B539-9EF16CD29D90}" destId="{98AB8742-151D-4EBD-A19B-6D5C350450BF}" srcOrd="0" destOrd="0" presId="urn:microsoft.com/office/officeart/2005/8/layout/vList5"/>
    <dgm:cxn modelId="{7399C149-28AB-4369-839A-86CA654A801F}" srcId="{E7213DC2-6BD0-4416-B539-9EF16CD29D90}" destId="{7DBD26F4-4FAB-467A-A0D3-8BD77C08A67A}" srcOrd="0" destOrd="0" parTransId="{78B61EEE-CDF0-425A-909D-262C55D71F08}" sibTransId="{1B6BDDDC-4F35-4F88-82E9-8BF9528C8295}"/>
    <dgm:cxn modelId="{D00CC364-BE44-43E4-8171-EEAECE205868}" type="presOf" srcId="{7DBD26F4-4FAB-467A-A0D3-8BD77C08A67A}" destId="{87792C9F-E7EC-416F-AAE3-E52DE71C1436}" srcOrd="0" destOrd="0" presId="urn:microsoft.com/office/officeart/2005/8/layout/vList5"/>
    <dgm:cxn modelId="{2BC8AFD9-8A10-4CD8-ADDB-F522660FADF7}" type="presParOf" srcId="{98AB8742-151D-4EBD-A19B-6D5C350450BF}" destId="{98E7517A-D12B-4810-A47D-4395AEF5F315}" srcOrd="0" destOrd="0" presId="urn:microsoft.com/office/officeart/2005/8/layout/vList5"/>
    <dgm:cxn modelId="{418229B3-3689-4FE6-9746-AB2EFFE12A5A}" type="presParOf" srcId="{98E7517A-D12B-4810-A47D-4395AEF5F315}" destId="{87792C9F-E7EC-416F-AAE3-E52DE71C1436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130203F-BD9F-43D9-9886-37E2455A1A01}" type="doc">
      <dgm:prSet loTypeId="urn:microsoft.com/office/officeart/2005/8/layout/vList2#1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zh-CN" altLang="en-US"/>
        </a:p>
      </dgm:t>
    </dgm:pt>
    <dgm:pt modelId="{C420A26F-46A7-4C59-B24D-6776CA47AF36}">
      <dgm:prSet phldr="0" custT="0"/>
      <dgm:spPr/>
      <dgm:t>
        <a:bodyPr vert="horz" wrap="square"/>
        <a:lstStyle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01</a:t>
          </a:r>
          <a:r>
            <a:rPr lang="zh-CN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字</a:t>
          </a:r>
          <a:endParaRPr lang="en-US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06BC7A77-DED8-420B-BA34-C48F5FDD25D5}" cxnId="{BC7388B6-30D2-4B9B-8556-8D2FF163033D}" type="parTrans">
      <dgm:prSet/>
      <dgm:spPr/>
      <dgm:t>
        <a:bodyPr/>
        <a:lstStyle/>
        <a:p>
          <a:endParaRPr lang="zh-CN" altLang="en-US"/>
        </a:p>
      </dgm:t>
    </dgm:pt>
    <dgm:pt modelId="{BDA32B7A-ACE0-48DE-8D2E-C3037FD51537}" cxnId="{BC7388B6-30D2-4B9B-8556-8D2FF163033D}" type="sibTrans">
      <dgm:prSet/>
      <dgm:spPr/>
      <dgm:t>
        <a:bodyPr/>
        <a:lstStyle/>
        <a:p>
          <a:endParaRPr lang="zh-CN" altLang="en-US"/>
        </a:p>
      </dgm:t>
    </dgm:pt>
    <dgm:pt modelId="{A94D3016-F399-44BE-8823-23DA917AD492}" type="pres">
      <dgm:prSet presAssocID="{D130203F-BD9F-43D9-9886-37E2455A1A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2AC9770-3191-400B-987A-B5F28970F9FA}" type="pres">
      <dgm:prSet presAssocID="{C420A26F-46A7-4C59-B24D-6776CA47AF36}" presName="parentText" presStyleLbl="node1" presStyleIdx="0" presStyleCnt="1" custLinFactNeighborY="-4645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41FCCBA-602D-4302-8EFF-AB467CC9F0AB}" type="presOf" srcId="{D130203F-BD9F-43D9-9886-37E2455A1A01}" destId="{A94D3016-F399-44BE-8823-23DA917AD492}" srcOrd="0" destOrd="0" presId="urn:microsoft.com/office/officeart/2005/8/layout/vList2#1"/>
    <dgm:cxn modelId="{E2F64500-351C-49CA-9000-DE6082C00DCC}" type="presOf" srcId="{C420A26F-46A7-4C59-B24D-6776CA47AF36}" destId="{62AC9770-3191-400B-987A-B5F28970F9FA}" srcOrd="0" destOrd="0" presId="urn:microsoft.com/office/officeart/2005/8/layout/vList2#1"/>
    <dgm:cxn modelId="{BC7388B6-30D2-4B9B-8556-8D2FF163033D}" srcId="{D130203F-BD9F-43D9-9886-37E2455A1A01}" destId="{C420A26F-46A7-4C59-B24D-6776CA47AF36}" srcOrd="0" destOrd="0" parTransId="{06BC7A77-DED8-420B-BA34-C48F5FDD25D5}" sibTransId="{BDA32B7A-ACE0-48DE-8D2E-C3037FD51537}"/>
    <dgm:cxn modelId="{30F47B07-E137-4818-B763-2CD2327D9344}" type="presParOf" srcId="{A94D3016-F399-44BE-8823-23DA917AD492}" destId="{62AC9770-3191-400B-987A-B5F28970F9FA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130203F-BD9F-43D9-9886-37E2455A1A01}" type="doc">
      <dgm:prSet loTypeId="urn:microsoft.com/office/officeart/2005/8/layout/vList2#2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zh-CN" altLang="en-US"/>
        </a:p>
      </dgm:t>
    </dgm:pt>
    <dgm:pt modelId="{C420A26F-46A7-4C59-B24D-6776CA47AF36}">
      <dgm:prSet phldr="0" custT="0"/>
      <dgm:spPr/>
      <dgm:t>
        <a:bodyPr vert="horz" wrap="square"/>
        <a:lstStyle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 词</a:t>
          </a:r>
          <a:endParaRPr lang="en-US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06BC7A77-DED8-420B-BA34-C48F5FDD25D5}" cxnId="{578FB3F1-B56B-4639-B543-7C6FE381BD3A}" type="parTrans">
      <dgm:prSet/>
      <dgm:spPr/>
      <dgm:t>
        <a:bodyPr/>
        <a:lstStyle/>
        <a:p>
          <a:endParaRPr lang="zh-CN" altLang="en-US"/>
        </a:p>
      </dgm:t>
    </dgm:pt>
    <dgm:pt modelId="{BDA32B7A-ACE0-48DE-8D2E-C3037FD51537}" cxnId="{578FB3F1-B56B-4639-B543-7C6FE381BD3A}" type="sibTrans">
      <dgm:prSet/>
      <dgm:spPr/>
      <dgm:t>
        <a:bodyPr/>
        <a:lstStyle/>
        <a:p>
          <a:endParaRPr lang="zh-CN" altLang="en-US"/>
        </a:p>
      </dgm:t>
    </dgm:pt>
    <dgm:pt modelId="{A94D3016-F399-44BE-8823-23DA917AD492}" type="pres">
      <dgm:prSet presAssocID="{D130203F-BD9F-43D9-9886-37E2455A1A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2AC9770-3191-400B-987A-B5F28970F9FA}" type="pres">
      <dgm:prSet presAssocID="{C420A26F-46A7-4C59-B24D-6776CA47AF36}" presName="parentText" presStyleLbl="node1" presStyleIdx="0" presStyleCnt="1" custLinFactNeighborY="-93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78FB3F1-B56B-4639-B543-7C6FE381BD3A}" srcId="{D130203F-BD9F-43D9-9886-37E2455A1A01}" destId="{C420A26F-46A7-4C59-B24D-6776CA47AF36}" srcOrd="0" destOrd="0" parTransId="{06BC7A77-DED8-420B-BA34-C48F5FDD25D5}" sibTransId="{BDA32B7A-ACE0-48DE-8D2E-C3037FD51537}"/>
    <dgm:cxn modelId="{10CC55A2-EC9E-414E-844D-AE462858B61A}" type="presOf" srcId="{D130203F-BD9F-43D9-9886-37E2455A1A01}" destId="{A94D3016-F399-44BE-8823-23DA917AD492}" srcOrd="0" destOrd="0" presId="urn:microsoft.com/office/officeart/2005/8/layout/vList2#2"/>
    <dgm:cxn modelId="{3F8F3EE1-54BB-411D-944C-B9BCE89CCDD4}" type="presOf" srcId="{C420A26F-46A7-4C59-B24D-6776CA47AF36}" destId="{62AC9770-3191-400B-987A-B5F28970F9FA}" srcOrd="0" destOrd="0" presId="urn:microsoft.com/office/officeart/2005/8/layout/vList2#2"/>
    <dgm:cxn modelId="{04BA8A63-E490-4F87-94D3-019DDC8AFA1F}" type="presParOf" srcId="{A94D3016-F399-44BE-8823-23DA917AD492}" destId="{62AC9770-3191-400B-987A-B5F28970F9FA}" srcOrd="0" destOrd="0" presId="urn:microsoft.com/office/officeart/2005/8/layout/vList2#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4371CA5-E9AA-4CC9-82EA-DFD9CD0E7B28}" type="doc">
      <dgm:prSet loTypeId="urn:microsoft.com/office/officeart/2005/8/layout/process2" loCatId="process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zh-CN" altLang="en-US"/>
        </a:p>
      </dgm:t>
    </dgm:pt>
    <dgm:pt modelId="{6B2F454C-0D8C-47A3-A0F9-35C2E32A201F}" type="pres">
      <dgm:prSet presAssocID="{C4371CA5-E9AA-4CC9-82EA-DFD9CD0E7B28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0508362-E607-44A5-8019-F792665D7D4E}" type="presOf" srcId="{C4371CA5-E9AA-4CC9-82EA-DFD9CD0E7B28}" destId="{6B2F454C-0D8C-47A3-A0F9-35C2E32A201F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E3094A-A6DD-40D0-ABEA-DF503A121EEF}">
      <dsp:nvSpPr>
        <dsp:cNvPr id="0" name=""/>
        <dsp:cNvSpPr/>
      </dsp:nvSpPr>
      <dsp:spPr>
        <a:xfrm>
          <a:off x="86422" y="843"/>
          <a:ext cx="691390" cy="17261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r" defTabSz="14224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dirty="0" smtClean="0">
              <a:latin typeface="华文行楷" pitchFamily="2" charset="-122"/>
              <a:ea typeface="华文行楷" pitchFamily="2" charset="-122"/>
            </a:rPr>
            <a:t>字</a:t>
          </a:r>
          <a:endParaRPr lang="en-US" altLang="zh-CN" sz="3200" kern="1200" dirty="0" smtClean="0">
            <a:latin typeface="华文行楷" pitchFamily="2" charset="-122"/>
            <a:ea typeface="华文行楷" pitchFamily="2" charset="-122"/>
          </a:endParaRPr>
        </a:p>
        <a:p>
          <a:pPr lvl="0" algn="r" defTabSz="14224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dirty="0" smtClean="0">
              <a:latin typeface="华文行楷" pitchFamily="2" charset="-122"/>
              <a:ea typeface="华文行楷" pitchFamily="2" charset="-122"/>
            </a:rPr>
            <a:t>词</a:t>
          </a:r>
        </a:p>
      </dsp:txBody>
      <dsp:txXfrm>
        <a:off x="86422" y="843"/>
        <a:ext cx="691390" cy="1726147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95211F-B605-497F-81DF-C1287FCC2A4D}">
      <dsp:nvSpPr>
        <dsp:cNvPr id="0" name=""/>
        <dsp:cNvSpPr/>
      </dsp:nvSpPr>
      <dsp:spPr>
        <a:xfrm>
          <a:off x="0" y="430"/>
          <a:ext cx="2603500" cy="8805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/>
            <a:t>第四单元 </a:t>
          </a:r>
          <a:r>
            <a:rPr lang="zh-CN" altLang="en-US" sz="2100" b="1" kern="1200" dirty="0" smtClean="0"/>
            <a:t>综合练习</a:t>
          </a:r>
          <a:endParaRPr lang="zh-CN" sz="2100" b="1" kern="1200" dirty="0"/>
        </a:p>
      </dsp:txBody>
      <dsp:txXfrm>
        <a:off x="0" y="430"/>
        <a:ext cx="2603500" cy="880519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BC76BB-AE4B-4A92-A58B-7E063DBD1E24}">
      <dsp:nvSpPr>
        <dsp:cNvPr id="0" name=""/>
        <dsp:cNvSpPr/>
      </dsp:nvSpPr>
      <dsp:spPr>
        <a:xfrm>
          <a:off x="702936" y="248"/>
          <a:ext cx="1328436" cy="7970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b="1" kern="1200" dirty="0" smtClean="0">
              <a:sym typeface="+mn-ea"/>
            </a:rPr>
            <a:t>第四单元测评卷</a:t>
          </a:r>
          <a:endParaRPr lang="zh-CN" altLang="en-US" sz="1900" kern="1200"/>
        </a:p>
      </dsp:txBody>
      <dsp:txXfrm>
        <a:off x="702936" y="248"/>
        <a:ext cx="1328436" cy="797062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C92631-438E-4889-A2D9-01FE2CDC88D6}">
      <dsp:nvSpPr>
        <dsp:cNvPr id="0" name=""/>
        <dsp:cNvSpPr/>
      </dsp:nvSpPr>
      <dsp:spPr>
        <a:xfrm>
          <a:off x="0" y="78"/>
          <a:ext cx="1245235" cy="3128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/>
            <a:t>  </a:t>
          </a:r>
          <a:r>
            <a:rPr lang="zh-CN" altLang="en-US" sz="1800" b="1" kern="1200"/>
            <a:t>移动符号</a:t>
          </a:r>
        </a:p>
      </dsp:txBody>
      <dsp:txXfrm>
        <a:off x="0" y="78"/>
        <a:ext cx="1245235" cy="312883"/>
      </dsp:txXfrm>
    </dsp:sp>
    <dsp:sp modelId="{0A928AFD-C21C-4579-AB4A-38CEB4BDF82D}">
      <dsp:nvSpPr>
        <dsp:cNvPr id="0" name=""/>
        <dsp:cNvSpPr/>
      </dsp:nvSpPr>
      <dsp:spPr>
        <a:xfrm>
          <a:off x="0" y="312961"/>
          <a:ext cx="1245235" cy="5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536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400" kern="1200"/>
        </a:p>
      </dsp:txBody>
      <dsp:txXfrm>
        <a:off x="0" y="312961"/>
        <a:ext cx="1245235" cy="5272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72D955-471A-4465-ACFD-E00C86607D5F}">
      <dsp:nvSpPr>
        <dsp:cNvPr id="0" name=""/>
        <dsp:cNvSpPr/>
      </dsp:nvSpPr>
      <dsp:spPr>
        <a:xfrm>
          <a:off x="1016000" y="0"/>
          <a:ext cx="4064000" cy="4064000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AB3992-C29C-4DF5-B1E0-BDD5D5FC18B7}">
      <dsp:nvSpPr>
        <dsp:cNvPr id="0" name=""/>
        <dsp:cNvSpPr/>
      </dsp:nvSpPr>
      <dsp:spPr>
        <a:xfrm>
          <a:off x="1402080" y="386080"/>
          <a:ext cx="1584960" cy="1584960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u="sng" kern="1200" dirty="0" smtClean="0">
              <a:solidFill>
                <a:schemeClr val="bg1"/>
              </a:solidFill>
            </a:rPr>
            <a:t>转述</a:t>
          </a:r>
          <a:endParaRPr lang="zh-CN" altLang="en-US" sz="2700" u="sng" kern="1200" dirty="0">
            <a:solidFill>
              <a:schemeClr val="bg1"/>
            </a:solidFill>
          </a:endParaRPr>
        </a:p>
      </dsp:txBody>
      <dsp:txXfrm>
        <a:off x="1402080" y="386080"/>
        <a:ext cx="1584960" cy="1584960"/>
      </dsp:txXfrm>
    </dsp:sp>
    <dsp:sp modelId="{18CDDF1B-FA72-43E4-ADBD-772A29FB00CD}">
      <dsp:nvSpPr>
        <dsp:cNvPr id="0" name=""/>
        <dsp:cNvSpPr/>
      </dsp:nvSpPr>
      <dsp:spPr>
        <a:xfrm>
          <a:off x="3108960" y="386080"/>
          <a:ext cx="1584960" cy="158496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说新闻</a:t>
          </a:r>
          <a:endParaRPr lang="zh-CN" altLang="en-US" sz="2700" kern="1200" dirty="0"/>
        </a:p>
      </dsp:txBody>
      <dsp:txXfrm>
        <a:off x="3108960" y="386080"/>
        <a:ext cx="1584960" cy="1584960"/>
      </dsp:txXfrm>
    </dsp:sp>
    <dsp:sp modelId="{4D51B002-C54F-4DD7-BD68-53D50809CC10}">
      <dsp:nvSpPr>
        <dsp:cNvPr id="0" name=""/>
        <dsp:cNvSpPr/>
      </dsp:nvSpPr>
      <dsp:spPr>
        <a:xfrm>
          <a:off x="1402080" y="2092960"/>
          <a:ext cx="1584960" cy="158496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朋友相处的秘诀</a:t>
          </a:r>
          <a:endParaRPr lang="zh-CN" altLang="en-US" sz="2700" kern="1200" dirty="0"/>
        </a:p>
      </dsp:txBody>
      <dsp:txXfrm>
        <a:off x="1402080" y="2092960"/>
        <a:ext cx="1584960" cy="1584960"/>
      </dsp:txXfrm>
    </dsp:sp>
    <dsp:sp modelId="{E69D5F69-0C96-4ACD-A9A1-FFBEF1D2452C}">
      <dsp:nvSpPr>
        <dsp:cNvPr id="0" name=""/>
        <dsp:cNvSpPr/>
      </dsp:nvSpPr>
      <dsp:spPr>
        <a:xfrm>
          <a:off x="3108960" y="2092960"/>
          <a:ext cx="1584960" cy="1584960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自我</a:t>
          </a:r>
          <a:endParaRPr lang="en-US" altLang="zh-CN" sz="2700" kern="1200" dirty="0" smtClean="0"/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介绍</a:t>
          </a:r>
          <a:endParaRPr lang="zh-CN" altLang="en-US" sz="2700" kern="1200" dirty="0"/>
        </a:p>
      </dsp:txBody>
      <dsp:txXfrm>
        <a:off x="3108960" y="2092960"/>
        <a:ext cx="1584960" cy="15849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BB3824-123B-4789-AD19-8979ECABE315}">
      <dsp:nvSpPr>
        <dsp:cNvPr id="0" name=""/>
        <dsp:cNvSpPr/>
      </dsp:nvSpPr>
      <dsp:spPr>
        <a:xfrm>
          <a:off x="0" y="668"/>
          <a:ext cx="671796" cy="13670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600" kern="1200" dirty="0" smtClean="0">
              <a:latin typeface="华文行楷" pitchFamily="2" charset="-122"/>
              <a:ea typeface="华文行楷" pitchFamily="2" charset="-122"/>
            </a:rPr>
            <a:t>句子</a:t>
          </a:r>
        </a:p>
      </dsp:txBody>
      <dsp:txXfrm>
        <a:off x="0" y="668"/>
        <a:ext cx="671796" cy="136708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86D832-4609-4BE7-8543-DB7FBE758BE2}">
      <dsp:nvSpPr>
        <dsp:cNvPr id="0" name=""/>
        <dsp:cNvSpPr/>
      </dsp:nvSpPr>
      <dsp:spPr>
        <a:xfrm>
          <a:off x="90590" y="703"/>
          <a:ext cx="557483" cy="14387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600" kern="1200" dirty="0" smtClean="0">
              <a:latin typeface="华文行楷" pitchFamily="2" charset="-122"/>
              <a:ea typeface="华文行楷" pitchFamily="2" charset="-122"/>
            </a:rPr>
            <a:t>积累</a:t>
          </a:r>
        </a:p>
      </dsp:txBody>
      <dsp:txXfrm>
        <a:off x="90590" y="703"/>
        <a:ext cx="557483" cy="143875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BDFD2D5-C989-4C4A-9154-E0E22F850D75}">
      <dsp:nvSpPr>
        <dsp:cNvPr id="0" name=""/>
        <dsp:cNvSpPr/>
      </dsp:nvSpPr>
      <dsp:spPr>
        <a:xfrm>
          <a:off x="32608" y="946"/>
          <a:ext cx="615463" cy="19370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dirty="0" smtClean="0">
              <a:latin typeface="华文行楷" pitchFamily="2" charset="-122"/>
              <a:ea typeface="华文行楷" pitchFamily="2" charset="-122"/>
            </a:rPr>
            <a:t>口语交际</a:t>
          </a:r>
        </a:p>
      </dsp:txBody>
      <dsp:txXfrm>
        <a:off x="32608" y="946"/>
        <a:ext cx="615463" cy="193709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81068E-A80E-4F27-8C94-B9B322B6B927}">
      <dsp:nvSpPr>
        <dsp:cNvPr id="0" name=""/>
        <dsp:cNvSpPr/>
      </dsp:nvSpPr>
      <dsp:spPr>
        <a:xfrm>
          <a:off x="0" y="0"/>
          <a:ext cx="1151003" cy="3240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lvl="0" algn="ctr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600" kern="1200" dirty="0" smtClean="0">
              <a:latin typeface="华文行楷" pitchFamily="2" charset="-122"/>
              <a:ea typeface="华文行楷" pitchFamily="2" charset="-122"/>
            </a:rPr>
            <a:t>主要内容</a:t>
          </a:r>
          <a:endParaRPr lang="zh-CN" sz="4600" kern="1200" dirty="0">
            <a:latin typeface="华文行楷" pitchFamily="2" charset="-122"/>
            <a:ea typeface="华文行楷" pitchFamily="2" charset="-122"/>
          </a:endParaRPr>
        </a:p>
      </dsp:txBody>
      <dsp:txXfrm>
        <a:off x="0" y="0"/>
        <a:ext cx="1151003" cy="324036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7792C9F-E7EC-416F-AAE3-E52DE71C1436}">
      <dsp:nvSpPr>
        <dsp:cNvPr id="0" name=""/>
        <dsp:cNvSpPr/>
      </dsp:nvSpPr>
      <dsp:spPr>
        <a:xfrm>
          <a:off x="90590" y="984"/>
          <a:ext cx="557483" cy="20142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dirty="0" smtClean="0">
              <a:latin typeface="华文行楷" pitchFamily="2" charset="-122"/>
              <a:ea typeface="华文行楷" pitchFamily="2" charset="-122"/>
            </a:rPr>
            <a:t>语文常识</a:t>
          </a:r>
        </a:p>
      </dsp:txBody>
      <dsp:txXfrm>
        <a:off x="90590" y="984"/>
        <a:ext cx="557483" cy="201425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AC9770-3191-400B-987A-B5F28970F9FA}">
      <dsp:nvSpPr>
        <dsp:cNvPr id="0" name=""/>
        <dsp:cNvSpPr/>
      </dsp:nvSpPr>
      <dsp:spPr>
        <a:xfrm>
          <a:off x="0" y="0"/>
          <a:ext cx="2520315" cy="13472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900" kern="1200" dirty="0" smtClean="0">
              <a:latin typeface="华文新魏" pitchFamily="2" charset="-122"/>
              <a:ea typeface="华文新魏" pitchFamily="2" charset="-122"/>
            </a:rPr>
            <a:t>01</a:t>
          </a:r>
          <a:r>
            <a:rPr lang="zh-CN" sz="4900" b="1" kern="1200" dirty="0" smtClean="0">
              <a:latin typeface="华文新魏" pitchFamily="2" charset="-122"/>
              <a:ea typeface="华文新魏" pitchFamily="2" charset="-122"/>
            </a:rPr>
            <a:t>字</a:t>
          </a:r>
          <a:endParaRPr lang="en-US" sz="4900" b="1" kern="1200" dirty="0">
            <a:latin typeface="华文新魏" pitchFamily="2" charset="-122"/>
            <a:ea typeface="华文新魏" pitchFamily="2" charset="-122"/>
          </a:endParaRPr>
        </a:p>
      </dsp:txBody>
      <dsp:txXfrm>
        <a:off x="0" y="0"/>
        <a:ext cx="2520315" cy="1347255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AC9770-3191-400B-987A-B5F28970F9FA}">
      <dsp:nvSpPr>
        <dsp:cNvPr id="0" name=""/>
        <dsp:cNvSpPr/>
      </dsp:nvSpPr>
      <dsp:spPr>
        <a:xfrm>
          <a:off x="0" y="0"/>
          <a:ext cx="1605915" cy="9898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 smtClean="0">
              <a:latin typeface="华文新魏" pitchFamily="2" charset="-122"/>
              <a:ea typeface="华文新魏" pitchFamily="2" charset="-122"/>
            </a:rPr>
            <a:t> 词</a:t>
          </a:r>
          <a:endParaRPr lang="en-US" sz="3600" b="1" kern="1200" dirty="0">
            <a:latin typeface="华文新魏" pitchFamily="2" charset="-122"/>
            <a:ea typeface="华文新魏" pitchFamily="2" charset="-122"/>
          </a:endParaRPr>
        </a:p>
      </dsp:txBody>
      <dsp:txXfrm>
        <a:off x="0" y="0"/>
        <a:ext cx="1605915" cy="989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#3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#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#2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4C1D05E-A748-4C38-99E3-CD03594BF6C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EE30B4A-1D14-416C-9D55-BEBCCD41838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17F9B4D-A886-4959-A9CB-45AC6A90C47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C04AF48-7ED2-48D3-B73C-03F8F56EBEE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" b="99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650" y="177800"/>
            <a:ext cx="3435350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1338" y="703263"/>
            <a:ext cx="3189288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295650"/>
            <a:ext cx="45085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8" descr="图片包含 户外, 水, 人员, 人群&#10;&#10;描述已自动生成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0" t="11815" r="48955" b="69203"/>
          <a:stretch>
            <a:fillRect/>
          </a:stretch>
        </p:blipFill>
        <p:spPr bwMode="auto">
          <a:xfrm>
            <a:off x="-44450" y="123825"/>
            <a:ext cx="4062413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" b="99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76575"/>
            <a:ext cx="151130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D8E4E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483518"/>
            <a:ext cx="1819922" cy="3795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>
            <a:off x="0" y="0"/>
            <a:ext cx="9144000" cy="5143500"/>
            <a:chOff x="0" y="-10"/>
            <a:chExt cx="9144000" cy="5143510"/>
          </a:xfrm>
        </p:grpSpPr>
        <p:pic>
          <p:nvPicPr>
            <p:cNvPr id="3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8" b="999"/>
            <a:stretch>
              <a:fillRect/>
            </a:stretch>
          </p:blipFill>
          <p:spPr bwMode="auto">
            <a:xfrm>
              <a:off x="0" y="-10"/>
              <a:ext cx="9144000" cy="5143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279"/>
            <a:stretch>
              <a:fillRect/>
            </a:stretch>
          </p:blipFill>
          <p:spPr bwMode="auto">
            <a:xfrm>
              <a:off x="0" y="1842659"/>
              <a:ext cx="9144000" cy="3300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4"/>
          <p:cNvSpPr/>
          <p:nvPr userDrawn="1"/>
        </p:nvSpPr>
        <p:spPr>
          <a:xfrm>
            <a:off x="107950" y="123825"/>
            <a:ext cx="8928100" cy="489585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A2B996-4118-4F7C-9E3C-2A8406B66A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52B94-B5A4-49FE-AA1A-89EA1ED0CE6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10.xml"/><Relationship Id="rId8" Type="http://schemas.openxmlformats.org/officeDocument/2006/relationships/diagramLayout" Target="../diagrams/layout10.xml"/><Relationship Id="rId7" Type="http://schemas.openxmlformats.org/officeDocument/2006/relationships/diagramData" Target="../diagrams/data10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8" Type="http://schemas.openxmlformats.org/officeDocument/2006/relationships/slideLayout" Target="../slideLayouts/slideLayout3.xml"/><Relationship Id="rId17" Type="http://schemas.microsoft.com/office/2007/relationships/diagramDrawing" Target="../diagrams/drawing11.xml"/><Relationship Id="rId16" Type="http://schemas.openxmlformats.org/officeDocument/2006/relationships/diagramColors" Target="../diagrams/colors11.xml"/><Relationship Id="rId15" Type="http://schemas.openxmlformats.org/officeDocument/2006/relationships/diagramQuickStyle" Target="../diagrams/quickStyle11.xml"/><Relationship Id="rId14" Type="http://schemas.openxmlformats.org/officeDocument/2006/relationships/diagramLayout" Target="../diagrams/layout11.xml"/><Relationship Id="rId13" Type="http://schemas.openxmlformats.org/officeDocument/2006/relationships/diagramData" Target="../diagrams/data11.xml"/><Relationship Id="rId12" Type="http://schemas.openxmlformats.org/officeDocument/2006/relationships/image" Target="../media/image19.jpeg"/><Relationship Id="rId11" Type="http://schemas.microsoft.com/office/2007/relationships/diagramDrawing" Target="../diagrams/drawing10.xml"/><Relationship Id="rId10" Type="http://schemas.openxmlformats.org/officeDocument/2006/relationships/diagramColors" Target="../diagrams/colors10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6" Type="http://schemas.openxmlformats.org/officeDocument/2006/relationships/slideLayout" Target="../slideLayouts/slideLayout3.xml"/><Relationship Id="rId35" Type="http://schemas.openxmlformats.org/officeDocument/2006/relationships/tags" Target="../tags/tag5.xml"/><Relationship Id="rId34" Type="http://schemas.microsoft.com/office/2007/relationships/diagramDrawing" Target="../diagrams/drawing6.xml"/><Relationship Id="rId33" Type="http://schemas.openxmlformats.org/officeDocument/2006/relationships/diagramColors" Target="../diagrams/colors6.xml"/><Relationship Id="rId32" Type="http://schemas.openxmlformats.org/officeDocument/2006/relationships/diagramQuickStyle" Target="../diagrams/quickStyle6.xml"/><Relationship Id="rId31" Type="http://schemas.openxmlformats.org/officeDocument/2006/relationships/diagramLayout" Target="../diagrams/layout6.xml"/><Relationship Id="rId30" Type="http://schemas.openxmlformats.org/officeDocument/2006/relationships/diagramData" Target="../diagrams/data6.xml"/><Relationship Id="rId3" Type="http://schemas.openxmlformats.org/officeDocument/2006/relationships/diagramQuickStyle" Target="../diagrams/quickStyle1.xml"/><Relationship Id="rId29" Type="http://schemas.openxmlformats.org/officeDocument/2006/relationships/tags" Target="../tags/tag4.xml"/><Relationship Id="rId28" Type="http://schemas.openxmlformats.org/officeDocument/2006/relationships/tags" Target="../tags/tag3.xml"/><Relationship Id="rId27" Type="http://schemas.openxmlformats.org/officeDocument/2006/relationships/tags" Target="../tags/tag2.xml"/><Relationship Id="rId26" Type="http://schemas.openxmlformats.org/officeDocument/2006/relationships/tags" Target="../tags/tag1.xml"/><Relationship Id="rId25" Type="http://schemas.microsoft.com/office/2007/relationships/diagramDrawing" Target="../diagrams/drawing5.xml"/><Relationship Id="rId24" Type="http://schemas.openxmlformats.org/officeDocument/2006/relationships/diagramColors" Target="../diagrams/colors5.xml"/><Relationship Id="rId23" Type="http://schemas.openxmlformats.org/officeDocument/2006/relationships/diagramQuickStyle" Target="../diagrams/quickStyle5.xml"/><Relationship Id="rId22" Type="http://schemas.openxmlformats.org/officeDocument/2006/relationships/diagramLayout" Target="../diagrams/layout5.xml"/><Relationship Id="rId21" Type="http://schemas.openxmlformats.org/officeDocument/2006/relationships/diagramData" Target="../diagrams/data5.xml"/><Relationship Id="rId20" Type="http://schemas.microsoft.com/office/2007/relationships/diagramDrawing" Target="../diagrams/drawing4.xml"/><Relationship Id="rId2" Type="http://schemas.openxmlformats.org/officeDocument/2006/relationships/diagramLayout" Target="../diagrams/layout1.xml"/><Relationship Id="rId19" Type="http://schemas.openxmlformats.org/officeDocument/2006/relationships/diagramColors" Target="../diagrams/colors4.xml"/><Relationship Id="rId18" Type="http://schemas.openxmlformats.org/officeDocument/2006/relationships/diagramQuickStyle" Target="../diagrams/quickStyle4.xml"/><Relationship Id="rId17" Type="http://schemas.openxmlformats.org/officeDocument/2006/relationships/diagramLayout" Target="../diagrams/layout4.xml"/><Relationship Id="rId16" Type="http://schemas.openxmlformats.org/officeDocument/2006/relationships/diagramData" Target="../diagrams/data4.xml"/><Relationship Id="rId15" Type="http://schemas.microsoft.com/office/2007/relationships/diagramDrawing" Target="../diagrams/drawing3.xml"/><Relationship Id="rId14" Type="http://schemas.openxmlformats.org/officeDocument/2006/relationships/diagramColors" Target="../diagrams/colors3.xml"/><Relationship Id="rId13" Type="http://schemas.openxmlformats.org/officeDocument/2006/relationships/diagramQuickStyle" Target="../diagrams/quickStyle3.xml"/><Relationship Id="rId12" Type="http://schemas.openxmlformats.org/officeDocument/2006/relationships/diagramLayout" Target="../diagrams/layout3.xml"/><Relationship Id="rId11" Type="http://schemas.openxmlformats.org/officeDocument/2006/relationships/diagramData" Target="../diagrams/data3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microsoft.com/office/2007/relationships/diagramDrawing" Target="../diagrams/drawing1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3" Type="http://schemas.openxmlformats.org/officeDocument/2006/relationships/diagramData" Target="../diagrams/data12.xml"/><Relationship Id="rId2" Type="http://schemas.openxmlformats.org/officeDocument/2006/relationships/image" Target="../media/image36.jpe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41.png"/><Relationship Id="rId11" Type="http://schemas.openxmlformats.org/officeDocument/2006/relationships/image" Target="../media/image40.png"/><Relationship Id="rId10" Type="http://schemas.openxmlformats.org/officeDocument/2006/relationships/image" Target="../media/image39.png"/><Relationship Id="rId1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5.jpeg"/><Relationship Id="rId4" Type="http://schemas.openxmlformats.org/officeDocument/2006/relationships/tags" Target="../tags/tag7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tags" Target="../tags/tag6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990" y="1115775"/>
            <a:ext cx="1574282" cy="1575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标题 1"/>
          <p:cNvSpPr txBox="1"/>
          <p:nvPr/>
        </p:nvSpPr>
        <p:spPr bwMode="auto">
          <a:xfrm>
            <a:off x="1331640" y="1779662"/>
            <a:ext cx="727280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6600" b="1" spc="3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楷体" panose="02010609060101010101" pitchFamily="49" charset="-122"/>
              </a:rPr>
              <a:t>基础</a:t>
            </a:r>
            <a:r>
              <a:rPr lang="zh-CN" altLang="en-US" sz="6600" b="1" spc="3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楷体" panose="02010609060101010101" pitchFamily="49" charset="-122"/>
              </a:rPr>
              <a:t>部分</a:t>
            </a:r>
            <a:endParaRPr lang="en-US" altLang="zh-CN" sz="6600" b="1" spc="3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sym typeface="楷体" panose="02010609060101010101" pitchFamily="49" charset="-122"/>
            </a:endParaRPr>
          </a:p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en-US" altLang="zh-CN" sz="2400" b="1" spc="3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spc="-3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楷体" panose="02010609060101010101" pitchFamily="49" charset="-122"/>
              </a:rPr>
              <a:t> </a:t>
            </a:r>
            <a:endParaRPr lang="en-US" altLang="zh-CN" sz="2400" b="1" spc="-3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sym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en-US" altLang="zh-CN" sz="3200" b="1" spc="30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3200" b="1" spc="30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83768" y="339502"/>
            <a:ext cx="61392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3600" b="1" dirty="0" smtClean="0">
                <a:solidFill>
                  <a:srgbClr val="00B050"/>
                </a:solidFill>
                <a:latin typeface="方正粗黑宋简体" pitchFamily="2" charset="-122"/>
                <a:ea typeface="方正粗黑宋简体" pitchFamily="2" charset="-122"/>
                <a:cs typeface="Arial" panose="020B0604020202020204" pitchFamily="34" charset="0"/>
              </a:rPr>
              <a:t>部编版四年级下期</a:t>
            </a:r>
            <a:endParaRPr lang="zh-CN" altLang="en-US" sz="3600" b="1" dirty="0" smtClean="0">
              <a:solidFill>
                <a:srgbClr val="00B050"/>
              </a:solidFill>
              <a:latin typeface="方正粗黑宋简体" pitchFamily="2" charset="-122"/>
              <a:ea typeface="方正粗黑宋简体" pitchFamily="2" charset="-122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3600" b="1" dirty="0" smtClean="0">
                <a:solidFill>
                  <a:srgbClr val="00B050"/>
                </a:solidFill>
                <a:latin typeface="方正粗黑宋简体" pitchFamily="2" charset="-122"/>
                <a:ea typeface="方正粗黑宋简体" pitchFamily="2" charset="-122"/>
                <a:cs typeface="Arial" panose="020B0604020202020204" pitchFamily="34" charset="0"/>
              </a:rPr>
              <a:t>语文期末复习</a:t>
            </a:r>
            <a:endParaRPr lang="zh-CN" altLang="en-US" sz="3600" b="1" dirty="0">
              <a:solidFill>
                <a:srgbClr val="00B050"/>
              </a:solidFill>
              <a:latin typeface="方正粗黑宋简体" pitchFamily="2" charset="-122"/>
              <a:ea typeface="方正粗黑宋简体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010"/>
          <p:cNvGrpSpPr/>
          <p:nvPr/>
        </p:nvGrpSpPr>
        <p:grpSpPr>
          <a:xfrm>
            <a:off x="527993" y="508660"/>
            <a:ext cx="1728192" cy="3001987"/>
            <a:chOff x="52897" y="-15"/>
            <a:chExt cx="5126391" cy="7260934"/>
          </a:xfrm>
        </p:grpSpPr>
        <p:sp>
          <p:nvSpPr>
            <p:cNvPr id="11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3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Shape 2007"/>
            <p:cNvSpPr/>
            <p:nvPr/>
          </p:nvSpPr>
          <p:spPr>
            <a:xfrm>
              <a:off x="52897" y="6516496"/>
              <a:ext cx="5126391" cy="7444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812800" indent="-812800">
                <a:buNone/>
              </a:pPr>
              <a:r>
                <a:rPr lang="zh-CN" altLang="en-US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（三）三字词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7" name="图片 16" descr="san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55875" y="601980"/>
            <a:ext cx="5062220" cy="25457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2" name="组合 1"/>
          <p:cNvGrpSpPr/>
          <p:nvPr/>
        </p:nvGrpSpPr>
        <p:grpSpPr>
          <a:xfrm>
            <a:off x="1388110" y="3942080"/>
            <a:ext cx="7397115" cy="360045"/>
            <a:chOff x="142152" y="943"/>
            <a:chExt cx="2817784" cy="783697"/>
          </a:xfrm>
        </p:grpSpPr>
        <p:sp>
          <p:nvSpPr>
            <p:cNvPr id="3" name="流程图: 延期 2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sp>
        <p:sp>
          <p:nvSpPr>
            <p:cNvPr id="4" name="流程图: 延期 4"/>
            <p:cNvSpPr/>
            <p:nvPr/>
          </p:nvSpPr>
          <p:spPr>
            <a:xfrm>
              <a:off x="142152" y="115713"/>
              <a:ext cx="2405129" cy="554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388110" y="3903345"/>
            <a:ext cx="7397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考查方式：附加题（选词填空，参考上期调考题型）</a:t>
            </a:r>
            <a:endParaRPr lang="zh-CN" altLang="en-US" sz="2000" b="1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200606225649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9708" y="1287165"/>
            <a:ext cx="4248472" cy="2974336"/>
          </a:xfrm>
          <a:prstGeom prst="rect">
            <a:avLst/>
          </a:prstGeom>
        </p:spPr>
      </p:pic>
      <p:graphicFrame>
        <p:nvGraphicFramePr>
          <p:cNvPr id="6" name="图示 5"/>
          <p:cNvGraphicFramePr/>
          <p:nvPr/>
        </p:nvGraphicFramePr>
        <p:xfrm>
          <a:off x="636905" y="339725"/>
          <a:ext cx="1981835" cy="5759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图示 6"/>
          <p:cNvGraphicFramePr/>
          <p:nvPr/>
        </p:nvGraphicFramePr>
        <p:xfrm>
          <a:off x="5351780" y="225425"/>
          <a:ext cx="2603500" cy="881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图片 8" descr="QQ图片20200606230240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620513" y="1309390"/>
            <a:ext cx="4283968" cy="2952328"/>
          </a:xfrm>
          <a:prstGeom prst="rect">
            <a:avLst/>
          </a:prstGeom>
        </p:spPr>
      </p:pic>
      <p:graphicFrame>
        <p:nvGraphicFramePr>
          <p:cNvPr id="3" name="图示 2"/>
          <p:cNvGraphicFramePr/>
          <p:nvPr/>
        </p:nvGraphicFramePr>
        <p:xfrm>
          <a:off x="636905" y="267335"/>
          <a:ext cx="2734310" cy="797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2125980" y="383005"/>
            <a:ext cx="7017385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高楼林立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车水马龙  灯火辉煌  炊烟袅袅  依山傍水   鸡犬相闻  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前俯后仰 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五彩斑斓  毫不相干  欣喜若狂  点睛之笔   茹毛饮血 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无能为力 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嫦娥奔月  鲲鹏展翅  九天揽月  震耳欲聋   振奋不已  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姗姗来迟 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白雪皑皑  无忧无虑  变化多端  生气勃勃   趁其不备  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左顾右盼 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大模大样  一丝不苟  从容不迫  扬长而去   空空如也   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盘曲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而上  突兀森郁  颜色各异  神清气爽  金碧辉煌   峭壁断崖  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五彩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斑斓  蜿蜒无尽  五彩缤纷  绵延不断  绚丽夺目   歪歪斜斜  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推推搡搡 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不约而同  感叹不已  小心翼翼  惊恐万状   汹涌湍急  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势不可当 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你推我搡  失魂落魄  井然有序  舍己救人   纹丝不动  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相提并论 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" name="Group 2010"/>
          <p:cNvGrpSpPr/>
          <p:nvPr/>
        </p:nvGrpSpPr>
        <p:grpSpPr>
          <a:xfrm>
            <a:off x="181794" y="455325"/>
            <a:ext cx="1944216" cy="4174809"/>
            <a:chOff x="-287765" y="-15"/>
            <a:chExt cx="3891116" cy="8053663"/>
          </a:xfrm>
        </p:grpSpPr>
        <p:sp>
          <p:nvSpPr>
            <p:cNvPr id="11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3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Shape 2007"/>
            <p:cNvSpPr/>
            <p:nvPr/>
          </p:nvSpPr>
          <p:spPr>
            <a:xfrm>
              <a:off x="-287765" y="6302645"/>
              <a:ext cx="3891116" cy="17510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812800" indent="-812800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课文</a:t>
              </a:r>
              <a:r>
                <a:rPr lang="zh-CN" altLang="en-US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中出现过</a:t>
              </a:r>
              <a:endParaRPr lang="en-US" altLang="zh-CN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812800" indent="-812800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一些四字词语：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10"/>
          <p:cNvGrpSpPr/>
          <p:nvPr/>
        </p:nvGrpSpPr>
        <p:grpSpPr>
          <a:xfrm>
            <a:off x="323528" y="771550"/>
            <a:ext cx="1795363" cy="3001987"/>
            <a:chOff x="52897" y="-15"/>
            <a:chExt cx="5325643" cy="7260934"/>
          </a:xfrm>
        </p:grpSpPr>
        <p:sp>
          <p:nvSpPr>
            <p:cNvPr id="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3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" name="Shape 2007"/>
            <p:cNvSpPr/>
            <p:nvPr/>
          </p:nvSpPr>
          <p:spPr>
            <a:xfrm>
              <a:off x="52897" y="6516496"/>
              <a:ext cx="5325643" cy="7444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812800" indent="-812800">
                <a:buNone/>
              </a:pPr>
              <a:r>
                <a:rPr lang="zh-CN" altLang="en-US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（四）四字词语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359025" y="306705"/>
            <a:ext cx="4893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第七单元语文园地    识字加油站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117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267744" y="771550"/>
            <a:ext cx="4896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123728" y="843558"/>
            <a:ext cx="7020272" cy="564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latinLnBrk="0">
              <a:lnSpc>
                <a:spcPts val="5000"/>
              </a:lnSpc>
              <a:spcBef>
                <a:spcPts val="0"/>
              </a:spcBef>
            </a:pP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</a:rPr>
              <a:t>●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</a:rPr>
              <a:t>表现人物性格品质：临危不惧、彬彬有礼舍己为人、大公无私、持之以恒</a:t>
            </a:r>
            <a:endParaRPr lang="en-US" altLang="zh-CN" sz="2800" b="1" dirty="0" smtClean="0">
              <a:uFill>
                <a:solidFill>
                  <a:srgbClr val="FF0000"/>
                </a:solidFill>
              </a:u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algn="just" latinLnBrk="0">
              <a:lnSpc>
                <a:spcPts val="5000"/>
              </a:lnSpc>
              <a:spcBef>
                <a:spcPts val="0"/>
              </a:spcBef>
            </a:pP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</a:rPr>
              <a:t>●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</a:rPr>
              <a:t>表现人物心情的：焦躁不安、心急如焚、</a:t>
            </a:r>
            <a:endParaRPr lang="en-US" altLang="zh-CN" sz="2800" b="1" dirty="0" smtClean="0">
              <a:uFill>
                <a:solidFill>
                  <a:srgbClr val="FF0000"/>
                </a:solidFill>
              </a:u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algn="just" latinLnBrk="0">
              <a:lnSpc>
                <a:spcPts val="5000"/>
              </a:lnSpc>
              <a:spcBef>
                <a:spcPts val="0"/>
              </a:spcBef>
            </a:pP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</a:rPr>
              <a:t>喜出望外、欣喜若狂、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惊恐万状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失魂落魄</a:t>
            </a:r>
            <a:endParaRPr lang="en-US" altLang="zh-CN" sz="2800" b="1" dirty="0" smtClean="0">
              <a:uFill>
                <a:solidFill>
                  <a:srgbClr val="FF0000"/>
                </a:solidFill>
              </a:u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algn="just" latinLnBrk="0">
              <a:lnSpc>
                <a:spcPts val="5000"/>
              </a:lnSpc>
              <a:spcBef>
                <a:spcPts val="0"/>
              </a:spcBef>
            </a:pP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</a:rPr>
              <a:t>●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</a:rPr>
              <a:t>表现人物神态的：全神贯注、兴高采烈、呆若木鸡、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</a:rPr>
              <a:t>眉开眼笑</a:t>
            </a:r>
            <a:endParaRPr lang="en-US" altLang="zh-CN" sz="2800" b="1" dirty="0" smtClean="0">
              <a:uFill>
                <a:solidFill>
                  <a:srgbClr val="FF0000"/>
                </a:solidFill>
              </a:u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algn="just">
              <a:lnSpc>
                <a:spcPts val="6000"/>
              </a:lnSpc>
              <a:spcBef>
                <a:spcPct val="20000"/>
              </a:spcBef>
            </a:pPr>
            <a:endParaRPr lang="en-US" altLang="zh-CN" sz="2800" b="1" dirty="0" smtClean="0">
              <a:uFill>
                <a:solidFill>
                  <a:srgbClr val="FF0000"/>
                </a:solidFill>
              </a:u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algn="just">
              <a:lnSpc>
                <a:spcPts val="6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endParaRPr lang="en-US" altLang="zh-CN" sz="2800" b="1" dirty="0" smtClean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613" y="495330"/>
            <a:ext cx="2448272" cy="360039"/>
            <a:chOff x="142152" y="943"/>
            <a:chExt cx="2817784" cy="783697"/>
          </a:xfrm>
        </p:grpSpPr>
        <p:sp>
          <p:nvSpPr>
            <p:cNvPr id="3" name="流程图: 延期 2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sp>
        <p:sp>
          <p:nvSpPr>
            <p:cNvPr id="4" name="流程图: 延期 4"/>
            <p:cNvSpPr/>
            <p:nvPr/>
          </p:nvSpPr>
          <p:spPr>
            <a:xfrm>
              <a:off x="142152" y="115713"/>
              <a:ext cx="2405129" cy="554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234237" y="495330"/>
            <a:ext cx="13322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考查方式：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Box 51"/>
          <p:cNvSpPr txBox="1"/>
          <p:nvPr/>
        </p:nvSpPr>
        <p:spPr>
          <a:xfrm>
            <a:off x="1043226" y="781328"/>
            <a:ext cx="6336704" cy="17945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7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300000"/>
              </a:lnSpc>
            </a:pPr>
            <a:endParaRPr lang="en-US" altLang="zh-CN" sz="17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ts val="4265"/>
              </a:lnSpc>
              <a:spcBef>
                <a:spcPct val="20000"/>
              </a:spcBef>
            </a:pPr>
            <a:endParaRPr lang="zh-CN" altLang="en-US" sz="2300" b="1" u="heavy" dirty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3" name="图片 12" descr="四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3836" y="1280542"/>
            <a:ext cx="7344816" cy="2427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10"/>
          <p:cNvGrpSpPr/>
          <p:nvPr/>
        </p:nvGrpSpPr>
        <p:grpSpPr>
          <a:xfrm>
            <a:off x="395536" y="771550"/>
            <a:ext cx="1538883" cy="3207841"/>
            <a:chOff x="-587902" y="-15"/>
            <a:chExt cx="4564839" cy="7758836"/>
          </a:xfrm>
        </p:grpSpPr>
        <p:sp>
          <p:nvSpPr>
            <p:cNvPr id="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3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" name="Shape 2007"/>
            <p:cNvSpPr/>
            <p:nvPr/>
          </p:nvSpPr>
          <p:spPr>
            <a:xfrm>
              <a:off x="-587902" y="6269977"/>
              <a:ext cx="4564839" cy="14888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812800" indent="-812800">
                <a:buNone/>
              </a:pPr>
              <a:r>
                <a:rPr lang="zh-CN" altLang="en-US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（五）近义词</a:t>
              </a:r>
              <a:endParaRPr lang="en-US" altLang="zh-CN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812800" indent="-812800">
                <a:buNone/>
              </a:pPr>
              <a:r>
                <a:rPr lang="en-US" altLang="zh-CN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         </a:t>
              </a:r>
              <a:r>
                <a:rPr lang="zh-CN" altLang="en-US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反义词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134523" y="175037"/>
            <a:ext cx="6912768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装饰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装扮    照例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照样   演化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演变    断绝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中断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灵敏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敏捷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发愣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发呆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祈求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祈祷     唯恐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恐怕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交叉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交错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悲壮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悲伤   清楚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清晰    严格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严肃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严厉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徜徉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徘徊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坚定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坚强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坚决    沉醉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沉迷    凝视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注视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出奇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平常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慰藉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安慰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高傲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傲慢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笨重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笨拙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炫耀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夸耀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蜿蜒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曲折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明艳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明丽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爽气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爽朗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舞动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跳动    浮现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出现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发现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实现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重现    试验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尝试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鼓舞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鼓励    宣告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宣布   光芒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光亮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光彩  战役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战争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沉静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镇静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清静     连续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陆续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持续     忘记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忘怀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幻想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理想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梦想     忽然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突然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果然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反义词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（参考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同步解析与测评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单元知识盘点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P9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P19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P28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P36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P41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P49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P59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P66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10"/>
          <p:cNvGrpSpPr/>
          <p:nvPr/>
        </p:nvGrpSpPr>
        <p:grpSpPr>
          <a:xfrm>
            <a:off x="251520" y="771550"/>
            <a:ext cx="1795363" cy="3044081"/>
            <a:chOff x="-374302" y="-15"/>
            <a:chExt cx="5325643" cy="7362747"/>
          </a:xfrm>
        </p:grpSpPr>
        <p:sp>
          <p:nvSpPr>
            <p:cNvPr id="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3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" name="Shape 2007"/>
            <p:cNvSpPr/>
            <p:nvPr/>
          </p:nvSpPr>
          <p:spPr>
            <a:xfrm>
              <a:off x="-374302" y="6618309"/>
              <a:ext cx="5325643" cy="7444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812800" indent="-812800">
                <a:buNone/>
              </a:pPr>
              <a:r>
                <a:rPr lang="zh-CN" altLang="en-US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（六）词语搭配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046605" y="178118"/>
            <a:ext cx="7097395" cy="4477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永不漫灭的回忆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姗姗来迟的朝霞   白雪皑皑的树枝  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洁白的流苏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晶亮的雪花    灿灿的金晖    银色的光华  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灿烂的亮光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伟大的奇观   盘曲而上的公路   各色的映山红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葱郁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的树丛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柔软的芦花  光溜溜的脊背       沮丧的神情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鹅毛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般的苇絮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针刺般的寒冷  柔嫩的青草   丰硕的果子  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动听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的歌声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凄凉的花园    孩子们的乐园   宏伟的都城 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闪亮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的军刀    乌黑的长睫毛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钟情的眼睛     芬芳的灯油 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贵重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的银灯    羞答答的新娘    神圣的仪式 </a:t>
            </a: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平静的海面   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欢快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的舞蹈    欢乐的场面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81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555526"/>
            <a:ext cx="2160240" cy="360039"/>
            <a:chOff x="142152" y="943"/>
            <a:chExt cx="2817784" cy="783697"/>
          </a:xfrm>
        </p:grpSpPr>
        <p:sp>
          <p:nvSpPr>
            <p:cNvPr id="3" name="流程图: 延期 2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sp>
        <p:sp>
          <p:nvSpPr>
            <p:cNvPr id="4" name="流程图: 延期 4"/>
            <p:cNvSpPr/>
            <p:nvPr/>
          </p:nvSpPr>
          <p:spPr>
            <a:xfrm>
              <a:off x="142152" y="115713"/>
              <a:ext cx="2405129" cy="554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11560" y="555526"/>
            <a:ext cx="13322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考查方式：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 descr="D5CAD736A564E3502A8C47AB9244F4C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34945" y="106045"/>
            <a:ext cx="6288405" cy="2385060"/>
          </a:xfrm>
          <a:prstGeom prst="rect">
            <a:avLst/>
          </a:prstGeom>
        </p:spPr>
      </p:pic>
      <p:pic>
        <p:nvPicPr>
          <p:cNvPr id="10" name="图片 9" descr="7157924AC7ABE26D332F70955A9E5EF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4945" y="2491105"/>
            <a:ext cx="6288405" cy="265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BAA0167B593EBA376552DDCE85305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5460" y="71755"/>
            <a:ext cx="8134350" cy="2505075"/>
          </a:xfrm>
          <a:prstGeom prst="rect">
            <a:avLst/>
          </a:prstGeom>
        </p:spPr>
      </p:pic>
      <p:pic>
        <p:nvPicPr>
          <p:cNvPr id="6" name="图片 5" descr="3921D292D321887ECEC8AA359BE97E1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825" y="2576830"/>
            <a:ext cx="8134350" cy="2483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10"/>
          <p:cNvGrpSpPr/>
          <p:nvPr/>
        </p:nvGrpSpPr>
        <p:grpSpPr>
          <a:xfrm>
            <a:off x="395536" y="771550"/>
            <a:ext cx="1538883" cy="3001987"/>
            <a:chOff x="52897" y="-15"/>
            <a:chExt cx="4564839" cy="7260934"/>
          </a:xfrm>
        </p:grpSpPr>
        <p:sp>
          <p:nvSpPr>
            <p:cNvPr id="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3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" name="Shape 2007"/>
            <p:cNvSpPr/>
            <p:nvPr/>
          </p:nvSpPr>
          <p:spPr>
            <a:xfrm>
              <a:off x="52897" y="6516496"/>
              <a:ext cx="4564839" cy="7444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812800" indent="-812800">
                <a:buNone/>
              </a:pPr>
              <a:r>
                <a:rPr lang="zh-CN" altLang="en-US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（七）关联词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802765" y="352425"/>
            <a:ext cx="7233920" cy="4699635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marL="325120" indent="0" algn="just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1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转折关系</a:t>
            </a:r>
            <a:r>
              <a:rPr lang="zh-CN" altLang="en-US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（后面的意思不是顺着前面的意思说下去，而是与前面的意思相反或者相对）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endParaRPr lang="en-US" altLang="zh-CN" sz="2000" b="1" dirty="0" smtClean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indent="0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</a:pPr>
            <a:r>
              <a:rPr lang="zh-CN" altLang="en-US" sz="2000" b="1" dirty="0" smtClean="0">
                <a:latin typeface="+mj-ea"/>
              </a:rPr>
              <a:t>虽然</a:t>
            </a:r>
            <a:r>
              <a:rPr lang="en-US" altLang="zh-CN" sz="2000" b="1" dirty="0">
                <a:latin typeface="+mj-ea"/>
              </a:rPr>
              <a:t>......</a:t>
            </a:r>
            <a:r>
              <a:rPr lang="zh-CN" altLang="en-US" sz="2000" b="1" dirty="0">
                <a:latin typeface="+mj-ea"/>
              </a:rPr>
              <a:t>但是</a:t>
            </a:r>
            <a:r>
              <a:rPr lang="en-US" altLang="zh-CN" sz="2000" b="1" dirty="0">
                <a:latin typeface="+mj-ea"/>
              </a:rPr>
              <a:t>......   </a:t>
            </a:r>
            <a:r>
              <a:rPr lang="en-US" altLang="zh-CN" sz="2000" b="1" dirty="0" smtClean="0">
                <a:latin typeface="+mj-ea"/>
              </a:rPr>
              <a:t>  </a:t>
            </a:r>
            <a:r>
              <a:rPr lang="zh-CN" altLang="en-US" sz="2000" b="1" dirty="0" smtClean="0">
                <a:latin typeface="+mj-ea"/>
              </a:rPr>
              <a:t>尽管</a:t>
            </a:r>
            <a:r>
              <a:rPr lang="en-US" altLang="zh-CN" sz="2000" b="1" dirty="0">
                <a:latin typeface="+mj-ea"/>
              </a:rPr>
              <a:t>......</a:t>
            </a:r>
            <a:r>
              <a:rPr lang="zh-CN" altLang="en-US" sz="2000" b="1" dirty="0">
                <a:latin typeface="+mj-ea"/>
              </a:rPr>
              <a:t>还是</a:t>
            </a:r>
            <a:r>
              <a:rPr lang="en-US" altLang="zh-CN" sz="2000" b="1" dirty="0">
                <a:latin typeface="+mj-ea"/>
              </a:rPr>
              <a:t>......   </a:t>
            </a:r>
            <a:r>
              <a:rPr lang="en-US" altLang="zh-CN" sz="2000" b="1" dirty="0" smtClean="0">
                <a:latin typeface="+mj-ea"/>
              </a:rPr>
              <a:t>     </a:t>
            </a:r>
            <a:endParaRPr lang="en-US" altLang="zh-CN" sz="2000" b="1" dirty="0" smtClean="0">
              <a:latin typeface="+mj-ea"/>
            </a:endParaRPr>
          </a:p>
          <a:p>
            <a:pPr indent="0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</a:pPr>
            <a:r>
              <a:rPr lang="zh-CN" altLang="en-US" sz="2000" b="1" dirty="0" smtClean="0">
                <a:latin typeface="+mj-ea"/>
              </a:rPr>
              <a:t>尽管</a:t>
            </a:r>
            <a:r>
              <a:rPr lang="en-US" altLang="zh-CN" sz="2000" b="1" dirty="0">
                <a:latin typeface="+mj-ea"/>
              </a:rPr>
              <a:t>......</a:t>
            </a:r>
            <a:r>
              <a:rPr lang="zh-CN" altLang="en-US" sz="2000" b="1" dirty="0">
                <a:latin typeface="+mj-ea"/>
              </a:rPr>
              <a:t>可是</a:t>
            </a:r>
            <a:r>
              <a:rPr lang="en-US" altLang="zh-CN" sz="2000" b="1" dirty="0" smtClean="0">
                <a:latin typeface="+mj-ea"/>
              </a:rPr>
              <a:t>......     </a:t>
            </a:r>
            <a:r>
              <a:rPr lang="zh-CN" altLang="en-US" sz="2000" b="1" dirty="0" smtClean="0"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</a:rPr>
              <a:t>然而、但是、却、可是……</a:t>
            </a:r>
            <a:endParaRPr lang="zh-CN" altLang="en-US" sz="2000" b="1" dirty="0" smtClean="0">
              <a:latin typeface="新宋体" panose="02010609030101010101" pitchFamily="49" charset="-122"/>
              <a:ea typeface="新宋体" panose="02010609030101010101" pitchFamily="49" charset="-122"/>
              <a:cs typeface="新宋体" panose="02010609030101010101" pitchFamily="49" charset="-122"/>
            </a:endParaRPr>
          </a:p>
          <a:p>
            <a:pPr indent="0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</a:pPr>
            <a:endParaRPr lang="en-US" altLang="zh-CN" sz="2000" b="1" dirty="0" smtClean="0">
              <a:latin typeface="+mj-ea"/>
            </a:endParaRPr>
          </a:p>
          <a:p>
            <a:pPr marL="325120" indent="0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因果关系</a:t>
            </a:r>
            <a:r>
              <a:rPr lang="zh-CN" altLang="en-US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（前面是原因，后面是结果）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endParaRPr lang="en-US" altLang="zh-CN" sz="2000" b="1" dirty="0" smtClean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457200" indent="0" algn="just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</a:pP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因为</a:t>
            </a:r>
            <a:r>
              <a:rPr lang="en-US" altLang="zh-CN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</a:t>
            </a:r>
            <a:r>
              <a:rPr lang="zh-CN" altLang="en-US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所以</a:t>
            </a:r>
            <a:r>
              <a:rPr lang="en-US" altLang="zh-CN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    </a:t>
            </a:r>
            <a:r>
              <a:rPr lang="zh-CN" altLang="en-US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由于</a:t>
            </a:r>
            <a:r>
              <a:rPr lang="en-US" altLang="zh-CN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.......</a:t>
            </a:r>
            <a:r>
              <a:rPr lang="zh-CN" altLang="en-US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因此</a:t>
            </a:r>
            <a:r>
              <a:rPr lang="en-US" altLang="zh-CN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  </a:t>
            </a:r>
            <a:endParaRPr lang="en-US" altLang="zh-CN" sz="2000" b="1" dirty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457200" indent="0" algn="just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</a:pP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既然</a:t>
            </a:r>
            <a:r>
              <a:rPr lang="en-US" altLang="zh-CN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</a:t>
            </a:r>
            <a:r>
              <a:rPr lang="zh-CN" altLang="en-US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那么</a:t>
            </a:r>
            <a:r>
              <a:rPr lang="en-US" altLang="zh-CN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   </a:t>
            </a:r>
            <a:r>
              <a:rPr lang="zh-CN" altLang="en-US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既然</a:t>
            </a:r>
            <a:r>
              <a:rPr lang="en-US" altLang="zh-CN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</a:t>
            </a:r>
            <a:r>
              <a:rPr lang="zh-CN" altLang="en-US" sz="2000" b="1" dirty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就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 </a:t>
            </a:r>
            <a:endParaRPr lang="en-US" altLang="zh-CN" sz="2000" b="1" dirty="0" smtClean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457200" indent="0" algn="just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</a:pPr>
            <a:endParaRPr lang="en-US" altLang="zh-CN" sz="2000" b="1" dirty="0" smtClean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457200" indent="0" algn="just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(3)</a:t>
            </a:r>
            <a:r>
              <a:rPr lang="zh-CN" altLang="en-US" sz="20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条件关系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（有了某种条件，才会出现某种结果）：</a:t>
            </a:r>
            <a:endParaRPr lang="en-US" altLang="zh-CN" sz="2000" b="1" dirty="0" smtClean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457200" indent="0" algn="just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</a:pP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 只有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才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    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只要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就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</a:t>
            </a:r>
            <a:endParaRPr lang="en-US" altLang="zh-CN" sz="2000" b="1" dirty="0" smtClean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457200" indent="0" algn="just" latinLnBrk="0">
              <a:lnSpc>
                <a:spcPts val="2700"/>
              </a:lnSpc>
              <a:spcBef>
                <a:spcPts val="0"/>
              </a:spcBef>
              <a:buClr>
                <a:srgbClr val="FF0000"/>
              </a:buClr>
            </a:pP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无论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都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     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除非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</a:t>
            </a:r>
            <a:r>
              <a:rPr lang="zh-CN" altLang="en-US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才</a:t>
            </a:r>
            <a:r>
              <a:rPr lang="en-US" altLang="zh-CN" sz="2000" b="1" dirty="0" smtClean="0">
                <a:uFill>
                  <a:solidFill>
                    <a:srgbClr val="FF0000"/>
                  </a:solidFill>
                </a:uFill>
                <a:latin typeface="新宋体" panose="02010609030101010101" pitchFamily="49" charset="-122"/>
                <a:ea typeface="新宋体" panose="02010609030101010101" pitchFamily="49" charset="-122"/>
              </a:rPr>
              <a:t>...... </a:t>
            </a:r>
            <a:endParaRPr lang="en-US" altLang="zh-CN" sz="2000" b="1" dirty="0" smtClean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ts val="3265"/>
              </a:lnSpc>
              <a:spcBef>
                <a:spcPct val="20000"/>
              </a:spcBef>
              <a:buClr>
                <a:srgbClr val="FF0000"/>
              </a:buClr>
            </a:pPr>
            <a:endParaRPr lang="en-US" altLang="zh-CN" sz="2000" b="1" dirty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示 13"/>
          <p:cNvGraphicFramePr/>
          <p:nvPr/>
        </p:nvGraphicFramePr>
        <p:xfrm>
          <a:off x="2192020" y="1851660"/>
          <a:ext cx="864235" cy="1727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15" name="图示 14"/>
          <p:cNvGraphicFramePr/>
          <p:nvPr/>
        </p:nvGraphicFramePr>
        <p:xfrm>
          <a:off x="3701415" y="2288540"/>
          <a:ext cx="707390" cy="1368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6" name="图示 15"/>
          <p:cNvGraphicFramePr/>
          <p:nvPr/>
        </p:nvGraphicFramePr>
        <p:xfrm>
          <a:off x="4932040" y="1995686"/>
          <a:ext cx="738664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7" name="图示 16"/>
          <p:cNvGraphicFramePr/>
          <p:nvPr/>
        </p:nvGraphicFramePr>
        <p:xfrm>
          <a:off x="6538317" y="2211710"/>
          <a:ext cx="648072" cy="193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aphicFrame>
        <p:nvGraphicFramePr>
          <p:cNvPr id="13" name="图示 12"/>
          <p:cNvGraphicFramePr/>
          <p:nvPr/>
        </p:nvGraphicFramePr>
        <p:xfrm>
          <a:off x="611560" y="699542"/>
          <a:ext cx="1152128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sp>
        <p:nvSpPr>
          <p:cNvPr id="7" name="MH_Number_1"/>
          <p:cNvSpPr/>
          <p:nvPr>
            <p:custDataLst>
              <p:tags r:id="rId26"/>
            </p:custDataLst>
          </p:nvPr>
        </p:nvSpPr>
        <p:spPr>
          <a:xfrm>
            <a:off x="2339752" y="1491630"/>
            <a:ext cx="564515" cy="244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MH_Number_1"/>
          <p:cNvSpPr/>
          <p:nvPr>
            <p:custDataLst>
              <p:tags r:id="rId27"/>
            </p:custDataLst>
          </p:nvPr>
        </p:nvSpPr>
        <p:spPr>
          <a:xfrm>
            <a:off x="3766820" y="1953260"/>
            <a:ext cx="576580" cy="244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9" name="MH_Number_1"/>
          <p:cNvSpPr/>
          <p:nvPr>
            <p:custDataLst>
              <p:tags r:id="rId28"/>
            </p:custDataLst>
          </p:nvPr>
        </p:nvSpPr>
        <p:spPr>
          <a:xfrm>
            <a:off x="5076056" y="1635646"/>
            <a:ext cx="499136" cy="244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" name="MH_Number_1"/>
          <p:cNvSpPr/>
          <p:nvPr>
            <p:custDataLst>
              <p:tags r:id="rId29"/>
            </p:custDataLst>
          </p:nvPr>
        </p:nvSpPr>
        <p:spPr>
          <a:xfrm>
            <a:off x="6613118" y="1851670"/>
            <a:ext cx="499136" cy="244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graphicFrame>
        <p:nvGraphicFramePr>
          <p:cNvPr id="18" name="图示 17"/>
          <p:cNvGraphicFramePr/>
          <p:nvPr/>
        </p:nvGraphicFramePr>
        <p:xfrm>
          <a:off x="7668344" y="2571750"/>
          <a:ext cx="738664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sp>
        <p:nvSpPr>
          <p:cNvPr id="12" name="MH_Number_1"/>
          <p:cNvSpPr/>
          <p:nvPr>
            <p:custDataLst>
              <p:tags r:id="rId35"/>
            </p:custDataLst>
          </p:nvPr>
        </p:nvSpPr>
        <p:spPr>
          <a:xfrm>
            <a:off x="7812360" y="2211710"/>
            <a:ext cx="499136" cy="244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05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555526"/>
            <a:ext cx="2160240" cy="360039"/>
            <a:chOff x="142152" y="943"/>
            <a:chExt cx="2817784" cy="783697"/>
          </a:xfrm>
        </p:grpSpPr>
        <p:sp>
          <p:nvSpPr>
            <p:cNvPr id="3" name="流程图: 延期 2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sp>
        <p:sp>
          <p:nvSpPr>
            <p:cNvPr id="4" name="流程图: 延期 4"/>
            <p:cNvSpPr/>
            <p:nvPr/>
          </p:nvSpPr>
          <p:spPr>
            <a:xfrm>
              <a:off x="142152" y="115713"/>
              <a:ext cx="2405129" cy="554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11560" y="555526"/>
            <a:ext cx="13322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考查方式：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" name="图片 6" descr="1CAFFDA8D90887348956306219DA774D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08910" y="108585"/>
            <a:ext cx="6307455" cy="2573020"/>
          </a:xfrm>
          <a:prstGeom prst="rect">
            <a:avLst/>
          </a:prstGeom>
        </p:spPr>
      </p:pic>
      <p:pic>
        <p:nvPicPr>
          <p:cNvPr id="9" name="图片 8" descr="6CC245EA13B32B4EE7A19A92C94462D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08275" y="2681605"/>
            <a:ext cx="6308090" cy="2461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731770" y="555625"/>
            <a:ext cx="6217920" cy="4320540"/>
            <a:chOff x="-45849" y="-257464"/>
            <a:chExt cx="4723341" cy="2664295"/>
          </a:xfrm>
        </p:grpSpPr>
        <p:sp>
          <p:nvSpPr>
            <p:cNvPr id="10" name="圆角矩形 9"/>
            <p:cNvSpPr/>
            <p:nvPr/>
          </p:nvSpPr>
          <p:spPr>
            <a:xfrm>
              <a:off x="-45849" y="-257464"/>
              <a:ext cx="4567538" cy="2664295"/>
            </a:xfrm>
            <a:prstGeom prst="roundRect">
              <a:avLst/>
            </a:pr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圆角矩形 4"/>
            <p:cNvSpPr/>
            <p:nvPr/>
          </p:nvSpPr>
          <p:spPr>
            <a:xfrm>
              <a:off x="13794" y="3741"/>
              <a:ext cx="4663698" cy="21718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38100" rIns="76200" bIns="38100" numCol="1" spcCol="1270" anchor="ctr" anchorCtr="0">
              <a:noAutofit/>
            </a:bodyPr>
            <a:lstStyle/>
            <a:p>
              <a:pPr lvl="0" algn="l" defTabSz="889000" rtl="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000" b="1" kern="1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01</a:t>
              </a:r>
              <a:r>
                <a:rPr lang="zh-CN" altLang="en-US" sz="2000" b="1" kern="1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、</a:t>
              </a:r>
              <a:r>
                <a:rPr lang="zh-CN" altLang="en-US" sz="2000" b="1" kern="1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语文园地中的词句段运用</a:t>
              </a:r>
              <a:r>
                <a:rPr lang="zh-CN" sz="2000" b="1" kern="1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。</a:t>
              </a:r>
              <a:endParaRPr lang="en-US" altLang="zh-CN" sz="2000" b="1" kern="12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lvl="0" defTabSz="889000">
                <a:lnSpc>
                  <a:spcPct val="200000"/>
                </a:lnSpc>
                <a:spcAft>
                  <a:spcPct val="35000"/>
                </a:spcAft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02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、</a:t>
              </a:r>
              <a:r>
                <a:rPr lang="zh-CN" altLang="en-US" sz="20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双重否定句和陈述句的转换。</a:t>
              </a:r>
              <a:endParaRPr lang="en-US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lvl="0" defTabSz="889000">
                <a:lnSpc>
                  <a:spcPct val="200000"/>
                </a:lnSpc>
                <a:spcAft>
                  <a:spcPct val="35000"/>
                </a:spcAft>
              </a:pPr>
              <a:r>
                <a:rPr lang="en-US" altLang="zh-CN" sz="2000" b="1" kern="1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03</a:t>
              </a:r>
              <a:r>
                <a:rPr lang="zh-CN" altLang="en-US" sz="2000" b="1" kern="1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、</a:t>
              </a:r>
              <a:r>
                <a:rPr lang="zh-CN" altLang="en-US" sz="2000" b="1" kern="1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修改病句。</a:t>
              </a:r>
              <a:endParaRPr lang="en-US" altLang="zh-CN" sz="2000" b="1" kern="12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lvl="0" algn="l" defTabSz="889000" rtl="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04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、</a:t>
              </a:r>
              <a:r>
                <a:rPr lang="zh-CN" altLang="en-US" sz="20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连续动作。</a:t>
              </a:r>
              <a:endParaRPr lang="en-US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lvl="0" algn="l" defTabSz="889000" rtl="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000" b="1" kern="1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05</a:t>
              </a:r>
              <a:r>
                <a:rPr lang="zh-CN" altLang="en-US" sz="2000" b="1" kern="1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、</a:t>
              </a:r>
              <a:r>
                <a:rPr lang="zh-CN" altLang="en-US" sz="2000" b="1" kern="1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读下面两组句子，体会加点部分表达的不同</a:t>
              </a:r>
              <a:endParaRPr lang="zh-CN" altLang="en-US" sz="2000" b="1" kern="12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lvl="0" algn="l" defTabSz="889000" rtl="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kern="1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感情，再照样子改写句子。</a:t>
              </a:r>
              <a:endParaRPr lang="zh-CN" sz="2000" b="1" kern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460" y="339725"/>
            <a:ext cx="2375535" cy="849630"/>
            <a:chOff x="0" y="0"/>
            <a:chExt cx="1368152" cy="849420"/>
          </a:xfrm>
        </p:grpSpPr>
        <p:sp>
          <p:nvSpPr>
            <p:cNvPr id="3" name="圆角矩形 2"/>
            <p:cNvSpPr/>
            <p:nvPr/>
          </p:nvSpPr>
          <p:spPr>
            <a:xfrm>
              <a:off x="0" y="0"/>
              <a:ext cx="1368152" cy="84942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圆角矩形 4"/>
            <p:cNvSpPr/>
            <p:nvPr/>
          </p:nvSpPr>
          <p:spPr>
            <a:xfrm>
              <a:off x="41465" y="41465"/>
              <a:ext cx="1285222" cy="7664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lvl="0" algn="l" defTabSz="1466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  </a:t>
              </a:r>
              <a:r>
                <a:rPr lang="en-US" altLang="zh-CN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02 </a:t>
              </a:r>
              <a:r>
                <a:rPr lang="zh-CN" altLang="en-US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句子</a:t>
              </a:r>
              <a:endParaRPr lang="en-US" sz="3300" b="1" kern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787775" y="1197610"/>
            <a:ext cx="1054735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04615" y="864870"/>
            <a:ext cx="10096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1520" y="267494"/>
            <a:ext cx="3888432" cy="455898"/>
            <a:chOff x="1850541" y="486675"/>
            <a:chExt cx="2574908" cy="455898"/>
          </a:xfrm>
        </p:grpSpPr>
        <p:sp>
          <p:nvSpPr>
            <p:cNvPr id="14" name="燕尾形 13"/>
            <p:cNvSpPr/>
            <p:nvPr/>
          </p:nvSpPr>
          <p:spPr>
            <a:xfrm>
              <a:off x="1850541" y="486675"/>
              <a:ext cx="2574908" cy="455898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燕尾形 4"/>
            <p:cNvSpPr/>
            <p:nvPr/>
          </p:nvSpPr>
          <p:spPr>
            <a:xfrm>
              <a:off x="2078489" y="486675"/>
              <a:ext cx="2288438" cy="455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000" kern="12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01</a:t>
              </a:r>
              <a:r>
                <a:rPr lang="zh-CN" altLang="en-US" sz="2000" kern="12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、语文园地中的词句段运用</a:t>
              </a:r>
              <a:endParaRPr lang="zh-CN" altLang="en-US" sz="2000" kern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55576" y="1357848"/>
            <a:ext cx="75608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P13  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语文园地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 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读句子，再选一幅图画照样子写一写。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●天边的红霞，向晚的微风，头上飞过的归巢的鸟儿，都是他们的好友。它们和乡下人家一起，</a:t>
            </a:r>
            <a:r>
              <a:rPr lang="zh-CN" altLang="en-US" b="1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绘成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了一幅自然、和谐的田园风景画。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●飞翔的海鸥，金色的沙滩，白色的浪花，</a:t>
            </a:r>
            <a:r>
              <a:rPr lang="zh-CN" altLang="en-US" b="1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构成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了迷人的海岸线。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先分后总</a:t>
            </a:r>
            <a:endParaRPr lang="zh-CN" altLang="en-US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283968" y="339502"/>
            <a:ext cx="28765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zh-CN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会写的（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P13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P61</a:t>
            </a:r>
            <a:r>
              <a:rPr lang="zh-CN" altLang="zh-CN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en-US" altLang="zh-CN" b="1" dirty="0" smtClean="0"/>
          </a:p>
          <a:p>
            <a:endParaRPr lang="zh-CN" altLang="en-US" b="1" dirty="0" smtClean="0"/>
          </a:p>
        </p:txBody>
      </p:sp>
      <p:sp>
        <p:nvSpPr>
          <p:cNvPr id="20" name="矩形 19"/>
          <p:cNvSpPr/>
          <p:nvPr/>
        </p:nvSpPr>
        <p:spPr>
          <a:xfrm>
            <a:off x="4283968" y="77155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 smtClean="0"/>
              <a:t>二、会感受的（</a:t>
            </a:r>
            <a:r>
              <a:rPr lang="en-US" altLang="zh-CN" b="1" dirty="0" smtClean="0"/>
              <a:t>P23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32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46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98</a:t>
            </a:r>
            <a:r>
              <a:rPr lang="zh-CN" altLang="zh-CN" b="1" dirty="0" smtClean="0"/>
              <a:t>）</a:t>
            </a:r>
            <a:endParaRPr lang="en-US" altLang="zh-CN" b="1" dirty="0" smtClean="0"/>
          </a:p>
          <a:p>
            <a:endParaRPr lang="zh-CN" altLang="zh-CN" b="1" dirty="0" smtClean="0"/>
          </a:p>
          <a:p>
            <a:endParaRPr lang="zh-CN" altLang="en-US" b="1" dirty="0" smtClean="0"/>
          </a:p>
        </p:txBody>
      </p:sp>
      <p:sp>
        <p:nvSpPr>
          <p:cNvPr id="21" name="矩形 20"/>
          <p:cNvSpPr/>
          <p:nvPr/>
        </p:nvSpPr>
        <p:spPr>
          <a:xfrm>
            <a:off x="4283968" y="1203598"/>
            <a:ext cx="25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三、会运用的（</a:t>
            </a:r>
            <a:r>
              <a:rPr lang="en-US" altLang="zh-CN" b="1" dirty="0" smtClean="0"/>
              <a:t>P118</a:t>
            </a:r>
            <a:r>
              <a:rPr lang="zh-CN" altLang="en-US" b="1" dirty="0" smtClean="0"/>
              <a:t>）</a:t>
            </a:r>
            <a:endParaRPr lang="zh-CN" alt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1419622"/>
            <a:ext cx="633670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331640" y="627534"/>
            <a:ext cx="20906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P61  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语文园地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 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87285" y="3977640"/>
            <a:ext cx="147256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冒号用法；先总后分</a:t>
            </a:r>
            <a:endParaRPr lang="zh-CN" altLang="en-US" sz="2000" b="1" dirty="0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0225" y="504825"/>
            <a:ext cx="8146232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9845" y="2073275"/>
            <a:ext cx="11791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1131590"/>
            <a:ext cx="7488832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数千万年后，它的后代繁衍成一个</a:t>
            </a:r>
            <a:r>
              <a:rPr lang="zh-CN" altLang="en-US" b="1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形态各异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庞大家族。有些恐龙像它们的祖先一样用两组奔跑，有些恐龙则用四足行走。有些恐龙身长几十米，重达数十吨；有些恐龙则身材小巧，体重只有几千克。有些恐龙凶猛异常，是茹毛饮血的食肉动物；有些恐龙则温顺可爱，以植物为食。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先总后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576" y="483518"/>
            <a:ext cx="1571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P23  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小练笔 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339502"/>
            <a:ext cx="2206053" cy="572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P32     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语文园地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95438" y="1059583"/>
            <a:ext cx="595312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9502"/>
            <a:ext cx="21483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P46    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语文园地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2542" y="987574"/>
            <a:ext cx="439248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747" y="987574"/>
            <a:ext cx="4257600" cy="3481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29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23478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P98   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语文园地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  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比喻句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491630"/>
            <a:ext cx="504056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2" cstate="print"/>
          <a:srcRect t="10919" r="18409"/>
          <a:stretch>
            <a:fillRect/>
          </a:stretch>
        </p:blipFill>
        <p:spPr bwMode="auto">
          <a:xfrm>
            <a:off x="5292080" y="123478"/>
            <a:ext cx="3636912" cy="2349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3" cstate="print"/>
          <a:srcRect l="3801" t="7043"/>
          <a:stretch>
            <a:fillRect/>
          </a:stretch>
        </p:blipFill>
        <p:spPr bwMode="auto">
          <a:xfrm>
            <a:off x="5220072" y="2571750"/>
            <a:ext cx="37890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9750" y="771525"/>
            <a:ext cx="3046730" cy="6451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考查方式：</a:t>
            </a:r>
            <a:endParaRPr lang="en-US" altLang="zh-CN" b="1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语文常识判断题中呈现。</a:t>
            </a:r>
            <a:endParaRPr lang="zh-CN" altLang="en-US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39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39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39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0890" y="2171700"/>
            <a:ext cx="7913370" cy="876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9552" y="1131590"/>
            <a:ext cx="8424936" cy="4496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双重否定                   陈述句 </a:t>
            </a:r>
            <a:endParaRPr lang="en-US" altLang="zh-CN" sz="20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endParaRPr lang="zh-CN" altLang="en-US" sz="20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例句：</a:t>
            </a:r>
            <a:r>
              <a:rPr lang="en-US" altLang="zh-CN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、这不可能不是很伟大的奇观。</a:t>
            </a:r>
            <a:endParaRPr lang="en-US" altLang="zh-CN" sz="20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000" b="1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这是很伟大的奇观。</a:t>
            </a:r>
            <a:endParaRPr lang="zh-CN" altLang="en-US" sz="2000" b="1" u="sng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endParaRPr lang="en-US" altLang="zh-CN" sz="2000" b="1" u="sng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en-US" altLang="zh-CN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、当公主出现在面前的时候，她不得不承认，她还从来没有见过比这更美的容貌。</a:t>
            </a:r>
            <a:endParaRPr lang="en-US" altLang="zh-CN" sz="20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endParaRPr lang="zh-CN" altLang="en-US" sz="2000" b="1" u="sng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 b="1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当公主出现在面前的时候，她承认，她还从来没有见过比这更美的容貌。</a:t>
            </a:r>
            <a:endParaRPr lang="en-US" altLang="zh-CN" sz="2000" b="1" u="sng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endParaRPr lang="en-US" altLang="zh-CN" sz="20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endParaRPr lang="en-US" altLang="zh-CN" sz="20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1460" y="267335"/>
            <a:ext cx="4511040" cy="455930"/>
            <a:chOff x="1850541" y="486675"/>
            <a:chExt cx="2574908" cy="455898"/>
          </a:xfrm>
        </p:grpSpPr>
        <p:sp>
          <p:nvSpPr>
            <p:cNvPr id="22" name="燕尾形 21"/>
            <p:cNvSpPr/>
            <p:nvPr/>
          </p:nvSpPr>
          <p:spPr>
            <a:xfrm>
              <a:off x="1850541" y="486675"/>
              <a:ext cx="2574908" cy="455898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燕尾形 4"/>
            <p:cNvSpPr/>
            <p:nvPr/>
          </p:nvSpPr>
          <p:spPr>
            <a:xfrm>
              <a:off x="2078489" y="486675"/>
              <a:ext cx="2288438" cy="455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000" kern="12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02</a:t>
              </a:r>
              <a:r>
                <a:rPr lang="zh-CN" altLang="en-US" sz="2000" kern="12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</a:t>
              </a:r>
              <a:r>
                <a:rPr lang="zh-CN" altLang="en-US" sz="2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双重否定句和陈述句的转换</a:t>
              </a:r>
              <a:endParaRPr lang="zh-CN" altLang="en-US" sz="2000" kern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4" name="右箭头 23"/>
          <p:cNvSpPr/>
          <p:nvPr/>
        </p:nvSpPr>
        <p:spPr>
          <a:xfrm>
            <a:off x="2396401" y="1242586"/>
            <a:ext cx="864096" cy="1080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/>
        </p:nvGraphicFramePr>
        <p:xfrm>
          <a:off x="263525" y="268605"/>
          <a:ext cx="2520315" cy="1369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3563169" y="674906"/>
            <a:ext cx="3096344" cy="360039"/>
            <a:chOff x="142152" y="943"/>
            <a:chExt cx="2817784" cy="783697"/>
          </a:xfrm>
        </p:grpSpPr>
        <p:sp>
          <p:nvSpPr>
            <p:cNvPr id="15" name="流程图: 延期 14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sp>
        <p:sp>
          <p:nvSpPr>
            <p:cNvPr id="16" name="流程图: 延期 4"/>
            <p:cNvSpPr/>
            <p:nvPr/>
          </p:nvSpPr>
          <p:spPr>
            <a:xfrm>
              <a:off x="142152" y="115713"/>
              <a:ext cx="2405129" cy="554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08760" y="1526540"/>
            <a:ext cx="752348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澎湃（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pài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）  开辟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pì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奢侈（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chǐ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）   侍候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shì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绮丽（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q</a:t>
            </a:r>
            <a:r>
              <a:rPr lang="en-US" altLang="zh-CN" b="1" dirty="0" smtClean="0">
                <a:latin typeface="宋体" panose="02010600030101010101" pitchFamily="2" charset="-122"/>
                <a:sym typeface="+mn-ea"/>
              </a:rPr>
              <a:t>ǐ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）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endParaRPr lang="en-US" altLang="zh-CN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栖息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qī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曝晒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pù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徜徉（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ch</a:t>
            </a:r>
            <a:r>
              <a:rPr lang="en-US" altLang="zh-CN" b="1" dirty="0" smtClean="0">
                <a:latin typeface="宋体" panose="02010600030101010101" pitchFamily="2" charset="-122"/>
                <a:sym typeface="+mn-ea"/>
              </a:rPr>
              <a:t>á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ng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）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日晕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(y</a:t>
            </a:r>
            <a:r>
              <a:rPr lang="en-US" altLang="zh-CN" b="1" dirty="0" smtClean="0">
                <a:latin typeface="宋体" panose="02010600030101010101" pitchFamily="2" charset="-122"/>
                <a:sym typeface="+mn-ea"/>
              </a:rPr>
              <a:t>ù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n)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刹那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chà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浙江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zhè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卒业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zú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</a:t>
            </a:r>
            <a:r>
              <a:rPr lang="zh-CN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慰藉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ji</a:t>
            </a:r>
            <a:r>
              <a:rPr lang="zh-CN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è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解闷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mèn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重荷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hè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岗位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gǎng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）  慷慨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kǎi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撵走（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niǎn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）  </a:t>
            </a:r>
            <a:r>
              <a:rPr lang="zh-CN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蝙蝠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biān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花穗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suì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晋察冀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jìn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扒开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bā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剖开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</a:t>
            </a:r>
            <a:r>
              <a:rPr lang="en-US" altLang="zh-CN" b="1" dirty="0" err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pōu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孵化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(f</a:t>
            </a:r>
            <a:r>
              <a:rPr lang="en-US" altLang="zh-CN" b="1" dirty="0" smtClean="0">
                <a:ea typeface="新宋体" panose="02010609030101010101" pitchFamily="49" charset="-122"/>
                <a:cs typeface="Calibri" panose="020F0502020204030204" pitchFamily="34" charset="0"/>
                <a:sym typeface="+mn-ea"/>
              </a:rPr>
              <a:t>ū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 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成绩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(j</a:t>
            </a:r>
            <a:r>
              <a:rPr lang="en-US" altLang="zh-CN" b="1" dirty="0" smtClean="0">
                <a:latin typeface="宋体" panose="02010600030101010101" pitchFamily="2" charset="-122"/>
                <a:sym typeface="+mn-ea"/>
              </a:rPr>
              <a:t>ì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)</a:t>
            </a:r>
            <a:endParaRPr lang="en-US" altLang="zh-CN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lvl="0">
              <a:lnSpc>
                <a:spcPct val="200000"/>
              </a:lnSpc>
            </a:pP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剖开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(p</a:t>
            </a:r>
            <a:r>
              <a:rPr lang="en-US" altLang="zh-CN" b="1" dirty="0" smtClean="0">
                <a:ea typeface="新宋体" panose="02010609030101010101" pitchFamily="49" charset="-122"/>
                <a:cs typeface="Calibri" panose="020F0502020204030204" pitchFamily="34" charset="0"/>
                <a:sym typeface="+mn-ea"/>
              </a:rPr>
              <a:t>ō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u)    </a:t>
            </a:r>
            <a:endParaRPr lang="en-US" altLang="zh-CN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70581" y="666651"/>
            <a:ext cx="1554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易混淆的字：</a:t>
            </a:r>
            <a:endParaRPr lang="zh-CN" altLang="en-US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11560" y="339502"/>
            <a:ext cx="3744416" cy="455898"/>
            <a:chOff x="1850541" y="558683"/>
            <a:chExt cx="2574908" cy="455898"/>
          </a:xfrm>
        </p:grpSpPr>
        <p:sp>
          <p:nvSpPr>
            <p:cNvPr id="4" name="燕尾形 3"/>
            <p:cNvSpPr/>
            <p:nvPr/>
          </p:nvSpPr>
          <p:spPr>
            <a:xfrm>
              <a:off x="1850541" y="558683"/>
              <a:ext cx="2574908" cy="455898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燕尾形 4"/>
            <p:cNvSpPr/>
            <p:nvPr/>
          </p:nvSpPr>
          <p:spPr>
            <a:xfrm>
              <a:off x="2076410" y="558683"/>
              <a:ext cx="2288438" cy="455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000" kern="12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03</a:t>
              </a:r>
              <a:r>
                <a:rPr lang="zh-CN" altLang="en-US" sz="2000" kern="12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</a:t>
              </a:r>
              <a:r>
                <a:rPr lang="zh-CN" altLang="en-US" sz="2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修改病句</a:t>
              </a:r>
              <a:endParaRPr lang="zh-CN" altLang="en-US" sz="2000" kern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15616" y="1059582"/>
            <a:ext cx="648072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修改病句要求学生掌握以下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原则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、弄清楚病因 ；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、修改就少不就多； 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、原意不能变； 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、熟练使用修改符号；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627534"/>
            <a:ext cx="676875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800" b="1" dirty="0" smtClean="0"/>
              <a:t>常见的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病因</a:t>
            </a:r>
            <a:r>
              <a:rPr lang="zh-CN" altLang="en-US" sz="2800" b="1" dirty="0" smtClean="0"/>
              <a:t>有以下几类：</a:t>
            </a:r>
            <a:endParaRPr lang="en-US" altLang="zh-CN" sz="2800" b="1" dirty="0" smtClean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b="1" dirty="0" smtClean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/>
              <a:t>      </a:t>
            </a:r>
            <a:endParaRPr lang="zh-CN" altLang="en-US" b="1" dirty="0" smtClean="0"/>
          </a:p>
          <a:p>
            <a:pPr latinLnBrk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、成分残缺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2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、用词不当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、语意重复                         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、搭配不当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、语序颠倒                         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、前后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矛盾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、指代不明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dirty="0" smtClean="0"/>
              <a:t>      </a:t>
            </a:r>
            <a:endParaRPr lang="zh-CN" altLang="en-US" b="1" dirty="0" smtClean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/>
              <a:t>      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86785" y="514251"/>
            <a:ext cx="2843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六单元语文园地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●用学过的修改符号，修改下面这段话。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06101" y="1938159"/>
            <a:ext cx="1404664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删除</a:t>
            </a:r>
            <a:endParaRPr lang="en-US" altLang="zh-CN" sz="2000" b="1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000" b="1" dirty="0" smtClean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对调</a:t>
            </a:r>
            <a:endParaRPr lang="en-US" altLang="zh-CN" sz="2000" b="1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改正</a:t>
            </a:r>
            <a:endParaRPr lang="en-US" altLang="zh-CN" sz="2000" b="1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增补</a:t>
            </a:r>
            <a:endParaRPr lang="en-US" altLang="zh-CN" sz="2000" b="1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移动</a:t>
            </a:r>
            <a:endParaRPr lang="zh-CN" altLang="en-US" sz="2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3" name="图片 12" descr="mmexport1591546747637_mh159167069760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5895" y="147320"/>
            <a:ext cx="6010910" cy="1931035"/>
          </a:xfrm>
          <a:prstGeom prst="rect">
            <a:avLst/>
          </a:prstGeom>
        </p:spPr>
      </p:pic>
      <p:pic>
        <p:nvPicPr>
          <p:cNvPr id="14" name="图片 13" descr="mmexport1591546747637_mh159167075286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895" y="2078355"/>
            <a:ext cx="6010910" cy="1990725"/>
          </a:xfrm>
          <a:prstGeom prst="rect">
            <a:avLst/>
          </a:prstGeom>
        </p:spPr>
      </p:pic>
      <p:graphicFrame>
        <p:nvGraphicFramePr>
          <p:cNvPr id="15" name="图示 14"/>
          <p:cNvGraphicFramePr/>
          <p:nvPr/>
        </p:nvGraphicFramePr>
        <p:xfrm>
          <a:off x="902335" y="4069080"/>
          <a:ext cx="1245235" cy="365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045845" y="4641850"/>
            <a:ext cx="47256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>
                <a:ln>
                  <a:noFill/>
                </a:ln>
                <a:effectLst/>
                <a:latin typeface="+mn-ea"/>
                <a:ea typeface="+mn-ea"/>
              </a:rPr>
              <a:t>把要转移的部分圈起来，并画出引线指向转移部位。</a:t>
            </a:r>
            <a:endParaRPr lang="zh-CN" altLang="en-US" sz="1400" b="1">
              <a:ln>
                <a:noFill/>
              </a:ln>
              <a:effectLst/>
              <a:latin typeface="+mn-ea"/>
              <a:ea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/>
          <a:srcRect l="-175" t="12152" r="-1022" b="21092"/>
          <a:stretch>
            <a:fillRect/>
          </a:stretch>
        </p:blipFill>
        <p:spPr>
          <a:xfrm>
            <a:off x="2617470" y="3975100"/>
            <a:ext cx="1678940" cy="666750"/>
          </a:xfrm>
          <a:prstGeom prst="round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/>
          <a:srcRect t="34367" r="-1765" b="14935"/>
          <a:stretch>
            <a:fillRect/>
          </a:stretch>
        </p:blipFill>
        <p:spPr>
          <a:xfrm>
            <a:off x="2577465" y="1078230"/>
            <a:ext cx="1662430" cy="508000"/>
          </a:xfrm>
          <a:prstGeom prst="round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/>
          <a:srcRect t="15113" b="16561"/>
          <a:stretch>
            <a:fillRect/>
          </a:stretch>
        </p:blipFill>
        <p:spPr>
          <a:xfrm>
            <a:off x="2527935" y="147320"/>
            <a:ext cx="1799590" cy="554990"/>
          </a:xfrm>
          <a:prstGeom prst="round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/>
          <a:srcRect t="3404" b="14043"/>
          <a:stretch>
            <a:fillRect/>
          </a:stretch>
        </p:blipFill>
        <p:spPr>
          <a:xfrm>
            <a:off x="2617470" y="3103880"/>
            <a:ext cx="1709420" cy="513715"/>
          </a:xfrm>
          <a:prstGeom prst="round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2" cstate="print"/>
          <a:srcRect t="2826" r="2150" b="14757"/>
          <a:stretch>
            <a:fillRect/>
          </a:stretch>
        </p:blipFill>
        <p:spPr>
          <a:xfrm>
            <a:off x="2577465" y="2101850"/>
            <a:ext cx="1750060" cy="66675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460" y="267335"/>
            <a:ext cx="4679950" cy="455930"/>
            <a:chOff x="1850541" y="486675"/>
            <a:chExt cx="2574908" cy="455898"/>
          </a:xfrm>
        </p:grpSpPr>
        <p:sp>
          <p:nvSpPr>
            <p:cNvPr id="3" name="燕尾形 2"/>
            <p:cNvSpPr/>
            <p:nvPr/>
          </p:nvSpPr>
          <p:spPr>
            <a:xfrm>
              <a:off x="1850541" y="486675"/>
              <a:ext cx="2574908" cy="455898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燕尾形 4"/>
            <p:cNvSpPr/>
            <p:nvPr/>
          </p:nvSpPr>
          <p:spPr>
            <a:xfrm>
              <a:off x="2078489" y="486675"/>
              <a:ext cx="2288438" cy="455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000" kern="12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04</a:t>
              </a:r>
              <a:r>
                <a:rPr lang="zh-CN" altLang="en-US" sz="2000" kern="12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、用几个表示连续动作的词写话</a:t>
              </a:r>
              <a:endParaRPr lang="zh-CN" altLang="en-US" sz="2000" kern="1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63688" y="987574"/>
            <a:ext cx="560511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932040" y="195486"/>
            <a:ext cx="21996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P118   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语文园地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98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460" y="195580"/>
            <a:ext cx="2376170" cy="849630"/>
            <a:chOff x="0" y="0"/>
            <a:chExt cx="1368152" cy="849420"/>
          </a:xfrm>
        </p:grpSpPr>
        <p:sp>
          <p:nvSpPr>
            <p:cNvPr id="3" name="圆角矩形 2"/>
            <p:cNvSpPr/>
            <p:nvPr/>
          </p:nvSpPr>
          <p:spPr>
            <a:xfrm>
              <a:off x="0" y="0"/>
              <a:ext cx="1368152" cy="84942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圆角矩形 4"/>
            <p:cNvSpPr/>
            <p:nvPr/>
          </p:nvSpPr>
          <p:spPr>
            <a:xfrm>
              <a:off x="41465" y="41465"/>
              <a:ext cx="1277825" cy="7664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lvl="0" algn="l" defTabSz="1466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 </a:t>
              </a:r>
              <a:r>
                <a:rPr lang="en-US" altLang="zh-CN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03 </a:t>
              </a:r>
              <a:r>
                <a:rPr lang="zh-CN" altLang="en-US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积累</a:t>
              </a:r>
              <a:endParaRPr lang="en-US" sz="3300" b="1" kern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27784" y="843558"/>
            <a:ext cx="50223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1、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现代诗的积累</a:t>
            </a:r>
            <a:endParaRPr lang="en-US" altLang="zh-CN" sz="2400" b="1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、古诗文的积累</a:t>
            </a:r>
            <a:endParaRPr lang="en-US" altLang="zh-CN" sz="2400" b="1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、日积月累的积累</a:t>
            </a:r>
            <a:endParaRPr lang="en-US" altLang="zh-CN" sz="2400" b="1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24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、导语中的语言积累</a:t>
            </a:r>
            <a:endParaRPr lang="en-US" altLang="zh-CN" sz="2400" b="1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、文言文的积累</a:t>
            </a:r>
            <a:endParaRPr lang="zh-CN" altLang="en-US" sz="2400" b="1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0865" y="249555"/>
            <a:ext cx="8230870" cy="4892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1、现代诗积累：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P36《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短诗三首》</a:t>
            </a:r>
            <a:endParaRPr lang="en-US" altLang="zh-CN" sz="2400" b="1" u="sng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、古诗文积累：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四时田园杂兴（其二十五）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宿新市徐公店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清平乐 村居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芙蓉楼送辛渐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塞下曲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墨梅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语文园地：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P14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P32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P62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P98</a:t>
            </a:r>
            <a:endParaRPr lang="en-US" altLang="zh-CN" sz="2400" b="1" u="sng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u="sng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、日积月累：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P46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P118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P133</a:t>
            </a:r>
            <a:endParaRPr lang="en-US" altLang="zh-CN" sz="2400" b="1" u="sng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u="sng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、导语中的积累：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P1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P18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P35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P47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P63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P75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P99</a:t>
            </a:r>
            <a:r>
              <a:rPr lang="zh-CN" altLang="en-US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P119</a:t>
            </a:r>
            <a:endParaRPr lang="zh-CN" altLang="en-US" sz="2400" b="1" u="sng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843558"/>
            <a:ext cx="939653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日长篱落无人过，惟有蜻蜓蛱蝶飞。”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ahoma" panose="020B0604030504040204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“儿童急走追黄蝶，飞入菜花无处寻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。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ahoma" panose="020B0604030504040204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“大儿锄豆溪东，中儿正织鸡笼。最喜小儿无赖，溪头卧剥莲蓬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。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ahoma" panose="020B0604030504040204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“洛阳亲友如相问，一片冰心在玉壶。”</a:t>
            </a:r>
            <a:endParaRPr lang="en-US" altLang="zh-CN" sz="2400" b="1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ahoma" panose="020B0604030504040204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“欲将轻骑逐，大雪满弓刀。”</a:t>
            </a:r>
            <a:endParaRPr lang="en-US" altLang="zh-CN" sz="2400" b="1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ahoma" panose="020B0604030504040204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ahoma" panose="020B0604030504040204" pitchFamily="34" charset="0"/>
              </a:rPr>
              <a:t>“不要人夸好颜色，只留清气满乾坤。”</a:t>
            </a:r>
            <a:endParaRPr lang="en-US" altLang="zh-CN" sz="2400" b="1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ahoma" panose="020B0604030504040204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267494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理解意思，想象画面；感受人物品质：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771550"/>
            <a:ext cx="6408712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、文言文积累：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七单元   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P102《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文言文二则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囊萤夜读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铁杵成针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800000">
            <a:off x="5894070" y="476885"/>
            <a:ext cx="2339340" cy="422275"/>
            <a:chOff x="142152" y="943"/>
            <a:chExt cx="2817784" cy="783697"/>
          </a:xfrm>
        </p:grpSpPr>
        <p:sp>
          <p:nvSpPr>
            <p:cNvPr id="3" name="流程图: 延期 2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sp>
        <p:sp>
          <p:nvSpPr>
            <p:cNvPr id="4" name="流程图: 延期 4"/>
            <p:cNvSpPr/>
            <p:nvPr/>
          </p:nvSpPr>
          <p:spPr>
            <a:xfrm>
              <a:off x="142152" y="115713"/>
              <a:ext cx="2405129" cy="554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707813" y="502821"/>
            <a:ext cx="13322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考查方式：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 descr="78A8DA9AB2F8C6EFB43B896FC4345C7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90805" y="2803525"/>
            <a:ext cx="4046855" cy="2197735"/>
          </a:xfrm>
          <a:prstGeom prst="rect">
            <a:avLst/>
          </a:prstGeom>
        </p:spPr>
      </p:pic>
      <p:pic>
        <p:nvPicPr>
          <p:cNvPr id="10" name="图片 9" descr="DAB6C8EEB6A92A0D94A4882B01AFBC6C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21480" y="1346200"/>
            <a:ext cx="4794250" cy="3524250"/>
          </a:xfrm>
          <a:prstGeom prst="rect">
            <a:avLst/>
          </a:prstGeom>
        </p:spPr>
      </p:pic>
      <p:pic>
        <p:nvPicPr>
          <p:cNvPr id="11" name="图片 10" descr="CFA5764F09934FD0D6258B20AE8FACF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90805" y="109220"/>
            <a:ext cx="4046855" cy="262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195486"/>
            <a:ext cx="3096344" cy="849420"/>
            <a:chOff x="0" y="0"/>
            <a:chExt cx="1368152" cy="849420"/>
          </a:xfrm>
        </p:grpSpPr>
        <p:sp>
          <p:nvSpPr>
            <p:cNvPr id="3" name="圆角矩形 2"/>
            <p:cNvSpPr/>
            <p:nvPr/>
          </p:nvSpPr>
          <p:spPr>
            <a:xfrm>
              <a:off x="0" y="0"/>
              <a:ext cx="1368152" cy="84942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圆角矩形 4"/>
            <p:cNvSpPr/>
            <p:nvPr/>
          </p:nvSpPr>
          <p:spPr>
            <a:xfrm>
              <a:off x="41465" y="41465"/>
              <a:ext cx="1277825" cy="7664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lvl="0" algn="l" defTabSz="1466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 </a:t>
              </a:r>
              <a:r>
                <a:rPr lang="en-US" altLang="zh-CN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04 </a:t>
              </a:r>
              <a:r>
                <a:rPr lang="zh-CN" altLang="en-US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口语交际</a:t>
              </a:r>
              <a:endParaRPr lang="en-US" sz="3300" b="1" kern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aphicFrame>
        <p:nvGraphicFramePr>
          <p:cNvPr id="6" name="图示 5"/>
          <p:cNvGraphicFramePr/>
          <p:nvPr/>
        </p:nvGraphicFramePr>
        <p:xfrm>
          <a:off x="1979712" y="55552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11"/>
          <p:cNvSpPr/>
          <p:nvPr/>
        </p:nvSpPr>
        <p:spPr bwMode="auto">
          <a:xfrm>
            <a:off x="287716" y="0"/>
            <a:ext cx="8568952" cy="5143369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bg2">
              <a:lumMod val="90000"/>
              <a:alpha val="60000"/>
            </a:schemeClr>
          </a:solidFill>
          <a:ln>
            <a:noFill/>
          </a:ln>
          <a:effectLst/>
        </p:spPr>
        <p:txBody>
          <a:bodyPr vert="horz" wrap="square" lIns="32221" tIns="16111" rIns="32221" bIns="16111" numCol="1" anchor="t" anchorCtr="0" compatLnSpc="1"/>
          <a:lstStyle/>
          <a:p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2574978" y="1199606"/>
            <a:ext cx="5597422" cy="3378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本册教材出现的多音字一共有</a:t>
            </a:r>
            <a:r>
              <a:rPr lang="en-US" altLang="zh-CN" sz="2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17</a:t>
            </a:r>
            <a:r>
              <a:rPr lang="zh-CN" altLang="en-US" sz="2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个：</a:t>
            </a:r>
            <a:endParaRPr lang="en-US" altLang="zh-CN" sz="20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卜、和、扎、率、屏、折、恶、看、荷、</a:t>
            </a:r>
            <a:endParaRPr lang="en-US" altLang="zh-CN" sz="20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吧、塞、哇、强、吭、单、晕、冲</a:t>
            </a:r>
            <a:endParaRPr lang="en-US" altLang="zh-CN" sz="20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ts val="4265"/>
              </a:lnSpc>
              <a:spcBef>
                <a:spcPct val="20000"/>
              </a:spcBef>
            </a:pPr>
            <a:endParaRPr lang="zh-CN" altLang="en-US" sz="2000" b="1" u="heavy" dirty="0">
              <a:uFill>
                <a:solidFill>
                  <a:srgbClr val="FF0000"/>
                </a:solidFill>
              </a:u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2" name="Group 1954"/>
          <p:cNvGrpSpPr/>
          <p:nvPr/>
        </p:nvGrpSpPr>
        <p:grpSpPr>
          <a:xfrm>
            <a:off x="936625" y="1113155"/>
            <a:ext cx="1047115" cy="2822575"/>
            <a:chOff x="-15232" y="2"/>
            <a:chExt cx="2792299" cy="7272008"/>
          </a:xfrm>
          <a:effectLst/>
        </p:grpSpPr>
        <p:sp>
          <p:nvSpPr>
            <p:cNvPr id="30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-1" fmla="*/ 0 w 21976"/>
                <a:gd name="connsiteY0-2" fmla="*/ 21352 h 28790"/>
                <a:gd name="connsiteX1-3" fmla="*/ 3874 w 21976"/>
                <a:gd name="connsiteY1-4" fmla="*/ 0 h 28790"/>
                <a:gd name="connsiteX2-5" fmla="*/ 21976 w 21976"/>
                <a:gd name="connsiteY2-6" fmla="*/ 0 h 28790"/>
                <a:gd name="connsiteX3-7" fmla="*/ 16859 w 21976"/>
                <a:gd name="connsiteY3-8" fmla="*/ 28790 h 28790"/>
                <a:gd name="connsiteX4-9" fmla="*/ 0 w 21976"/>
                <a:gd name="connsiteY4-10" fmla="*/ 21352 h 28790"/>
                <a:gd name="connsiteX0-11" fmla="*/ 0 w 21788"/>
                <a:gd name="connsiteY0-12" fmla="*/ 21352 h 28790"/>
                <a:gd name="connsiteX1-13" fmla="*/ 3686 w 21788"/>
                <a:gd name="connsiteY1-14" fmla="*/ 0 h 28790"/>
                <a:gd name="connsiteX2-15" fmla="*/ 21788 w 21788"/>
                <a:gd name="connsiteY2-16" fmla="*/ 0 h 28790"/>
                <a:gd name="connsiteX3-17" fmla="*/ 16671 w 21788"/>
                <a:gd name="connsiteY3-18" fmla="*/ 28790 h 28790"/>
                <a:gd name="connsiteX4-19" fmla="*/ 0 w 21788"/>
                <a:gd name="connsiteY4-20" fmla="*/ 21352 h 287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1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2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-1" fmla="*/ 0 w 20924"/>
                <a:gd name="connsiteY0-2" fmla="*/ 16789 h 21600"/>
                <a:gd name="connsiteX1-3" fmla="*/ 10166 w 20924"/>
                <a:gd name="connsiteY1-4" fmla="*/ 0 h 21600"/>
                <a:gd name="connsiteX2-5" fmla="*/ 20924 w 20924"/>
                <a:gd name="connsiteY2-6" fmla="*/ 9973 h 21600"/>
                <a:gd name="connsiteX3-7" fmla="*/ 13044 w 20924"/>
                <a:gd name="connsiteY3-8" fmla="*/ 21600 h 21600"/>
                <a:gd name="connsiteX4-9" fmla="*/ 0 w 20924"/>
                <a:gd name="connsiteY4-10" fmla="*/ 16789 h 21600"/>
                <a:gd name="connsiteX0-11" fmla="*/ 0 w 21037"/>
                <a:gd name="connsiteY0-12" fmla="*/ 16789 h 21600"/>
                <a:gd name="connsiteX1-13" fmla="*/ 10166 w 21037"/>
                <a:gd name="connsiteY1-14" fmla="*/ 0 h 21600"/>
                <a:gd name="connsiteX2-15" fmla="*/ 21037 w 21037"/>
                <a:gd name="connsiteY2-16" fmla="*/ 11707 h 21600"/>
                <a:gd name="connsiteX3-17" fmla="*/ 13044 w 21037"/>
                <a:gd name="connsiteY3-18" fmla="*/ 21600 h 21600"/>
                <a:gd name="connsiteX4-19" fmla="*/ 0 w 21037"/>
                <a:gd name="connsiteY4-20" fmla="*/ 16789 h 21600"/>
                <a:gd name="connsiteX0-21" fmla="*/ 0 w 21037"/>
                <a:gd name="connsiteY0-22" fmla="*/ 15054 h 21600"/>
                <a:gd name="connsiteX1-23" fmla="*/ 10166 w 21037"/>
                <a:gd name="connsiteY1-24" fmla="*/ 0 h 21600"/>
                <a:gd name="connsiteX2-25" fmla="*/ 21037 w 21037"/>
                <a:gd name="connsiteY2-26" fmla="*/ 11707 h 21600"/>
                <a:gd name="connsiteX3-27" fmla="*/ 13044 w 21037"/>
                <a:gd name="connsiteY3-28" fmla="*/ 21600 h 21600"/>
                <a:gd name="connsiteX4-29" fmla="*/ 0 w 21037"/>
                <a:gd name="connsiteY4-30" fmla="*/ 15054 h 21600"/>
                <a:gd name="connsiteX0-31" fmla="*/ 0 w 21037"/>
                <a:gd name="connsiteY0-32" fmla="*/ 15748 h 21600"/>
                <a:gd name="connsiteX1-33" fmla="*/ 10166 w 21037"/>
                <a:gd name="connsiteY1-34" fmla="*/ 0 h 21600"/>
                <a:gd name="connsiteX2-35" fmla="*/ 21037 w 21037"/>
                <a:gd name="connsiteY2-36" fmla="*/ 11707 h 21600"/>
                <a:gd name="connsiteX3-37" fmla="*/ 13044 w 21037"/>
                <a:gd name="connsiteY3-38" fmla="*/ 21600 h 21600"/>
                <a:gd name="connsiteX4-39" fmla="*/ 0 w 21037"/>
                <a:gd name="connsiteY4-40" fmla="*/ 15748 h 21600"/>
                <a:gd name="connsiteX0-41" fmla="*/ 0 w 20924"/>
                <a:gd name="connsiteY0-42" fmla="*/ 15748 h 21600"/>
                <a:gd name="connsiteX1-43" fmla="*/ 10166 w 20924"/>
                <a:gd name="connsiteY1-44" fmla="*/ 0 h 21600"/>
                <a:gd name="connsiteX2-45" fmla="*/ 20924 w 20924"/>
                <a:gd name="connsiteY2-46" fmla="*/ 11360 h 21600"/>
                <a:gd name="connsiteX3-47" fmla="*/ 13044 w 20924"/>
                <a:gd name="connsiteY3-48" fmla="*/ 21600 h 21600"/>
                <a:gd name="connsiteX4-49" fmla="*/ 0 w 20924"/>
                <a:gd name="connsiteY4-50" fmla="*/ 15748 h 21600"/>
                <a:gd name="connsiteX0-51" fmla="*/ 0 w 21601"/>
                <a:gd name="connsiteY0-52" fmla="*/ 15748 h 21600"/>
                <a:gd name="connsiteX1-53" fmla="*/ 10166 w 21601"/>
                <a:gd name="connsiteY1-54" fmla="*/ 0 h 21600"/>
                <a:gd name="connsiteX2-55" fmla="*/ 21601 w 21601"/>
                <a:gd name="connsiteY2-56" fmla="*/ 9805 h 21600"/>
                <a:gd name="connsiteX3-57" fmla="*/ 13044 w 21601"/>
                <a:gd name="connsiteY3-58" fmla="*/ 21600 h 21600"/>
                <a:gd name="connsiteX4-59" fmla="*/ 0 w 21601"/>
                <a:gd name="connsiteY4-60" fmla="*/ 15748 h 2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3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4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5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6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7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8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9" name="Shape 1950"/>
            <p:cNvSpPr/>
            <p:nvPr/>
          </p:nvSpPr>
          <p:spPr>
            <a:xfrm>
              <a:off x="1128172" y="405079"/>
              <a:ext cx="359092" cy="8065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1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0" name="Shape 1951"/>
            <p:cNvSpPr/>
            <p:nvPr/>
          </p:nvSpPr>
          <p:spPr>
            <a:xfrm>
              <a:off x="1413323" y="2130143"/>
              <a:ext cx="346672" cy="8065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2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1" name="Shape 1952"/>
            <p:cNvSpPr/>
            <p:nvPr/>
          </p:nvSpPr>
          <p:spPr>
            <a:xfrm>
              <a:off x="718504" y="4054910"/>
              <a:ext cx="359092" cy="8065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3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2" name="Shape 1953"/>
            <p:cNvSpPr/>
            <p:nvPr/>
          </p:nvSpPr>
          <p:spPr>
            <a:xfrm>
              <a:off x="804103" y="5852341"/>
              <a:ext cx="359092" cy="8065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4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 flipV="1">
            <a:off x="2483485" y="1995805"/>
            <a:ext cx="5257165" cy="6858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574925" y="3918585"/>
            <a:ext cx="5231130" cy="17145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2509803" y="2990086"/>
            <a:ext cx="5246983" cy="10172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3348033" y="349027"/>
            <a:ext cx="2448272" cy="360039"/>
            <a:chOff x="142152" y="943"/>
            <a:chExt cx="2817784" cy="783697"/>
          </a:xfrm>
        </p:grpSpPr>
        <p:sp>
          <p:nvSpPr>
            <p:cNvPr id="28" name="流程图: 延期 27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sp>
        <p:sp>
          <p:nvSpPr>
            <p:cNvPr id="29" name="流程图: 延期 4"/>
            <p:cNvSpPr/>
            <p:nvPr/>
          </p:nvSpPr>
          <p:spPr>
            <a:xfrm>
              <a:off x="142152" y="115713"/>
              <a:ext cx="2405129" cy="554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3838754" y="33950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多音字：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1" cstate="print"/>
          <a:srcRect l="12037" t="26019" r="14310" b="19123"/>
          <a:stretch>
            <a:fillRect/>
          </a:stretch>
        </p:blipFill>
        <p:spPr bwMode="auto">
          <a:xfrm>
            <a:off x="323022" y="1060088"/>
            <a:ext cx="540060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23528" y="267494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转述指导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l="8929" t="20378" r="15173" b="26471"/>
          <a:stretch>
            <a:fillRect/>
          </a:stretch>
        </p:blipFill>
        <p:spPr bwMode="auto">
          <a:xfrm>
            <a:off x="5796136" y="1635646"/>
            <a:ext cx="295232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49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99592" y="1995686"/>
            <a:ext cx="7538363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40080" indent="-18288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925955" indent="-55435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buNone/>
            </a:pPr>
            <a:r>
              <a:rPr lang="zh-CN" altLang="en-US" sz="6600" dirty="0" smtClean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 </a:t>
            </a:r>
            <a:endParaRPr lang="zh-CN" altLang="en-US" sz="6600" dirty="0">
              <a:solidFill>
                <a:schemeClr val="accent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图片 3" descr="EC43A67B473E147E274142390527B9BB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4525" y="0"/>
            <a:ext cx="804862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51520" y="195486"/>
            <a:ext cx="4104456" cy="849420"/>
            <a:chOff x="0" y="0"/>
            <a:chExt cx="1368152" cy="849420"/>
          </a:xfrm>
        </p:grpSpPr>
        <p:sp>
          <p:nvSpPr>
            <p:cNvPr id="4" name="圆角矩形 3"/>
            <p:cNvSpPr/>
            <p:nvPr/>
          </p:nvSpPr>
          <p:spPr>
            <a:xfrm>
              <a:off x="0" y="0"/>
              <a:ext cx="1368152" cy="84942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圆角矩形 4"/>
            <p:cNvSpPr/>
            <p:nvPr/>
          </p:nvSpPr>
          <p:spPr>
            <a:xfrm>
              <a:off x="41465" y="41465"/>
              <a:ext cx="1277825" cy="7664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lvl="0" algn="l" defTabSz="1466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 </a:t>
              </a:r>
              <a:r>
                <a:rPr lang="en-US" altLang="zh-CN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05 </a:t>
              </a:r>
              <a:r>
                <a:rPr lang="zh-CN" altLang="en-US" sz="3300" kern="12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语文常识考查</a:t>
              </a:r>
              <a:endParaRPr lang="en-US" sz="3300" b="1" kern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5008" y="987574"/>
            <a:ext cx="8821488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例：</a:t>
            </a:r>
            <a:endParaRPr lang="en-US" altLang="zh-CN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1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、用音序查字法查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“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囊、胧、辣、撵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”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，都先查大写字母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“N”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。 （   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) </a:t>
            </a:r>
            <a:endParaRPr lang="en-US" altLang="zh-CN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“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疒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”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字部的字一般与疾病有关。（   ）</a:t>
            </a:r>
            <a:endParaRPr lang="zh-CN" altLang="en-US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3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、“那个小偷用他那老鼠般的眼睛远远地盯着柜台里的珠宝。”是比喻句。（   ）</a:t>
            </a:r>
            <a:endParaRPr lang="zh-CN" altLang="en-US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4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“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换、唤、焕、涣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”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这几个字是形声字。 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(   )</a:t>
            </a:r>
            <a:endParaRPr lang="zh-CN" altLang="en-US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5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“《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繁星</a:t>
            </a:r>
            <a:r>
              <a:rPr lang="en-US" altLang="zh-CN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出自冰心，表达了对母爱、童心和自然的赞美。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（    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）</a:t>
            </a:r>
            <a:endParaRPr lang="zh-CN" altLang="en-US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99592" y="1995686"/>
            <a:ext cx="7538363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40080" indent="-18288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925955" indent="-55435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buNone/>
            </a:pPr>
            <a:r>
              <a:rPr lang="zh-CN" altLang="en-US" sz="6600" dirty="0" smtClean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感谢聆听</a:t>
            </a:r>
            <a:r>
              <a:rPr lang="en-US" altLang="zh-CN" sz="6600" dirty="0" smtClean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!</a:t>
            </a:r>
            <a:r>
              <a:rPr lang="zh-CN" altLang="en-US" sz="6600" dirty="0" smtClean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 </a:t>
            </a:r>
            <a:endParaRPr lang="zh-CN" altLang="en-US" sz="6600" dirty="0">
              <a:solidFill>
                <a:schemeClr val="accent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99992" y="267494"/>
            <a:ext cx="4536504" cy="2438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图片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267494"/>
            <a:ext cx="449999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2859782"/>
            <a:ext cx="7704856" cy="2078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54"/>
          <p:cNvGrpSpPr/>
          <p:nvPr/>
        </p:nvGrpSpPr>
        <p:grpSpPr>
          <a:xfrm>
            <a:off x="936396" y="1208248"/>
            <a:ext cx="1047055" cy="2727008"/>
            <a:chOff x="-15232" y="2"/>
            <a:chExt cx="2792299" cy="7272008"/>
          </a:xfrm>
          <a:effectLst/>
        </p:grpSpPr>
        <p:sp>
          <p:nvSpPr>
            <p:cNvPr id="3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-1" fmla="*/ 0 w 21976"/>
                <a:gd name="connsiteY0-2" fmla="*/ 21352 h 28790"/>
                <a:gd name="connsiteX1-3" fmla="*/ 3874 w 21976"/>
                <a:gd name="connsiteY1-4" fmla="*/ 0 h 28790"/>
                <a:gd name="connsiteX2-5" fmla="*/ 21976 w 21976"/>
                <a:gd name="connsiteY2-6" fmla="*/ 0 h 28790"/>
                <a:gd name="connsiteX3-7" fmla="*/ 16859 w 21976"/>
                <a:gd name="connsiteY3-8" fmla="*/ 28790 h 28790"/>
                <a:gd name="connsiteX4-9" fmla="*/ 0 w 21976"/>
                <a:gd name="connsiteY4-10" fmla="*/ 21352 h 28790"/>
                <a:gd name="connsiteX0-11" fmla="*/ 0 w 21788"/>
                <a:gd name="connsiteY0-12" fmla="*/ 21352 h 28790"/>
                <a:gd name="connsiteX1-13" fmla="*/ 3686 w 21788"/>
                <a:gd name="connsiteY1-14" fmla="*/ 0 h 28790"/>
                <a:gd name="connsiteX2-15" fmla="*/ 21788 w 21788"/>
                <a:gd name="connsiteY2-16" fmla="*/ 0 h 28790"/>
                <a:gd name="connsiteX3-17" fmla="*/ 16671 w 21788"/>
                <a:gd name="connsiteY3-18" fmla="*/ 28790 h 28790"/>
                <a:gd name="connsiteX4-19" fmla="*/ 0 w 21788"/>
                <a:gd name="connsiteY4-20" fmla="*/ 21352 h 287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-1" fmla="*/ 0 w 20924"/>
                <a:gd name="connsiteY0-2" fmla="*/ 16789 h 21600"/>
                <a:gd name="connsiteX1-3" fmla="*/ 10166 w 20924"/>
                <a:gd name="connsiteY1-4" fmla="*/ 0 h 21600"/>
                <a:gd name="connsiteX2-5" fmla="*/ 20924 w 20924"/>
                <a:gd name="connsiteY2-6" fmla="*/ 9973 h 21600"/>
                <a:gd name="connsiteX3-7" fmla="*/ 13044 w 20924"/>
                <a:gd name="connsiteY3-8" fmla="*/ 21600 h 21600"/>
                <a:gd name="connsiteX4-9" fmla="*/ 0 w 20924"/>
                <a:gd name="connsiteY4-10" fmla="*/ 16789 h 21600"/>
                <a:gd name="connsiteX0-11" fmla="*/ 0 w 21037"/>
                <a:gd name="connsiteY0-12" fmla="*/ 16789 h 21600"/>
                <a:gd name="connsiteX1-13" fmla="*/ 10166 w 21037"/>
                <a:gd name="connsiteY1-14" fmla="*/ 0 h 21600"/>
                <a:gd name="connsiteX2-15" fmla="*/ 21037 w 21037"/>
                <a:gd name="connsiteY2-16" fmla="*/ 11707 h 21600"/>
                <a:gd name="connsiteX3-17" fmla="*/ 13044 w 21037"/>
                <a:gd name="connsiteY3-18" fmla="*/ 21600 h 21600"/>
                <a:gd name="connsiteX4-19" fmla="*/ 0 w 21037"/>
                <a:gd name="connsiteY4-20" fmla="*/ 16789 h 21600"/>
                <a:gd name="connsiteX0-21" fmla="*/ 0 w 21037"/>
                <a:gd name="connsiteY0-22" fmla="*/ 15054 h 21600"/>
                <a:gd name="connsiteX1-23" fmla="*/ 10166 w 21037"/>
                <a:gd name="connsiteY1-24" fmla="*/ 0 h 21600"/>
                <a:gd name="connsiteX2-25" fmla="*/ 21037 w 21037"/>
                <a:gd name="connsiteY2-26" fmla="*/ 11707 h 21600"/>
                <a:gd name="connsiteX3-27" fmla="*/ 13044 w 21037"/>
                <a:gd name="connsiteY3-28" fmla="*/ 21600 h 21600"/>
                <a:gd name="connsiteX4-29" fmla="*/ 0 w 21037"/>
                <a:gd name="connsiteY4-30" fmla="*/ 15054 h 21600"/>
                <a:gd name="connsiteX0-31" fmla="*/ 0 w 21037"/>
                <a:gd name="connsiteY0-32" fmla="*/ 15748 h 21600"/>
                <a:gd name="connsiteX1-33" fmla="*/ 10166 w 21037"/>
                <a:gd name="connsiteY1-34" fmla="*/ 0 h 21600"/>
                <a:gd name="connsiteX2-35" fmla="*/ 21037 w 21037"/>
                <a:gd name="connsiteY2-36" fmla="*/ 11707 h 21600"/>
                <a:gd name="connsiteX3-37" fmla="*/ 13044 w 21037"/>
                <a:gd name="connsiteY3-38" fmla="*/ 21600 h 21600"/>
                <a:gd name="connsiteX4-39" fmla="*/ 0 w 21037"/>
                <a:gd name="connsiteY4-40" fmla="*/ 15748 h 21600"/>
                <a:gd name="connsiteX0-41" fmla="*/ 0 w 20924"/>
                <a:gd name="connsiteY0-42" fmla="*/ 15748 h 21600"/>
                <a:gd name="connsiteX1-43" fmla="*/ 10166 w 20924"/>
                <a:gd name="connsiteY1-44" fmla="*/ 0 h 21600"/>
                <a:gd name="connsiteX2-45" fmla="*/ 20924 w 20924"/>
                <a:gd name="connsiteY2-46" fmla="*/ 11360 h 21600"/>
                <a:gd name="connsiteX3-47" fmla="*/ 13044 w 20924"/>
                <a:gd name="connsiteY3-48" fmla="*/ 21600 h 21600"/>
                <a:gd name="connsiteX4-49" fmla="*/ 0 w 20924"/>
                <a:gd name="connsiteY4-50" fmla="*/ 15748 h 21600"/>
                <a:gd name="connsiteX0-51" fmla="*/ 0 w 21601"/>
                <a:gd name="connsiteY0-52" fmla="*/ 15748 h 21600"/>
                <a:gd name="connsiteX1-53" fmla="*/ 10166 w 21601"/>
                <a:gd name="connsiteY1-54" fmla="*/ 0 h 21600"/>
                <a:gd name="connsiteX2-55" fmla="*/ 21601 w 21601"/>
                <a:gd name="connsiteY2-56" fmla="*/ 9805 h 21600"/>
                <a:gd name="connsiteX3-57" fmla="*/ 13044 w 21601"/>
                <a:gd name="connsiteY3-58" fmla="*/ 21600 h 21600"/>
                <a:gd name="connsiteX4-59" fmla="*/ 0 w 21601"/>
                <a:gd name="connsiteY4-60" fmla="*/ 15748 h 2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Shape 1950"/>
            <p:cNvSpPr/>
            <p:nvPr/>
          </p:nvSpPr>
          <p:spPr>
            <a:xfrm>
              <a:off x="1128172" y="389777"/>
              <a:ext cx="359092" cy="8371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1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Shape 1951"/>
            <p:cNvSpPr/>
            <p:nvPr/>
          </p:nvSpPr>
          <p:spPr>
            <a:xfrm>
              <a:off x="1413323" y="2114841"/>
              <a:ext cx="346672" cy="8371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2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Shape 1952"/>
            <p:cNvSpPr/>
            <p:nvPr/>
          </p:nvSpPr>
          <p:spPr>
            <a:xfrm>
              <a:off x="718504" y="4039608"/>
              <a:ext cx="359092" cy="8371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3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Shape 1953"/>
            <p:cNvSpPr/>
            <p:nvPr/>
          </p:nvSpPr>
          <p:spPr>
            <a:xfrm>
              <a:off x="804103" y="5837039"/>
              <a:ext cx="359092" cy="8371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4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Content Placeholder 2"/>
          <p:cNvSpPr txBox="1"/>
          <p:nvPr/>
        </p:nvSpPr>
        <p:spPr>
          <a:xfrm>
            <a:off x="-180528" y="339502"/>
            <a:ext cx="2181013" cy="268894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endParaRPr lang="zh-CN" altLang="en-US" sz="1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7544" y="411510"/>
            <a:ext cx="2592288" cy="360039"/>
            <a:chOff x="142152" y="943"/>
            <a:chExt cx="2817784" cy="783697"/>
          </a:xfrm>
        </p:grpSpPr>
        <p:sp>
          <p:nvSpPr>
            <p:cNvPr id="21" name="流程图: 延期 20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sp>
        <p:sp>
          <p:nvSpPr>
            <p:cNvPr id="22" name="流程图: 延期 4"/>
            <p:cNvSpPr/>
            <p:nvPr/>
          </p:nvSpPr>
          <p:spPr>
            <a:xfrm>
              <a:off x="142152" y="115713"/>
              <a:ext cx="2405129" cy="554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43608" y="41151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形近字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51"/>
          <p:cNvSpPr txBox="1"/>
          <p:nvPr/>
        </p:nvSpPr>
        <p:spPr>
          <a:xfrm>
            <a:off x="2364388" y="1124605"/>
            <a:ext cx="6064468" cy="3151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6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附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俯  膨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澎  吨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钝   倘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徜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晌</a:t>
            </a:r>
            <a:endParaRPr lang="en-US" altLang="zh-CN" sz="24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>
              <a:lnSpc>
                <a:spcPts val="6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警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警  肿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仲  潇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啸  蔬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疏  努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怒  伏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吠  舔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添  遣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遗  撕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嘶  浙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渐  乾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朝  虚</a:t>
            </a:r>
            <a:r>
              <a:rPr lang="en-US" altLang="zh-CN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—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虑 </a:t>
            </a:r>
            <a:endParaRPr lang="en-US" altLang="zh-CN" sz="24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5536" y="411510"/>
            <a:ext cx="3096344" cy="360039"/>
            <a:chOff x="142152" y="943"/>
            <a:chExt cx="2817784" cy="783697"/>
          </a:xfrm>
        </p:grpSpPr>
        <p:sp>
          <p:nvSpPr>
            <p:cNvPr id="7" name="流程图: 延期 6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sp>
        <p:sp>
          <p:nvSpPr>
            <p:cNvPr id="8" name="流程图: 延期 4"/>
            <p:cNvSpPr/>
            <p:nvPr/>
          </p:nvSpPr>
          <p:spPr>
            <a:xfrm>
              <a:off x="142152" y="115713"/>
              <a:ext cx="2405129" cy="554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43608" y="41151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形近字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411760" y="1419622"/>
            <a:ext cx="4896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2411760" y="699542"/>
            <a:ext cx="1107996" cy="733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6000"/>
              </a:lnSpc>
              <a:spcBef>
                <a:spcPct val="20000"/>
              </a:spcBef>
            </a:pP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语文园地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51920" y="105958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识字加油站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P31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P60 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2" name="图片 3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5616" y="1635646"/>
            <a:ext cx="3744416" cy="2608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1" name="Group 1954"/>
          <p:cNvGrpSpPr/>
          <p:nvPr/>
        </p:nvGrpSpPr>
        <p:grpSpPr>
          <a:xfrm>
            <a:off x="323528" y="1419622"/>
            <a:ext cx="1047055" cy="2727008"/>
            <a:chOff x="-15232" y="2"/>
            <a:chExt cx="2792299" cy="7272008"/>
          </a:xfrm>
          <a:effectLst/>
        </p:grpSpPr>
        <p:sp>
          <p:nvSpPr>
            <p:cNvPr id="12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-1" fmla="*/ 0 w 21976"/>
                <a:gd name="connsiteY0-2" fmla="*/ 21352 h 28790"/>
                <a:gd name="connsiteX1-3" fmla="*/ 3874 w 21976"/>
                <a:gd name="connsiteY1-4" fmla="*/ 0 h 28790"/>
                <a:gd name="connsiteX2-5" fmla="*/ 21976 w 21976"/>
                <a:gd name="connsiteY2-6" fmla="*/ 0 h 28790"/>
                <a:gd name="connsiteX3-7" fmla="*/ 16859 w 21976"/>
                <a:gd name="connsiteY3-8" fmla="*/ 28790 h 28790"/>
                <a:gd name="connsiteX4-9" fmla="*/ 0 w 21976"/>
                <a:gd name="connsiteY4-10" fmla="*/ 21352 h 28790"/>
                <a:gd name="connsiteX0-11" fmla="*/ 0 w 21788"/>
                <a:gd name="connsiteY0-12" fmla="*/ 21352 h 28790"/>
                <a:gd name="connsiteX1-13" fmla="*/ 3686 w 21788"/>
                <a:gd name="connsiteY1-14" fmla="*/ 0 h 28790"/>
                <a:gd name="connsiteX2-15" fmla="*/ 21788 w 21788"/>
                <a:gd name="connsiteY2-16" fmla="*/ 0 h 28790"/>
                <a:gd name="connsiteX3-17" fmla="*/ 16671 w 21788"/>
                <a:gd name="connsiteY3-18" fmla="*/ 28790 h 28790"/>
                <a:gd name="connsiteX4-19" fmla="*/ 0 w 21788"/>
                <a:gd name="connsiteY4-20" fmla="*/ 21352 h 287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-1" fmla="*/ 0 w 20924"/>
                <a:gd name="connsiteY0-2" fmla="*/ 16789 h 21600"/>
                <a:gd name="connsiteX1-3" fmla="*/ 10166 w 20924"/>
                <a:gd name="connsiteY1-4" fmla="*/ 0 h 21600"/>
                <a:gd name="connsiteX2-5" fmla="*/ 20924 w 20924"/>
                <a:gd name="connsiteY2-6" fmla="*/ 9973 h 21600"/>
                <a:gd name="connsiteX3-7" fmla="*/ 13044 w 20924"/>
                <a:gd name="connsiteY3-8" fmla="*/ 21600 h 21600"/>
                <a:gd name="connsiteX4-9" fmla="*/ 0 w 20924"/>
                <a:gd name="connsiteY4-10" fmla="*/ 16789 h 21600"/>
                <a:gd name="connsiteX0-11" fmla="*/ 0 w 21037"/>
                <a:gd name="connsiteY0-12" fmla="*/ 16789 h 21600"/>
                <a:gd name="connsiteX1-13" fmla="*/ 10166 w 21037"/>
                <a:gd name="connsiteY1-14" fmla="*/ 0 h 21600"/>
                <a:gd name="connsiteX2-15" fmla="*/ 21037 w 21037"/>
                <a:gd name="connsiteY2-16" fmla="*/ 11707 h 21600"/>
                <a:gd name="connsiteX3-17" fmla="*/ 13044 w 21037"/>
                <a:gd name="connsiteY3-18" fmla="*/ 21600 h 21600"/>
                <a:gd name="connsiteX4-19" fmla="*/ 0 w 21037"/>
                <a:gd name="connsiteY4-20" fmla="*/ 16789 h 21600"/>
                <a:gd name="connsiteX0-21" fmla="*/ 0 w 21037"/>
                <a:gd name="connsiteY0-22" fmla="*/ 15054 h 21600"/>
                <a:gd name="connsiteX1-23" fmla="*/ 10166 w 21037"/>
                <a:gd name="connsiteY1-24" fmla="*/ 0 h 21600"/>
                <a:gd name="connsiteX2-25" fmla="*/ 21037 w 21037"/>
                <a:gd name="connsiteY2-26" fmla="*/ 11707 h 21600"/>
                <a:gd name="connsiteX3-27" fmla="*/ 13044 w 21037"/>
                <a:gd name="connsiteY3-28" fmla="*/ 21600 h 21600"/>
                <a:gd name="connsiteX4-29" fmla="*/ 0 w 21037"/>
                <a:gd name="connsiteY4-30" fmla="*/ 15054 h 21600"/>
                <a:gd name="connsiteX0-31" fmla="*/ 0 w 21037"/>
                <a:gd name="connsiteY0-32" fmla="*/ 15748 h 21600"/>
                <a:gd name="connsiteX1-33" fmla="*/ 10166 w 21037"/>
                <a:gd name="connsiteY1-34" fmla="*/ 0 h 21600"/>
                <a:gd name="connsiteX2-35" fmla="*/ 21037 w 21037"/>
                <a:gd name="connsiteY2-36" fmla="*/ 11707 h 21600"/>
                <a:gd name="connsiteX3-37" fmla="*/ 13044 w 21037"/>
                <a:gd name="connsiteY3-38" fmla="*/ 21600 h 21600"/>
                <a:gd name="connsiteX4-39" fmla="*/ 0 w 21037"/>
                <a:gd name="connsiteY4-40" fmla="*/ 15748 h 21600"/>
                <a:gd name="connsiteX0-41" fmla="*/ 0 w 20924"/>
                <a:gd name="connsiteY0-42" fmla="*/ 15748 h 21600"/>
                <a:gd name="connsiteX1-43" fmla="*/ 10166 w 20924"/>
                <a:gd name="connsiteY1-44" fmla="*/ 0 h 21600"/>
                <a:gd name="connsiteX2-45" fmla="*/ 20924 w 20924"/>
                <a:gd name="connsiteY2-46" fmla="*/ 11360 h 21600"/>
                <a:gd name="connsiteX3-47" fmla="*/ 13044 w 20924"/>
                <a:gd name="connsiteY3-48" fmla="*/ 21600 h 21600"/>
                <a:gd name="connsiteX4-49" fmla="*/ 0 w 20924"/>
                <a:gd name="connsiteY4-50" fmla="*/ 15748 h 21600"/>
                <a:gd name="connsiteX0-51" fmla="*/ 0 w 21601"/>
                <a:gd name="connsiteY0-52" fmla="*/ 15748 h 21600"/>
                <a:gd name="connsiteX1-53" fmla="*/ 10166 w 21601"/>
                <a:gd name="connsiteY1-54" fmla="*/ 0 h 21600"/>
                <a:gd name="connsiteX2-55" fmla="*/ 21601 w 21601"/>
                <a:gd name="connsiteY2-56" fmla="*/ 9805 h 21600"/>
                <a:gd name="connsiteX3-57" fmla="*/ 13044 w 21601"/>
                <a:gd name="connsiteY3-58" fmla="*/ 21600 h 21600"/>
                <a:gd name="connsiteX4-59" fmla="*/ 0 w 21601"/>
                <a:gd name="connsiteY4-60" fmla="*/ 15748 h 2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9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2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3" name="Shape 1950"/>
            <p:cNvSpPr/>
            <p:nvPr/>
          </p:nvSpPr>
          <p:spPr>
            <a:xfrm>
              <a:off x="1128172" y="389777"/>
              <a:ext cx="359092" cy="8371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1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4" name="Shape 1951"/>
            <p:cNvSpPr/>
            <p:nvPr/>
          </p:nvSpPr>
          <p:spPr>
            <a:xfrm>
              <a:off x="1413323" y="2114841"/>
              <a:ext cx="346672" cy="8371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2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5" name="Shape 1952"/>
            <p:cNvSpPr/>
            <p:nvPr/>
          </p:nvSpPr>
          <p:spPr>
            <a:xfrm>
              <a:off x="718504" y="4039608"/>
              <a:ext cx="359092" cy="8371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3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6" name="Shape 1953"/>
            <p:cNvSpPr/>
            <p:nvPr/>
          </p:nvSpPr>
          <p:spPr>
            <a:xfrm>
              <a:off x="804103" y="5837039"/>
              <a:ext cx="359092" cy="8371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17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4</a:t>
              </a:r>
              <a:endParaRPr sz="1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5488" y="1491631"/>
            <a:ext cx="442900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5835323" y="339755"/>
            <a:ext cx="2448272" cy="360039"/>
            <a:chOff x="142152" y="943"/>
            <a:chExt cx="2817784" cy="783697"/>
          </a:xfrm>
        </p:grpSpPr>
        <p:sp>
          <p:nvSpPr>
            <p:cNvPr id="3" name="流程图: 延期 2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sp>
        <p:sp>
          <p:nvSpPr>
            <p:cNvPr id="4" name="流程图: 延期 4"/>
            <p:cNvSpPr/>
            <p:nvPr/>
          </p:nvSpPr>
          <p:spPr>
            <a:xfrm>
              <a:off x="142152" y="115713"/>
              <a:ext cx="2405129" cy="554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084367" y="339755"/>
            <a:ext cx="13322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考查方式：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/>
        </p:nvGraphicFramePr>
        <p:xfrm>
          <a:off x="611505" y="208280"/>
          <a:ext cx="1605915" cy="995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4" name="Group 2010"/>
          <p:cNvGrpSpPr/>
          <p:nvPr/>
        </p:nvGrpSpPr>
        <p:grpSpPr>
          <a:xfrm>
            <a:off x="756082" y="1461150"/>
            <a:ext cx="936104" cy="2808312"/>
            <a:chOff x="52897" y="-15"/>
            <a:chExt cx="2918337" cy="7180558"/>
          </a:xfrm>
        </p:grpSpPr>
        <p:sp>
          <p:nvSpPr>
            <p:cNvPr id="5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3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Shape 2007"/>
            <p:cNvSpPr/>
            <p:nvPr/>
          </p:nvSpPr>
          <p:spPr>
            <a:xfrm>
              <a:off x="52897" y="6596875"/>
              <a:ext cx="2918337" cy="5836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812800" indent="-812800">
                <a:buNone/>
              </a:pPr>
              <a:r>
                <a:rPr lang="zh-CN" altLang="en-US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（一）双</a:t>
              </a: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生词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833370" y="1203960"/>
            <a:ext cx="5483046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稀疏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蜻蜓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茅檐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慰藉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蝙蝠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en-US" altLang="zh-CN" sz="2800" b="1" u="sng" spc="3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怒吼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健康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漫灭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藤萝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朦胧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en-US" altLang="zh-CN" sz="2800" b="1" u="sng" spc="3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忧虑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涂抹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解闷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遭殃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警戒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en-US" altLang="zh-CN" sz="2800" b="1" u="sng" spc="3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讨厌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戒毒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敏捷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杜鹃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胳膊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en-US" altLang="zh-CN" sz="2800" b="1" u="sng" spc="3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芙蓉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乾坤</a:t>
            </a:r>
            <a:r>
              <a:rPr lang="en-US" altLang="zh-CN" sz="2800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窟窿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剖腹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介绍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zh-CN" altLang="zh-CN" sz="2800" u="sng" spc="3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流程图: 延期 4"/>
          <p:cNvSpPr/>
          <p:nvPr/>
        </p:nvSpPr>
        <p:spPr>
          <a:xfrm>
            <a:off x="3671878" y="4071672"/>
            <a:ext cx="2089731" cy="2545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700" tIns="6350" rIns="0" bIns="6350" numCol="1" spcCol="1270" anchor="ctr" anchorCtr="0">
            <a:noAutofit/>
          </a:bodyPr>
          <a:lstStyle/>
          <a:p>
            <a:pPr lvl="0" algn="ctr" defTabSz="422275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endParaRPr lang="en-US" sz="950" b="1" kern="12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algn="ctr" defTabSz="422275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endParaRPr lang="en-US" sz="950" b="1" kern="1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algn="l" defTabSz="422275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endParaRPr lang="en-US" sz="950" b="1" kern="1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12795" y="471805"/>
            <a:ext cx="4838700" cy="575310"/>
            <a:chOff x="142152" y="-352"/>
            <a:chExt cx="2817784" cy="1173602"/>
          </a:xfrm>
        </p:grpSpPr>
        <p:sp>
          <p:nvSpPr>
            <p:cNvPr id="12" name="流程图: 延期 11"/>
            <p:cNvSpPr/>
            <p:nvPr/>
          </p:nvSpPr>
          <p:spPr>
            <a:xfrm>
              <a:off x="142152" y="943"/>
              <a:ext cx="2817784" cy="783697"/>
            </a:xfrm>
            <a:prstGeom prst="flowChartDelay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sp>
        <p:sp>
          <p:nvSpPr>
            <p:cNvPr id="14" name="流程图: 延期 4"/>
            <p:cNvSpPr/>
            <p:nvPr/>
          </p:nvSpPr>
          <p:spPr>
            <a:xfrm>
              <a:off x="142152" y="-352"/>
              <a:ext cx="2405101" cy="11736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6350" rIns="0" bIns="6350" numCol="1" spcCol="1270" anchor="ctr" anchorCtr="0">
              <a:noAutofit/>
            </a:bodyPr>
            <a:lstStyle/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5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ctr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考查方式：看拼音写词语。</a:t>
              </a:r>
              <a:endParaRPr lang="en-US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lvl="0" algn="l" defTabSz="422275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10"/>
          <p:cNvGrpSpPr/>
          <p:nvPr/>
        </p:nvGrpSpPr>
        <p:grpSpPr>
          <a:xfrm>
            <a:off x="375593" y="793775"/>
            <a:ext cx="1440160" cy="3024336"/>
            <a:chOff x="52897" y="-15"/>
            <a:chExt cx="4797521" cy="7314990"/>
          </a:xfrm>
        </p:grpSpPr>
        <p:sp>
          <p:nvSpPr>
            <p:cNvPr id="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3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" name="Shape 2007"/>
            <p:cNvSpPr/>
            <p:nvPr/>
          </p:nvSpPr>
          <p:spPr>
            <a:xfrm>
              <a:off x="52897" y="6462442"/>
              <a:ext cx="4797521" cy="8525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812800" indent="-812800">
                <a:buNone/>
              </a:pPr>
              <a:r>
                <a:rPr lang="zh-CN" altLang="en-US" sz="2000" b="1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（二）词语表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44370" y="267335"/>
            <a:ext cx="719963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装饰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率领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踏步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和谐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慰藉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霸气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en-US" altLang="zh-CN" sz="2800" b="1" u="sng" spc="3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猫头鹰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挣扎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推测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描绘   隧道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en-US" altLang="zh-CN" sz="2800" b="1" u="sng" spc="3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开辟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蔬菜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健康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繁星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墨绿</a:t>
            </a:r>
            <a:r>
              <a:rPr lang="zh-CN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整齐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寂静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朝霞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解闷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警戒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脾气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忠厚   范围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努力  登陆   劫难   混乱   维持   秩序  调遣   规矩   禁止   踪迹   脸颊    </a:t>
            </a:r>
            <a:r>
              <a:rPr lang="en-US" altLang="zh-CN" sz="2800" b="1" u="sng" spc="3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zh-CN" altLang="zh-CN" sz="2800" b="1" u="sng" spc="3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MH" val="20160830105933"/>
  <p:tag name="MH_LIBRARY" val="CONTENTS"/>
  <p:tag name="MH_TYPE" val="NUMBER"/>
  <p:tag name="ID" val="553530"/>
  <p:tag name="MH_ORDER" val="1"/>
</p:tagLst>
</file>

<file path=ppt/tags/tag2.xml><?xml version="1.0" encoding="utf-8"?>
<p:tagLst xmlns:p="http://schemas.openxmlformats.org/presentationml/2006/main">
  <p:tag name="MH" val="20160830105933"/>
  <p:tag name="MH_LIBRARY" val="CONTENTS"/>
  <p:tag name="MH_TYPE" val="NUMBER"/>
  <p:tag name="ID" val="553530"/>
  <p:tag name="MH_ORDER" val="1"/>
</p:tagLst>
</file>

<file path=ppt/tags/tag3.xml><?xml version="1.0" encoding="utf-8"?>
<p:tagLst xmlns:p="http://schemas.openxmlformats.org/presentationml/2006/main">
  <p:tag name="MH" val="20160830105933"/>
  <p:tag name="MH_LIBRARY" val="CONTENTS"/>
  <p:tag name="MH_TYPE" val="NUMBER"/>
  <p:tag name="ID" val="553530"/>
  <p:tag name="MH_ORDER" val="1"/>
</p:tagLst>
</file>

<file path=ppt/tags/tag4.xml><?xml version="1.0" encoding="utf-8"?>
<p:tagLst xmlns:p="http://schemas.openxmlformats.org/presentationml/2006/main">
  <p:tag name="MH" val="20160830105933"/>
  <p:tag name="MH_LIBRARY" val="CONTENTS"/>
  <p:tag name="MH_TYPE" val="NUMBER"/>
  <p:tag name="ID" val="553530"/>
  <p:tag name="MH_ORDER" val="1"/>
</p:tagLst>
</file>

<file path=ppt/tags/tag5.xml><?xml version="1.0" encoding="utf-8"?>
<p:tagLst xmlns:p="http://schemas.openxmlformats.org/presentationml/2006/main">
  <p:tag name="MH" val="20160830105933"/>
  <p:tag name="MH_LIBRARY" val="CONTENTS"/>
  <p:tag name="MH_TYPE" val="NUMBER"/>
  <p:tag name="ID" val="553530"/>
  <p:tag name="MH_ORDER" val="1"/>
</p:tagLst>
</file>

<file path=ppt/tags/tag6.xml><?xml version="1.0" encoding="utf-8"?>
<p:tagLst xmlns:p="http://schemas.openxmlformats.org/presentationml/2006/main">
  <p:tag name="KSO_WM_UNIT_PLACING_PICTURE_USER_VIEWPORT" val="{&quot;height&quot;:4575,&quot;width&quot;:15840}"/>
</p:tagLst>
</file>

<file path=ppt/tags/tag7.xml><?xml version="1.0" encoding="utf-8"?>
<p:tagLst xmlns:p="http://schemas.openxmlformats.org/presentationml/2006/main">
  <p:tag name="KSO_WM_UNIT_PLACING_PICTURE_USER_VIEWPORT" val="{&quot;height&quot;:4130,&quot;width&quot;:1584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3892</Words>
  <Application>WPS 演示</Application>
  <PresentationFormat>全屏显示(16:9)</PresentationFormat>
  <Paragraphs>355</Paragraphs>
  <Slides>43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4" baseType="lpstr">
      <vt:lpstr>Arial</vt:lpstr>
      <vt:lpstr>宋体</vt:lpstr>
      <vt:lpstr>Wingdings</vt:lpstr>
      <vt:lpstr>Calibri</vt:lpstr>
      <vt:lpstr>华文行楷</vt:lpstr>
      <vt:lpstr>楷体</vt:lpstr>
      <vt:lpstr>方正粗黑宋简体</vt:lpstr>
      <vt:lpstr>微软雅黑</vt:lpstr>
      <vt:lpstr>Times New Roman</vt:lpstr>
      <vt:lpstr>华文新魏</vt:lpstr>
      <vt:lpstr>新宋体</vt:lpstr>
      <vt:lpstr>STIXGeneral-Bold</vt:lpstr>
      <vt:lpstr>Segoe Print</vt:lpstr>
      <vt:lpstr>华文楷体</vt:lpstr>
      <vt:lpstr>Arial</vt:lpstr>
      <vt:lpstr>Helvetica</vt:lpstr>
      <vt:lpstr>FontAwesome</vt:lpstr>
      <vt:lpstr>Arial Unicode MS</vt:lpstr>
      <vt:lpstr>黑体</vt:lpstr>
      <vt:lpstr>Tahoma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vcom</dc:creator>
  <cp:lastModifiedBy>Think</cp:lastModifiedBy>
  <cp:revision>112</cp:revision>
  <dcterms:created xsi:type="dcterms:W3CDTF">2016-10-29T08:56:00Z</dcterms:created>
  <dcterms:modified xsi:type="dcterms:W3CDTF">2020-06-12T23:43:37Z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2052-11.1.0.9740</vt:lpwstr>
  </property>
</Properties>
</file>