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  <p:sldMasterId id="2147483828" r:id="rId3"/>
    <p:sldMasterId id="2147483927" r:id="rId4"/>
    <p:sldMasterId id="2147483939" r:id="rId5"/>
    <p:sldMasterId id="2147483952" r:id="rId6"/>
    <p:sldMasterId id="2147483964" r:id="rId7"/>
    <p:sldMasterId id="2147483978" r:id="rId8"/>
    <p:sldMasterId id="2147483990" r:id="rId9"/>
    <p:sldMasterId id="2147484003" r:id="rId10"/>
  </p:sldMasterIdLst>
  <p:notesMasterIdLst>
    <p:notesMasterId r:id="rId43"/>
  </p:notesMasterIdLst>
  <p:sldIdLst>
    <p:sldId id="1035" r:id="rId11"/>
    <p:sldId id="1036" r:id="rId12"/>
    <p:sldId id="1037" r:id="rId13"/>
    <p:sldId id="1038" r:id="rId14"/>
    <p:sldId id="1050" r:id="rId15"/>
    <p:sldId id="708" r:id="rId16"/>
    <p:sldId id="1032" r:id="rId17"/>
    <p:sldId id="1041" r:id="rId18"/>
    <p:sldId id="1042" r:id="rId19"/>
    <p:sldId id="1052" r:id="rId20"/>
    <p:sldId id="1053" r:id="rId21"/>
    <p:sldId id="744" r:id="rId22"/>
    <p:sldId id="745" r:id="rId23"/>
    <p:sldId id="1055" r:id="rId24"/>
    <p:sldId id="1057" r:id="rId25"/>
    <p:sldId id="1056" r:id="rId26"/>
    <p:sldId id="1058" r:id="rId27"/>
    <p:sldId id="1060" r:id="rId28"/>
    <p:sldId id="1061" r:id="rId29"/>
    <p:sldId id="1062" r:id="rId30"/>
    <p:sldId id="1063" r:id="rId31"/>
    <p:sldId id="1064" r:id="rId32"/>
    <p:sldId id="1065" r:id="rId33"/>
    <p:sldId id="1066" r:id="rId34"/>
    <p:sldId id="1067" r:id="rId35"/>
    <p:sldId id="1068" r:id="rId36"/>
    <p:sldId id="1069" r:id="rId37"/>
    <p:sldId id="1073" r:id="rId38"/>
    <p:sldId id="1071" r:id="rId39"/>
    <p:sldId id="1033" r:id="rId40"/>
    <p:sldId id="1034" r:id="rId41"/>
    <p:sldId id="746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EE277"/>
    <a:srgbClr val="EAD7B0"/>
    <a:srgbClr val="F4FBD1"/>
    <a:srgbClr val="5BC2FE"/>
    <a:srgbClr val="FE5430"/>
    <a:srgbClr val="42FFFF"/>
    <a:srgbClr val="2D6C95"/>
    <a:srgbClr val="0E618B"/>
    <a:srgbClr val="437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EF0D6-13E1-495F-908E-1557F043DFC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A749B-7618-4CBC-A6B6-BA42F1CC7C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6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>
            <a:extLst>
              <a:ext uri="{FF2B5EF4-FFF2-40B4-BE49-F238E27FC236}">
                <a16:creationId xmlns="" xmlns:a16="http://schemas.microsoft.com/office/drawing/2014/main" id="{383D8216-A3AC-411C-B714-75E610A51D6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>
            <a:extLst>
              <a:ext uri="{FF2B5EF4-FFF2-40B4-BE49-F238E27FC236}">
                <a16:creationId xmlns="" xmlns:a16="http://schemas.microsoft.com/office/drawing/2014/main" id="{11F5A2AD-23D9-424D-BA86-3CCC32FFD91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模板：</a:t>
            </a:r>
            <a:r>
              <a:rPr lang="en-US" altLang="zh-CN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>
                <a:solidFill>
                  <a:srgbClr val="4A452A"/>
                </a:solidFill>
              </a:rPr>
              <a:t>                  PPT</a:t>
            </a:r>
            <a:r>
              <a:rPr lang="zh-CN" altLang="en-US">
                <a:solidFill>
                  <a:srgbClr val="4A452A"/>
                </a:solidFill>
              </a:rPr>
              <a:t>素材：</a:t>
            </a:r>
            <a:r>
              <a:rPr lang="en-US" altLang="zh-CN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>
              <a:solidFill>
                <a:srgbClr val="4A452A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背景：</a:t>
            </a:r>
            <a:r>
              <a:rPr lang="en-US" altLang="zh-CN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>
                <a:solidFill>
                  <a:srgbClr val="4A452A"/>
                </a:solidFill>
              </a:rPr>
              <a:t>                   PPT</a:t>
            </a:r>
            <a:r>
              <a:rPr lang="zh-CN" altLang="en-US">
                <a:solidFill>
                  <a:srgbClr val="4A452A"/>
                </a:solidFill>
              </a:rPr>
              <a:t>图表：</a:t>
            </a:r>
            <a:r>
              <a:rPr lang="en-US" altLang="zh-CN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>
                <a:solidFill>
                  <a:srgbClr val="4A452A"/>
                </a:solidFill>
              </a:rPr>
              <a:t>      </a:t>
            </a: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下载：</a:t>
            </a:r>
            <a:r>
              <a:rPr lang="en-US" altLang="zh-CN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>
                <a:solidFill>
                  <a:srgbClr val="4A452A"/>
                </a:solidFill>
              </a:rPr>
              <a:t>                     PPT</a:t>
            </a:r>
            <a:r>
              <a:rPr lang="zh-CN" altLang="en-US">
                <a:solidFill>
                  <a:srgbClr val="4A452A"/>
                </a:solidFill>
              </a:rPr>
              <a:t>教程： </a:t>
            </a:r>
            <a:r>
              <a:rPr lang="en-US" altLang="zh-CN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>
                <a:solidFill>
                  <a:srgbClr val="4A452A"/>
                </a:solidFill>
              </a:rPr>
              <a:t>     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资料下载：</a:t>
            </a:r>
            <a:r>
              <a:rPr lang="en-US" altLang="zh-CN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>
                <a:solidFill>
                  <a:srgbClr val="4A452A"/>
                </a:solidFill>
              </a:rPr>
              <a:t>                   </a:t>
            </a:r>
            <a:r>
              <a:rPr lang="zh-CN" altLang="en-US">
                <a:solidFill>
                  <a:srgbClr val="4A452A"/>
                </a:solidFill>
              </a:rPr>
              <a:t>范文下载：</a:t>
            </a:r>
            <a:r>
              <a:rPr lang="en-US" altLang="zh-CN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>
                <a:solidFill>
                  <a:srgbClr val="4A452A"/>
                </a:solidFill>
              </a:rPr>
              <a:t>            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试卷下载：</a:t>
            </a:r>
            <a:r>
              <a:rPr lang="en-US" altLang="zh-CN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>
                <a:solidFill>
                  <a:srgbClr val="4A452A"/>
                </a:solidFill>
              </a:rPr>
              <a:t>                     </a:t>
            </a:r>
            <a:r>
              <a:rPr lang="zh-CN" altLang="en-US">
                <a:solidFill>
                  <a:srgbClr val="4A452A"/>
                </a:solidFill>
              </a:rPr>
              <a:t>教案下载：</a:t>
            </a:r>
            <a:r>
              <a:rPr lang="en-US" altLang="zh-CN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>
                <a:solidFill>
                  <a:srgbClr val="4A452A"/>
                </a:solidFill>
              </a:rPr>
              <a:t>               </a:t>
            </a: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论坛：</a:t>
            </a:r>
            <a:r>
              <a:rPr lang="en-US" altLang="zh-CN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>
                <a:solidFill>
                  <a:srgbClr val="4A452A"/>
                </a:solidFill>
              </a:rPr>
              <a:t>课件：</a:t>
            </a:r>
            <a:r>
              <a:rPr lang="en-US" altLang="zh-CN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语文课件：</a:t>
            </a:r>
            <a:r>
              <a:rPr lang="en-US" altLang="zh-CN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>
                <a:solidFill>
                  <a:srgbClr val="4A452A"/>
                </a:solidFill>
              </a:rPr>
              <a:t>    </a:t>
            </a:r>
            <a:r>
              <a:rPr lang="zh-CN" altLang="en-US">
                <a:solidFill>
                  <a:srgbClr val="4A452A"/>
                </a:solidFill>
              </a:rPr>
              <a:t>数学课件：</a:t>
            </a:r>
            <a:r>
              <a:rPr lang="en-US" altLang="zh-CN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英语课件：</a:t>
            </a:r>
            <a:r>
              <a:rPr lang="en-US" altLang="zh-CN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>
                <a:solidFill>
                  <a:srgbClr val="4A452A"/>
                </a:solidFill>
              </a:rPr>
              <a:t>    </a:t>
            </a:r>
            <a:r>
              <a:rPr lang="zh-CN" altLang="en-US">
                <a:solidFill>
                  <a:srgbClr val="4A452A"/>
                </a:solidFill>
              </a:rPr>
              <a:t>美术课件：</a:t>
            </a:r>
            <a:r>
              <a:rPr lang="en-US" altLang="zh-CN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科学课件：</a:t>
            </a:r>
            <a:r>
              <a:rPr lang="en-US" altLang="zh-CN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>
                <a:solidFill>
                  <a:srgbClr val="4A452A"/>
                </a:solidFill>
              </a:rPr>
              <a:t>     </a:t>
            </a:r>
            <a:r>
              <a:rPr lang="zh-CN" altLang="en-US">
                <a:solidFill>
                  <a:srgbClr val="4A452A"/>
                </a:solidFill>
              </a:rPr>
              <a:t>物理课件：</a:t>
            </a:r>
            <a:r>
              <a:rPr lang="en-US" altLang="zh-CN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化学课件：</a:t>
            </a:r>
            <a:r>
              <a:rPr lang="en-US" altLang="zh-CN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>
                <a:solidFill>
                  <a:srgbClr val="4A452A"/>
                </a:solidFill>
              </a:rPr>
              <a:t>  </a:t>
            </a:r>
            <a:r>
              <a:rPr lang="zh-CN" altLang="en-US">
                <a:solidFill>
                  <a:srgbClr val="4A452A"/>
                </a:solidFill>
              </a:rPr>
              <a:t>生物课件：</a:t>
            </a:r>
            <a:r>
              <a:rPr lang="en-US" altLang="zh-CN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地理课件：</a:t>
            </a:r>
            <a:r>
              <a:rPr lang="en-US" altLang="zh-CN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>
                <a:solidFill>
                  <a:srgbClr val="4A452A"/>
                </a:solidFill>
              </a:rPr>
              <a:t>          </a:t>
            </a:r>
            <a:r>
              <a:rPr lang="zh-CN" altLang="en-US">
                <a:solidFill>
                  <a:srgbClr val="4A452A"/>
                </a:solidFill>
              </a:rPr>
              <a:t>历史课件：</a:t>
            </a:r>
            <a:r>
              <a:rPr lang="en-US" altLang="zh-CN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>
                <a:solidFill>
                  <a:srgbClr val="4A452A"/>
                </a:solidFill>
              </a:rPr>
              <a:t>        </a:t>
            </a: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  </a:t>
            </a:r>
            <a:endParaRPr lang="zh-CN" altLang="en-US">
              <a:solidFill>
                <a:srgbClr val="4A452A"/>
              </a:solidFill>
            </a:endParaRPr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>
            <a:extLst>
              <a:ext uri="{FF2B5EF4-FFF2-40B4-BE49-F238E27FC236}">
                <a16:creationId xmlns="" xmlns:a16="http://schemas.microsoft.com/office/drawing/2014/main" id="{7498669F-83C6-4F57-91D8-21912C8834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46A1C2D-8ABA-4E18-B29E-DC54F657F20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4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32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0416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6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2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7517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4469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93772"/>
      </p:ext>
    </p:extLst>
  </p:cSld>
  <p:clrMapOvr>
    <a:masterClrMapping/>
  </p:clrMapOvr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4546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9533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528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327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81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37166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73669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609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09167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2570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60131"/>
      </p:ext>
    </p:extLst>
  </p:cSld>
  <p:clrMapOvr>
    <a:masterClrMapping/>
  </p:clrMapOvr>
  <p:hf sldNum="0"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87472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344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939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3156134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7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907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2021510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15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73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5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81776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3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7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9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80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01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92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4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0931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3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73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5144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9102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9A7D4-771D-4587-BB97-A4EA3FB6DD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76225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95946-505E-4695-B0F4-43ED29F798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26037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C219-ACBC-4CA8-B9A4-950DD81FE1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27228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93297-403F-4C10-99BE-BB4E5C7148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71589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C643F-197E-40A4-8A56-9058F4F291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6019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D4540-E457-41CF-91D1-95FC5D4700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6713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9876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C63C5-1CBB-45D2-BB7A-DD9A6071D9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3510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AD0FC-91B2-4D1F-A6A0-A04038C6A2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121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9633-9E2E-49C8-9D8C-98974F2314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9767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E6074-E822-4406-834A-BC1672E87C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89451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458B7-1FA9-4A5F-807C-0EF8DACF3B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58792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64354"/>
      </p:ext>
    </p:extLst>
  </p:cSld>
  <p:clrMapOvr>
    <a:masterClrMapping/>
  </p:clrMapOvr>
  <p:transition>
    <p:strips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47062"/>
      </p:ext>
    </p:extLst>
  </p:cSld>
  <p:clrMapOvr>
    <a:masterClrMapping/>
  </p:clrMapOvr>
  <p:transition>
    <p:strips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31600"/>
      </p:ext>
    </p:extLst>
  </p:cSld>
  <p:clrMapOvr>
    <a:masterClrMapping/>
  </p:clrMapOvr>
  <p:transition>
    <p:strips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91849"/>
      </p:ext>
    </p:extLst>
  </p:cSld>
  <p:clrMapOvr>
    <a:masterClrMapping/>
  </p:clrMapOvr>
  <p:transition>
    <p:strips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47831"/>
      </p:ext>
    </p:extLst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462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42309"/>
      </p:ext>
    </p:extLst>
  </p:cSld>
  <p:clrMapOvr>
    <a:masterClrMapping/>
  </p:clrMapOvr>
  <p:transition>
    <p:strips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393150"/>
      </p:ext>
    </p:extLst>
  </p:cSld>
  <p:clrMapOvr>
    <a:masterClrMapping/>
  </p:clrMapOvr>
  <p:transition>
    <p:strips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85463"/>
      </p:ext>
    </p:extLst>
  </p:cSld>
  <p:clrMapOvr>
    <a:masterClrMapping/>
  </p:clrMapOvr>
  <p:transition>
    <p:strips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195480"/>
      </p:ext>
    </p:extLst>
  </p:cSld>
  <p:clrMapOvr>
    <a:masterClrMapping/>
  </p:clrMapOvr>
  <p:transition>
    <p:strips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397487"/>
      </p:ext>
    </p:extLst>
  </p:cSld>
  <p:clrMapOvr>
    <a:masterClrMapping/>
  </p:clrMapOvr>
  <p:transition>
    <p:strips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014065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6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6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838200" y="4076701"/>
            <a:ext cx="10515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48781"/>
      </p:ext>
    </p:extLst>
  </p:cSld>
  <p:clrMapOvr>
    <a:masterClrMapping/>
  </p:clrMapOvr>
  <p:transition>
    <p:strips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99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409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9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753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230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63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5309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8732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133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87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413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664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32710"/>
      </p:ext>
    </p:extLst>
  </p:cSld>
  <p:clrMapOvr>
    <a:masterClrMapping/>
  </p:clrMapOvr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032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352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608678"/>
      </p:ext>
    </p:extLst>
  </p:cSld>
  <p:clrMapOvr>
    <a:masterClrMapping/>
  </p:clrMapOvr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564849"/>
      </p:ext>
    </p:extLst>
  </p:cSld>
  <p:clrMapOvr>
    <a:masterClrMapping/>
  </p:clrMapOvr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131525"/>
      </p:ext>
    </p:extLst>
  </p:cSld>
  <p:clrMapOvr>
    <a:masterClrMapping/>
  </p:clrMapOvr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928161"/>
      </p:ext>
    </p:extLst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38270"/>
      </p:ext>
    </p:extLst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49734"/>
      </p:ext>
    </p:extLst>
  </p:cSld>
  <p:clrMapOvr>
    <a:masterClrMapping/>
  </p:clrMapOvr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619769"/>
      </p:ext>
    </p:extLst>
  </p:cSld>
  <p:clrMapOvr>
    <a:masterClrMapping/>
  </p:clrMapOvr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66606"/>
      </p:ext>
    </p:extLst>
  </p:cSld>
  <p:clrMapOvr>
    <a:masterClrMapping/>
  </p:clrMapOvr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71364"/>
      </p:ext>
    </p:extLst>
  </p:cSld>
  <p:clrMapOvr>
    <a:masterClrMapping/>
  </p:clrMapOvr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5.png"/>
          <p:cNvPicPr>
            <a:picLocks noChangeAspect="1"/>
          </p:cNvPicPr>
          <p:nvPr userDrawn="1"/>
        </p:nvPicPr>
        <p:blipFill>
          <a:blip r:embed="rId2" cstate="print"/>
          <a:srcRect r="78125" b="43750"/>
          <a:stretch>
            <a:fillRect/>
          </a:stretch>
        </p:blipFill>
        <p:spPr>
          <a:xfrm>
            <a:off x="-241300" y="-603250"/>
            <a:ext cx="1991784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Picture 10" descr="C:\Documents and Settings\Administrator\桌面\569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024716" y="1989138"/>
            <a:ext cx="1885949" cy="77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8" descr="D:\201011月\石景山\1_0003_gull.png"/>
          <p:cNvPicPr>
            <a:picLocks noChangeAspect="1"/>
          </p:cNvPicPr>
          <p:nvPr userDrawn="1"/>
        </p:nvPicPr>
        <p:blipFill>
          <a:blip r:embed="rId4" cstate="print"/>
          <a:srcRect b="-7726"/>
          <a:stretch>
            <a:fillRect/>
          </a:stretch>
        </p:blipFill>
        <p:spPr>
          <a:xfrm>
            <a:off x="14192251" y="2346325"/>
            <a:ext cx="1060449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 rot="1523766">
            <a:off x="937685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 descr="6.png"/>
          <p:cNvPicPr>
            <a:picLocks noChangeAspect="1"/>
          </p:cNvPicPr>
          <p:nvPr userDrawn="1"/>
        </p:nvPicPr>
        <p:blipFill>
          <a:blip r:embed="rId6" cstate="print"/>
          <a:srcRect l="19531" t="82292" r="61719" b="9373"/>
          <a:stretch>
            <a:fillRect/>
          </a:stretch>
        </p:blipFill>
        <p:spPr>
          <a:xfrm>
            <a:off x="6477000" y="5143501"/>
            <a:ext cx="1619251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 descr="17.png"/>
          <p:cNvPicPr>
            <a:picLocks noChangeAspect="1"/>
          </p:cNvPicPr>
          <p:nvPr userDrawn="1"/>
        </p:nvPicPr>
        <p:blipFill>
          <a:blip r:embed="rId7" cstate="print"/>
          <a:srcRect t="87500" r="89844" b="3125"/>
          <a:stretch>
            <a:fillRect/>
          </a:stretch>
        </p:blipFill>
        <p:spPr>
          <a:xfrm>
            <a:off x="95251" y="4786314"/>
            <a:ext cx="762000" cy="395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>
            <a:off x="0" y="121443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 rot="430733">
            <a:off x="599018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 descr="6.png"/>
          <p:cNvPicPr>
            <a:picLocks noChangeAspect="1"/>
          </p:cNvPicPr>
          <p:nvPr userDrawn="1"/>
        </p:nvPicPr>
        <p:blipFill>
          <a:blip r:embed="rId6" cstate="print"/>
          <a:srcRect l="19531" t="82292" r="61719" b="9373"/>
          <a:stretch>
            <a:fillRect/>
          </a:stretch>
        </p:blipFill>
        <p:spPr>
          <a:xfrm>
            <a:off x="2952751" y="5214939"/>
            <a:ext cx="1559983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 rot="430733">
            <a:off x="795868" y="1497013"/>
            <a:ext cx="79163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 descr="6.png"/>
          <p:cNvPicPr>
            <a:picLocks noChangeAspect="1"/>
          </p:cNvPicPr>
          <p:nvPr userDrawn="1"/>
        </p:nvPicPr>
        <p:blipFill>
          <a:blip r:embed="rId6" cstate="print"/>
          <a:srcRect l="19531" t="82292" r="61719" b="9373"/>
          <a:stretch>
            <a:fillRect/>
          </a:stretch>
        </p:blipFill>
        <p:spPr>
          <a:xfrm>
            <a:off x="4000501" y="5929314"/>
            <a:ext cx="2476500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>
            <a:off x="719667" y="1990725"/>
            <a:ext cx="666751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 descr="6.png"/>
          <p:cNvPicPr>
            <a:picLocks noChangeAspect="1"/>
          </p:cNvPicPr>
          <p:nvPr userDrawn="1"/>
        </p:nvPicPr>
        <p:blipFill>
          <a:blip r:embed="rId6" cstate="print"/>
          <a:srcRect l="19531" t="82292" r="61719" b="9373"/>
          <a:stretch>
            <a:fillRect/>
          </a:stretch>
        </p:blipFill>
        <p:spPr>
          <a:xfrm>
            <a:off x="1809751" y="4786314"/>
            <a:ext cx="1333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>
            <a:off x="762000" y="2214563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5.png"/>
          <p:cNvPicPr>
            <a:picLocks noChangeAspect="1"/>
          </p:cNvPicPr>
          <p:nvPr userDrawn="1"/>
        </p:nvPicPr>
        <p:blipFill>
          <a:blip r:embed="rId2" cstate="print"/>
          <a:srcRect r="78125" b="43750"/>
          <a:stretch>
            <a:fillRect/>
          </a:stretch>
        </p:blipFill>
        <p:spPr>
          <a:xfrm rot="-306798">
            <a:off x="-336549" y="-161924"/>
            <a:ext cx="26670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5.png"/>
          <p:cNvPicPr>
            <a:picLocks noChangeAspect="1"/>
          </p:cNvPicPr>
          <p:nvPr userDrawn="1"/>
        </p:nvPicPr>
        <p:blipFill>
          <a:blip r:embed="rId8" cstate="print"/>
          <a:srcRect t="59375" r="88281" b="3125"/>
          <a:stretch>
            <a:fillRect/>
          </a:stretch>
        </p:blipFill>
        <p:spPr>
          <a:xfrm>
            <a:off x="1" y="5373688"/>
            <a:ext cx="1428751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6.png"/>
          <p:cNvPicPr>
            <a:picLocks noChangeAspect="1"/>
          </p:cNvPicPr>
          <p:nvPr userDrawn="1"/>
        </p:nvPicPr>
        <p:blipFill>
          <a:blip r:embed="rId6" cstate="print"/>
          <a:srcRect l="19531" t="82292" r="61719" b="9373"/>
          <a:stretch>
            <a:fillRect/>
          </a:stretch>
        </p:blipFill>
        <p:spPr>
          <a:xfrm>
            <a:off x="1428751" y="5757863"/>
            <a:ext cx="22860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17.png"/>
          <p:cNvPicPr>
            <a:picLocks noChangeAspect="1"/>
          </p:cNvPicPr>
          <p:nvPr userDrawn="1"/>
        </p:nvPicPr>
        <p:blipFill>
          <a:blip r:embed="rId7" cstate="print"/>
          <a:srcRect t="87500" r="89844" b="3125"/>
          <a:stretch>
            <a:fillRect/>
          </a:stretch>
        </p:blipFill>
        <p:spPr>
          <a:xfrm>
            <a:off x="0" y="6000750"/>
            <a:ext cx="1238251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16.png"/>
          <p:cNvPicPr>
            <a:picLocks noChangeAspect="1"/>
          </p:cNvPicPr>
          <p:nvPr userDrawn="1"/>
        </p:nvPicPr>
        <p:blipFill>
          <a:blip r:embed="rId5" cstate="print"/>
          <a:srcRect l="6250" t="38541" r="87500" b="54167"/>
          <a:stretch>
            <a:fillRect/>
          </a:stretch>
        </p:blipFill>
        <p:spPr>
          <a:xfrm>
            <a:off x="762000" y="264318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4.png"/>
          <p:cNvPicPr>
            <a:picLocks noChangeAspect="1"/>
          </p:cNvPicPr>
          <p:nvPr userDrawn="1"/>
        </p:nvPicPr>
        <p:blipFill>
          <a:blip r:embed="rId9" cstate="print"/>
          <a:srcRect l="2344" t="10417" r="56250" b="67708"/>
          <a:stretch>
            <a:fillRect/>
          </a:stretch>
        </p:blipFill>
        <p:spPr>
          <a:xfrm>
            <a:off x="-4368800" y="836614"/>
            <a:ext cx="5048251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9.png"/>
          <p:cNvPicPr>
            <a:picLocks noChangeAspect="1"/>
          </p:cNvPicPr>
          <p:nvPr userDrawn="1"/>
        </p:nvPicPr>
        <p:blipFill>
          <a:blip r:embed="rId10" cstate="print"/>
          <a:srcRect l="72050" t="66208" r="12073" b="16095"/>
          <a:stretch>
            <a:fillRect/>
          </a:stretch>
        </p:blipFill>
        <p:spPr>
          <a:xfrm>
            <a:off x="8784167" y="4540250"/>
            <a:ext cx="1936751" cy="121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10.png"/>
          <p:cNvPicPr>
            <a:picLocks noChangeAspect="1"/>
          </p:cNvPicPr>
          <p:nvPr userDrawn="1"/>
        </p:nvPicPr>
        <p:blipFill>
          <a:blip r:embed="rId11" cstate="print"/>
          <a:srcRect t="58160"/>
          <a:stretch>
            <a:fillRect/>
          </a:stretch>
        </p:blipFill>
        <p:spPr>
          <a:xfrm>
            <a:off x="0" y="3989388"/>
            <a:ext cx="12192000" cy="286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4.pn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-5041899" y="260351"/>
            <a:ext cx="2233084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3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2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1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-10583" y="420688"/>
            <a:ext cx="12232216" cy="64690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733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4.72222E-6 -2.94798E-6 L 1.32066 -2.94798E-6 " pathEditMode="relative" rAng="0" ptsTypes="AA">
                                      <p:cBhvr>
                                        <p:cTn id="30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C 0.05625 0.00555 0.22066 0.02268 0.33715 0.03333 C 0.45382 0.04398 0.58889 0.07755 0.69861 0.06435 C 0.80868 0.05116 0.90781 0.00255 0.99653 -0.0456 C 1.08524 -0.09375 1.18229 -0.1875 1.23108 -0.225 " pathEditMode="relative" rAng="0" ptsTypes="aaaaa">
                                      <p:cBhvr>
                                        <p:cTn id="56" dur="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72222E-6 1.48148E-6 C -0.03282 -0.03125 -0.05261 -0.07871 -0.1349 -0.04398 C -0.21737 -0.00926 -0.38143 0.18171 -0.49532 0.20787 C -0.60938 0.23403 -0.68594 0.17083 -0.81789 0.11342 C -0.95018 0.05602 -1.19046 -0.08472 -1.28855 -0.13704 " pathEditMode="relative" rAng="0" ptsTypes="aaaaa">
                                      <p:cBhvr>
                                        <p:cTn id="58" dur="8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6763E-6 C 0.00174 0.02428 0.02066 0.09133 0.01094 0.1452 C 0.00122 0.19908 -0.0467 0.26359 -0.05885 0.32278 C -0.07101 0.38197 -0.06128 0.46335 -0.06198 0.50035 " pathEditMode="relative" rAng="0" ptsTypes="aaaa">
                                      <p:cBhvr>
                                        <p:cTn id="6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-3.69942E-6 L 1.53073 -3.69942E-6 " pathEditMode="relative" rAng="0" ptsTypes="AA">
                                      <p:cBhvr>
                                        <p:cTn id="66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3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7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3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7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77556E-17 -3.93064E-6 C 0.00868 0.02197 0.04601 0.07792 0.05226 0.13156 C 0.05851 0.18521 0.0349 0.27006 0.03802 0.32185 C 0.04115 0.37365 0.05816 0.40856 0.07135 0.44232 C 0.08455 0.47607 0.10781 0.50706 0.11736 0.52417 " pathEditMode="relative" rAng="0" ptsTypes="aaaaa">
                                      <p:cBhvr>
                                        <p:cTn id="8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9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.00122 -0.00069 C 0.00695 0.0178 0.029 0.06613 0.03612 0.11075 C 0.04323 0.15538 0.03091 0.22035 0.04358 0.26705 C 0.05625 0.31376 0.09775 0.36509 0.11198 0.39075 " pathEditMode="relative" rAng="0" ptsTypes="aaaa">
                                      <p:cBhvr>
                                        <p:cTn id="10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02049 0.01226 C 0.03229 0.03977 0.07049 0.10197 0.09167 0.17757 C 0.11285 0.25318 0.10608 0.3852 0.14757 0.46567 C 0.18907 0.54613 0.30052 0.61966 0.3408 0.66012 " pathEditMode="relative" rAng="0" ptsTypes="aaaa">
                                      <p:cBhvr>
                                        <p:cTn id="117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3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119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2049 0.01227 C 0.0408 0.04861 0.12379 0.15625 0.14271 0.23009 C 0.16164 0.30394 0.12066 0.38773 0.13403 0.45532 C 0.1474 0.52292 0.20469 0.59792 0.22327 0.63542 " pathEditMode="relative" rAng="0" ptsTypes="aaaa">
                                      <p:cBhvr>
                                        <p:cTn id="132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3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3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0" presetClass="pat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017 8.09249E-7 C 0.00417 0.02405 0.03003 0.09087 0.02743 0.14405 C 0.02483 0.19722 -0.01094 0.25757 -0.01545 0.31954 C -0.01997 0.3815 -0.00278 0.47514 0.00052 0.51607 " pathEditMode="relative" rAng="0" ptsTypes="aaaa">
                                      <p:cBhvr>
                                        <p:cTn id="147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14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02049 0.01226 C 0.0375 0.05202 0.07639 0.17202 0.12222 0.25064 C 0.16806 0.32925 0.23542 0.42081 0.29601 0.48393 C 0.3566 0.54705 0.44601 0.59861 0.48559 0.6289 " pathEditMode="relative" rAng="0" ptsTypes="aaaa">
                                      <p:cBhvr>
                                        <p:cTn id="16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164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700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5.png"/>
          <p:cNvPicPr>
            <a:picLocks noChangeAspect="1"/>
          </p:cNvPicPr>
          <p:nvPr userDrawn="1"/>
        </p:nvPicPr>
        <p:blipFill>
          <a:blip r:embed="rId2" cstate="print"/>
          <a:srcRect r="78125" b="43750"/>
          <a:stretch>
            <a:fillRect/>
          </a:stretch>
        </p:blipFill>
        <p:spPr>
          <a:xfrm>
            <a:off x="-241300" y="-603250"/>
            <a:ext cx="1991784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 rot="1523766">
            <a:off x="937685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>
            <a:off x="0" y="121443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 rot="430733">
            <a:off x="599018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 rot="430733">
            <a:off x="795868" y="1497013"/>
            <a:ext cx="79163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>
            <a:off x="719667" y="1990725"/>
            <a:ext cx="666751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>
            <a:off x="762000" y="2214563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5.png"/>
          <p:cNvPicPr>
            <a:picLocks noChangeAspect="1"/>
          </p:cNvPicPr>
          <p:nvPr userDrawn="1"/>
        </p:nvPicPr>
        <p:blipFill>
          <a:blip r:embed="rId2" cstate="print"/>
          <a:srcRect r="78125" b="43750"/>
          <a:stretch>
            <a:fillRect/>
          </a:stretch>
        </p:blipFill>
        <p:spPr>
          <a:xfrm rot="-306798">
            <a:off x="-336549" y="-161924"/>
            <a:ext cx="26670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16.png"/>
          <p:cNvPicPr>
            <a:picLocks noChangeAspect="1"/>
          </p:cNvPicPr>
          <p:nvPr userDrawn="1"/>
        </p:nvPicPr>
        <p:blipFill>
          <a:blip r:embed="rId3" cstate="print"/>
          <a:srcRect l="6250" t="38541" r="87500" b="54167"/>
          <a:stretch>
            <a:fillRect/>
          </a:stretch>
        </p:blipFill>
        <p:spPr>
          <a:xfrm>
            <a:off x="762000" y="264318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12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17" descr="14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1081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6763E-6 C 0.00174 0.02428 0.02066 0.09133 0.01094 0.1452 C 0.00122 0.19908 -0.03646 0.24439 -0.05885 0.32278 C -0.08125 0.40116 -0.11007 0.55515 -0.12361 0.61619 " pathEditMode="relative" rAng="0" ptsTypes="aaaa">
                                      <p:cBhvr>
                                        <p:cTn id="3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307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3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4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77556E-17 -3.93064E-6 C 0.00868 0.02197 0.04601 0.07792 0.05226 0.13156 C 0.05851 0.18521 0.04514 0.26451 0.03802 0.32185 C 0.0309 0.37919 0.01476 0.43815 0.00972 0.47538 C 0.00469 0.51261 0.0059 0.5096 0.00799 0.54544 C 0.01007 0.58128 0.0191 0.66012 0.02205 0.69018 " pathEditMode="relative" rAng="0" ptsTypes="aaaaaa">
                                      <p:cBhvr>
                                        <p:cTn id="4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344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.00122 -0.00069 C 0.00695 0.0178 0.03316 0.06636 0.03612 0.11075 C 0.03907 0.15514 0.00382 0.15306 0.01875 0.2652 C 0.03369 0.37734 0.10365 0.67538 0.12605 0.78335 " pathEditMode="relative" rAng="0" ptsTypes="aaaa">
                                      <p:cBhvr>
                                        <p:cTn id="5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39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Rot by="21600000">
                                      <p:cBhvr>
                                        <p:cTn id="5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02049 0.01226 C 0.03229 0.03977 0.07049 0.10197 0.09167 0.17757 C 0.11285 0.25318 0.12865 0.34705 0.14757 0.46567 C 0.1665 0.58428 0.19358 0.80093 0.20573 0.88925 " pathEditMode="relative" rAng="0" ptsTypes="aaaa">
                                      <p:cBhvr>
                                        <p:cTn id="6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38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2049 0.01226 C 0.0408 0.04856 0.12379 0.1563 0.14271 0.23006 C 0.16164 0.30382 0.10851 0.33434 0.13403 0.45526 C 0.15955 0.57619 0.26216 0.85179 0.29584 0.95607 " pathEditMode="relative" rAng="0" ptsTypes="aaaa">
                                      <p:cBhvr>
                                        <p:cTn id="7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0" y="471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017 8.09249E-7 C 0.00417 0.02405 0.03003 0.09087 0.02743 0.14405 C 0.02483 0.19722 0.00069 0.24509 -0.01545 0.31954 C -0.0316 0.39399 -0.05851 0.5341 -0.06979 0.59052 " pathEditMode="relative" rAng="0" ptsTypes="aaaa">
                                      <p:cBhvr>
                                        <p:cTn id="7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9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7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02049 0.01226 C 0.03247 0.05503 0.06146 0.1711 0.09254 0.26913 C 0.12361 0.36717 0.16979 0.46983 0.2066 0.60093 C 0.2434 0.73202 0.29132 0.96162 0.31354 1.05642 " pathEditMode="relative" rAng="0" ptsTypes="aaaa">
                                      <p:cBhvr>
                                        <p:cTn id="8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522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8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4439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07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519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733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8243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50540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4269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8309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680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66574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3120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4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56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59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77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8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0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3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7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2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0417">
            <a:extLst>
              <a:ext uri="{FF2B5EF4-FFF2-40B4-BE49-F238E27FC236}">
                <a16:creationId xmlns="" xmlns:a16="http://schemas.microsoft.com/office/drawing/2014/main" id="{42270AF7-3DF5-4057-BB55-A773D0D04762}"/>
              </a:ext>
            </a:extLst>
          </p:cNvPr>
          <p:cNvSpPr/>
          <p:nvPr userDrawn="1"/>
        </p:nvSpPr>
        <p:spPr>
          <a:xfrm>
            <a:off x="11813117" y="1"/>
            <a:ext cx="378883" cy="6188075"/>
          </a:xfrm>
          <a:prstGeom prst="rect">
            <a:avLst/>
          </a:prstGeom>
          <a:gradFill rotWithShape="1">
            <a:gsLst>
              <a:gs pos="0">
                <a:srgbClr val="339933">
                  <a:alpha val="75000"/>
                </a:srgbClr>
              </a:gs>
              <a:gs pos="100000">
                <a:srgbClr val="FFFFFF">
                  <a:alpha val="37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五边形 60418">
            <a:extLst>
              <a:ext uri="{FF2B5EF4-FFF2-40B4-BE49-F238E27FC236}">
                <a16:creationId xmlns="" xmlns:a16="http://schemas.microsoft.com/office/drawing/2014/main" id="{6477AC22-68E9-4980-8E77-2D8CC46006E6}"/>
              </a:ext>
            </a:extLst>
          </p:cNvPr>
          <p:cNvSpPr/>
          <p:nvPr userDrawn="1"/>
        </p:nvSpPr>
        <p:spPr>
          <a:xfrm>
            <a:off x="11281833" y="-6350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AB8B5C"/>
              </a:gs>
              <a:gs pos="100000">
                <a:srgbClr val="E0B678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五边形 60419">
            <a:extLst>
              <a:ext uri="{FF2B5EF4-FFF2-40B4-BE49-F238E27FC236}">
                <a16:creationId xmlns="" xmlns:a16="http://schemas.microsoft.com/office/drawing/2014/main" id="{45D8B74E-CF58-4FE7-BCCA-28BB84767998}"/>
              </a:ext>
            </a:extLst>
          </p:cNvPr>
          <p:cNvSpPr/>
          <p:nvPr userDrawn="1"/>
        </p:nvSpPr>
        <p:spPr>
          <a:xfrm>
            <a:off x="10860617" y="-6350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AB8B5C"/>
              </a:gs>
              <a:gs pos="100000">
                <a:srgbClr val="E0B678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60420">
            <a:extLst>
              <a:ext uri="{FF2B5EF4-FFF2-40B4-BE49-F238E27FC236}">
                <a16:creationId xmlns="" xmlns:a16="http://schemas.microsoft.com/office/drawing/2014/main" id="{38D497D5-9F2A-43F3-9487-DC076ACD5B32}"/>
              </a:ext>
            </a:extLst>
          </p:cNvPr>
          <p:cNvSpPr/>
          <p:nvPr userDrawn="1"/>
        </p:nvSpPr>
        <p:spPr>
          <a:xfrm>
            <a:off x="4902201" y="0"/>
            <a:ext cx="5611284" cy="8334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0B678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五边形 60421">
            <a:extLst>
              <a:ext uri="{FF2B5EF4-FFF2-40B4-BE49-F238E27FC236}">
                <a16:creationId xmlns="" xmlns:a16="http://schemas.microsoft.com/office/drawing/2014/main" id="{E219BDB9-B361-4DB6-BB02-268376015E1E}"/>
              </a:ext>
            </a:extLst>
          </p:cNvPr>
          <p:cNvSpPr/>
          <p:nvPr userDrawn="1"/>
        </p:nvSpPr>
        <p:spPr>
          <a:xfrm>
            <a:off x="10517718" y="1"/>
            <a:ext cx="569383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/>
              </a:gs>
              <a:gs pos="100000">
                <a:srgbClr val="BD9965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22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86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8E0D4975-3E54-4C32-A6C7-D4712007A8CD}" type="slidenum">
              <a:rPr lang="en-US" altLang="zh-CN">
                <a:ea typeface="宋体" panose="02010600030101010101" pitchFamily="2" charset="-122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34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  <p:sldLayoutId id="2147483951" r:id="rId12"/>
  </p:sldLayoutIdLst>
  <p:transition>
    <p:strips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7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7/24/2018</a:t>
            </a:fld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pic>
        <p:nvPicPr>
          <p:cNvPr id="7" name="图片 6" descr="14.png">
            <a:extLst>
              <a:ext uri="{FF2B5EF4-FFF2-40B4-BE49-F238E27FC236}">
                <a16:creationId xmlns="" xmlns:a16="http://schemas.microsoft.com/office/drawing/2014/main" id="{A41D27D5-F197-4B18-AB62-5DF8B516D55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2.png">
            <a:extLst>
              <a:ext uri="{FF2B5EF4-FFF2-40B4-BE49-F238E27FC236}">
                <a16:creationId xmlns="" xmlns:a16="http://schemas.microsoft.com/office/drawing/2014/main" id="{FC7AA7BA-DD92-4591-9A59-486B4768F0D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15.png">
            <a:extLst>
              <a:ext uri="{FF2B5EF4-FFF2-40B4-BE49-F238E27FC236}">
                <a16:creationId xmlns="" xmlns:a16="http://schemas.microsoft.com/office/drawing/2014/main" id="{71C3C0D4-3D45-47F4-B3FB-EC4D82FFB6C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/>
          <a:srcRect b="59450"/>
          <a:stretch>
            <a:fillRect/>
          </a:stretch>
        </p:blipFill>
        <p:spPr>
          <a:xfrm>
            <a:off x="0" y="0"/>
            <a:ext cx="1219200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6.png">
            <a:extLst>
              <a:ext uri="{FF2B5EF4-FFF2-40B4-BE49-F238E27FC236}">
                <a16:creationId xmlns="" xmlns:a16="http://schemas.microsoft.com/office/drawing/2014/main" id="{9BB3918A-F06E-40B8-B5EA-0625B4F1EC8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>
            <a:off x="762000" y="264318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5.png">
            <a:extLst>
              <a:ext uri="{FF2B5EF4-FFF2-40B4-BE49-F238E27FC236}">
                <a16:creationId xmlns="" xmlns:a16="http://schemas.microsoft.com/office/drawing/2014/main" id="{DA578B2F-229C-4C4D-B276-94F771CE6B8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/>
          <a:srcRect r="78125" b="43750"/>
          <a:stretch>
            <a:fillRect/>
          </a:stretch>
        </p:blipFill>
        <p:spPr>
          <a:xfrm rot="-306798">
            <a:off x="-336549" y="-161924"/>
            <a:ext cx="26670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16.png">
            <a:extLst>
              <a:ext uri="{FF2B5EF4-FFF2-40B4-BE49-F238E27FC236}">
                <a16:creationId xmlns="" xmlns:a16="http://schemas.microsoft.com/office/drawing/2014/main" id="{30856EFA-BB31-4135-A162-4A018A367BA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>
            <a:off x="762000" y="2214563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16.png">
            <a:extLst>
              <a:ext uri="{FF2B5EF4-FFF2-40B4-BE49-F238E27FC236}">
                <a16:creationId xmlns="" xmlns:a16="http://schemas.microsoft.com/office/drawing/2014/main" id="{88C395FA-6D7F-49E5-9352-9C91D241EF7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>
            <a:off x="719667" y="1990725"/>
            <a:ext cx="666751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6.png">
            <a:extLst>
              <a:ext uri="{FF2B5EF4-FFF2-40B4-BE49-F238E27FC236}">
                <a16:creationId xmlns="" xmlns:a16="http://schemas.microsoft.com/office/drawing/2014/main" id="{36755B55-A9C3-4C76-B75F-E7074D70D109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 rot="430733">
            <a:off x="795868" y="1497013"/>
            <a:ext cx="79163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16.png">
            <a:extLst>
              <a:ext uri="{FF2B5EF4-FFF2-40B4-BE49-F238E27FC236}">
                <a16:creationId xmlns="" xmlns:a16="http://schemas.microsoft.com/office/drawing/2014/main" id="{21119309-34CE-4F66-8C5D-F884240DA7E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 rot="430733">
            <a:off x="599018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16.png">
            <a:extLst>
              <a:ext uri="{FF2B5EF4-FFF2-40B4-BE49-F238E27FC236}">
                <a16:creationId xmlns="" xmlns:a16="http://schemas.microsoft.com/office/drawing/2014/main" id="{526FBC4A-706C-4F58-89B2-0425DECE19C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>
            <a:off x="0" y="1214438"/>
            <a:ext cx="762000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16.png">
            <a:extLst>
              <a:ext uri="{FF2B5EF4-FFF2-40B4-BE49-F238E27FC236}">
                <a16:creationId xmlns="" xmlns:a16="http://schemas.microsoft.com/office/drawing/2014/main" id="{5210B6E4-2DF9-4212-96D2-CDFF9BB3A43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rcRect l="6250" t="38541" r="87500" b="54167"/>
          <a:stretch>
            <a:fillRect/>
          </a:stretch>
        </p:blipFill>
        <p:spPr>
          <a:xfrm rot="1523766">
            <a:off x="937685" y="749300"/>
            <a:ext cx="789516" cy="51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5.png">
            <a:extLst>
              <a:ext uri="{FF2B5EF4-FFF2-40B4-BE49-F238E27FC236}">
                <a16:creationId xmlns="" xmlns:a16="http://schemas.microsoft.com/office/drawing/2014/main" id="{1963A69B-9742-403D-952F-D6E95E180C6F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/>
          <a:srcRect r="78125" b="43750"/>
          <a:stretch>
            <a:fillRect/>
          </a:stretch>
        </p:blipFill>
        <p:spPr>
          <a:xfrm>
            <a:off x="-241300" y="-603250"/>
            <a:ext cx="1991784" cy="28797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5415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00"/>
                            </p:stCondLst>
                            <p:childTnLst>
                              <p:par>
                                <p:cTn id="3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6763E-6 C 0.00174 0.02428 0.02066 0.09133 0.01094 0.1452 C 0.00122 0.19908 -0.03646 0.24439 -0.05885 0.32278 C -0.08125 0.40116 -0.11007 0.55515 -0.12361 0.61619 " pathEditMode="relative" rAng="0" ptsTypes="aaaa">
                                      <p:cBhvr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307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4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77556E-17 -3.93064E-6 C 0.00868 0.02197 0.04601 0.07792 0.05226 0.13156 C 0.05851 0.18521 0.04514 0.26451 0.03802 0.32185 C 0.0309 0.37919 0.01476 0.43815 0.00972 0.47538 C 0.00469 0.51261 0.0059 0.5096 0.00799 0.54544 C 0.01007 0.58128 0.0191 0.66012 0.02205 0.69018 " pathEditMode="relative" rAng="0" ptsTypes="aaaaaa">
                                      <p:cBhvr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344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.00122 -0.00069 C 0.00695 0.0178 0.03316 0.06636 0.03612 0.11075 C 0.03907 0.15514 0.00382 0.15306 0.01875 0.2652 C 0.03369 0.37734 0.10365 0.67538 0.12605 0.78335 " pathEditMode="relative" rAng="0" ptsTypes="aaaa">
                                      <p:cBhvr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391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02049 0.01226 C 0.03229 0.03977 0.07049 0.10197 0.09167 0.17757 C 0.11285 0.25318 0.12865 0.34705 0.14757 0.46567 C 0.1665 0.58428 0.19358 0.80093 0.20573 0.88925 " pathEditMode="relative" rAng="0" ptsTypes="aaaa">
                                      <p:cBhvr>
                                        <p:cTn id="6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38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7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2049 0.01226 C 0.0408 0.04856 0.12379 0.1563 0.14271 0.23006 C 0.16164 0.30382 0.10851 0.33434 0.13403 0.45526 C 0.15955 0.57619 0.26216 0.85179 0.29584 0.95607 " pathEditMode="relative" rAng="0" ptsTypes="aaaa">
                                      <p:cBhvr>
                                        <p:cTn id="7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0" y="471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017 8.09249E-7 C 0.00417 0.02405 0.03003 0.09087 0.02743 0.14405 C 0.02483 0.19722 0.00069 0.24509 -0.01545 0.31954 C -0.0316 0.39399 -0.05851 0.5341 -0.06979 0.59052 " pathEditMode="relative" rAng="0" ptsTypes="aaaa"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95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02049 0.01226 C 0.03247 0.05503 0.06146 0.1711 0.09254 0.26913 C 0.12361 0.36717 0.16979 0.46983 0.2066 0.60093 C 0.2434 0.73202 0.29132 0.96162 0.31354 1.05642 " pathEditMode="relative" rAng="0" ptsTypes="aaaa">
                                      <p:cBhvr>
                                        <p:cTn id="9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522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9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08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18" Type="http://schemas.openxmlformats.org/officeDocument/2006/relationships/image" Target="../media/image19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jpeg"/><Relationship Id="rId2" Type="http://schemas.openxmlformats.org/officeDocument/2006/relationships/slide" Target="slide15.xml"/><Relationship Id="rId16" Type="http://schemas.openxmlformats.org/officeDocument/2006/relationships/image" Target="../media/image56.jpe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5" Type="http://schemas.openxmlformats.org/officeDocument/2006/relationships/image" Target="../media/image5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9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10" Type="http://schemas.openxmlformats.org/officeDocument/2006/relationships/image" Target="../media/image23.png"/><Relationship Id="rId4" Type="http://schemas.openxmlformats.org/officeDocument/2006/relationships/audio" Target="../media/audio2.wav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10.xml"/><Relationship Id="rId1" Type="http://schemas.openxmlformats.org/officeDocument/2006/relationships/audio" Target="../media/audio7.wav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110.xml"/><Relationship Id="rId7" Type="http://schemas.openxmlformats.org/officeDocument/2006/relationships/image" Target="../media/image64.png"/><Relationship Id="rId2" Type="http://schemas.openxmlformats.org/officeDocument/2006/relationships/audio" Target="file:///C:\Documents%20and%20Settings\Administrator\&#26700;&#38754;\ocean2.wav" TargetMode="External"/><Relationship Id="rId1" Type="http://schemas.openxmlformats.org/officeDocument/2006/relationships/audio" Target="../media/audio8.wav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105.xml"/><Relationship Id="rId1" Type="http://schemas.openxmlformats.org/officeDocument/2006/relationships/audio" Target="../media/audio9.wav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105.xml"/><Relationship Id="rId1" Type="http://schemas.openxmlformats.org/officeDocument/2006/relationships/audio" Target="../media/audio10.wav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105.xml"/><Relationship Id="rId1" Type="http://schemas.openxmlformats.org/officeDocument/2006/relationships/audio" Target="../media/audio11.wav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2408" y="417386"/>
            <a:ext cx="7556261" cy="2150231"/>
          </a:xfrm>
          <a:prstGeom prst="rect">
            <a:avLst/>
          </a:prstGeom>
          <a:solidFill>
            <a:srgbClr val="E3F2FA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4509348" y="287723"/>
            <a:ext cx="455554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大自然的声音</a:t>
            </a:r>
          </a:p>
        </p:txBody>
      </p:sp>
      <p:sp>
        <p:nvSpPr>
          <p:cNvPr id="5" name="椭圆 4"/>
          <p:cNvSpPr/>
          <p:nvPr/>
        </p:nvSpPr>
        <p:spPr>
          <a:xfrm>
            <a:off x="3204349" y="542760"/>
            <a:ext cx="1272048" cy="1153161"/>
          </a:xfrm>
          <a:prstGeom prst="ellipse">
            <a:avLst/>
          </a:prstGeom>
          <a:solidFill>
            <a:schemeClr val="accent2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000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21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422747" y="1742473"/>
            <a:ext cx="7295294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 txBox="1">
            <a:spLocks/>
          </p:cNvSpPr>
          <p:nvPr/>
        </p:nvSpPr>
        <p:spPr>
          <a:xfrm>
            <a:off x="5158239" y="1478957"/>
            <a:ext cx="23134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三年级上册</a:t>
            </a:r>
          </a:p>
        </p:txBody>
      </p:sp>
    </p:spTree>
    <p:extLst>
      <p:ext uri="{BB962C8B-B14F-4D97-AF65-F5344CB8AC3E}">
        <p14:creationId xmlns:p14="http://schemas.microsoft.com/office/powerpoint/2010/main" val="282129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83432" y="1400187"/>
            <a:ext cx="1022513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美妙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美好，奇妙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演奏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用乐器表演。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温柔：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温和柔顺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多形容女性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雄伟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雄壮而伟大。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激动：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感情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因受刺激而冲动。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威力：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强大的使人畏惧的力量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汇聚：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聚集。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汹涌澎湃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波浪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猛烈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地向上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涌，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浪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互相撞击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形容水   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势浩大。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轻快：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轻松愉快。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波澜壮阔：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比喻声势雄壮</a:t>
            </a:r>
            <a:r>
              <a:rPr lang="zh-CN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浩大。</a:t>
            </a:r>
            <a:endParaRPr lang="zh-CN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23" y="162876"/>
            <a:ext cx="3263545" cy="1272930"/>
            <a:chOff x="9523" y="162876"/>
            <a:chExt cx="3263545" cy="127293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词语解释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3" y="162876"/>
              <a:ext cx="1054004" cy="12729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18512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875" y="52705"/>
            <a:ext cx="12151995" cy="6880860"/>
            <a:chOff x="37" y="-15"/>
            <a:chExt cx="19137" cy="108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726" y="7673"/>
              <a:ext cx="4448" cy="31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36" y="7673"/>
              <a:ext cx="4448" cy="31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73" y="7673"/>
              <a:ext cx="4448" cy="314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2" y="7673"/>
              <a:ext cx="4431" cy="314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" y="7673"/>
              <a:ext cx="3684" cy="3149"/>
            </a:xfrm>
            <a:prstGeom prst="rect">
              <a:avLst/>
            </a:prstGeom>
          </p:spPr>
        </p:pic>
        <p:pic>
          <p:nvPicPr>
            <p:cNvPr id="19" name="图片 18" descr="bb56898f4bf8b67f897038671ad13a9cdf1d092a1bf2-QCZMAK_fw658.webp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760" y="-15"/>
              <a:ext cx="5414" cy="360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911424" y="1700808"/>
            <a:ext cx="4277752" cy="444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手风琴：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风琴的一种，由金属簧、折叠的皮制风箱和键盘组成，演奏时左手拉动风箱，右手按键盘。</a:t>
            </a:r>
            <a:endParaRPr lang="en-US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打击乐器：</a:t>
            </a:r>
            <a:r>
              <a:rPr lang="zh-CN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指由于敲打乐器本身而发音的乐器，如锣、鼓、木鱼等。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 </a:t>
            </a:r>
            <a:endParaRPr lang="zh-CN" altLang="zh-CN" sz="2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B5A4345-995E-4AFE-8E12-88D3706FC3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550" y="1036691"/>
            <a:ext cx="3053230" cy="216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3ACC5B7-CD16-4F16-B67B-80E7FE8501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07" y="3429000"/>
            <a:ext cx="3218140" cy="2602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3957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895CA21-DC90-4C14-80F2-B30594803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378" y="1863098"/>
            <a:ext cx="1072100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美妙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优美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温柔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轻柔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雄伟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宏伟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激动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兴奋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散步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漫步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汹涌澎湃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波澜壮阔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60" y="231632"/>
            <a:ext cx="3614520" cy="1154080"/>
            <a:chOff x="32960" y="231632"/>
            <a:chExt cx="3614520" cy="1154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4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词语对对碰</a:t>
                </a:r>
                <a:endParaRPr kumimoji="0" lang="zh-CN" altLang="en-US" sz="3200" b="1" i="0" u="none" strike="noStrike" kern="1200" cap="none" spc="4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 20"/>
          <p:cNvSpPr/>
          <p:nvPr/>
        </p:nvSpPr>
        <p:spPr>
          <a:xfrm>
            <a:off x="4046568" y="1075476"/>
            <a:ext cx="2733441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685800" marR="0" lvl="0" indent="-6858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近义词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895CA21-DC90-4C14-80F2-B30594803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732" y="4279732"/>
            <a:ext cx="107166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温柔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粗暴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激动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镇定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汇聚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分散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轻快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沉重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欢乐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痛苦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波澜壮阔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风平浪静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50922" y="3492110"/>
            <a:ext cx="2733442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685800" marR="0" lvl="0" indent="-6858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反</a:t>
            </a:r>
            <a:r>
              <a:rPr kumimoji="0" lang="zh-CN" altLang="en-US" sz="48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义词</a:t>
            </a:r>
            <a:endParaRPr kumimoji="0" lang="zh-CN" altLang="en-US" sz="4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3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938530" y="1676934"/>
            <a:ext cx="7481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charset="-122"/>
              </a:rPr>
              <a:t>同学们，请大家认真朗读课文，注意生字词的读音，边读边思考：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5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妙解课文</a:t>
                </a: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1049339" y="3880076"/>
            <a:ext cx="7494151" cy="1619818"/>
            <a:chOff x="1049339" y="3880076"/>
            <a:chExt cx="7494151" cy="161981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339" y="3880076"/>
              <a:ext cx="1227135" cy="1619818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389799" y="4077163"/>
              <a:ext cx="61536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黑体" panose="02010600030101010101" charset="-122"/>
                </a:rPr>
                <a:t>课文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黑体" panose="02010600030101010101" charset="-122"/>
                </a:rPr>
                <a:t>描写</a:t>
              </a: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黑体" panose="02010600030101010101" charset="-122"/>
                </a:rPr>
                <a:t>了</a:t>
              </a:r>
              <a:r>
                <a:rPr lang="zh-CN" altLang="en-US" sz="4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0030101010101" charset="-122"/>
                </a:rPr>
                <a:t>哪些大自然的声音？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587" y="2413686"/>
            <a:ext cx="3396451" cy="226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798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7" name="文本框 79876"/>
          <p:cNvSpPr txBox="1"/>
          <p:nvPr/>
        </p:nvSpPr>
        <p:spPr>
          <a:xfrm>
            <a:off x="3396615" y="1511935"/>
            <a:ext cx="64087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大自然有许多美妙的声音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9926" y="3547745"/>
            <a:ext cx="3899535" cy="52197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sym typeface="+mn-ea"/>
              </a:rPr>
              <a:t>风，是大自然的音乐家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87420" y="4645025"/>
            <a:ext cx="4563110" cy="52197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sym typeface="+mn-ea"/>
              </a:rPr>
              <a:t>水，也是大自然的音乐家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23026" y="5725795"/>
            <a:ext cx="3899535" cy="52197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sym typeface="+mn-ea"/>
              </a:rPr>
              <a:t>动物是大自然的歌手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3503296" y="2132965"/>
            <a:ext cx="2808605" cy="14401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168390" y="2132965"/>
            <a:ext cx="143510" cy="251206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11901" y="2132965"/>
            <a:ext cx="3240405" cy="360045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002C50E-00B1-4E6F-AA47-B2F451653984}"/>
              </a:ext>
            </a:extLst>
          </p:cNvPr>
          <p:cNvSpPr txBox="1"/>
          <p:nvPr/>
        </p:nvSpPr>
        <p:spPr>
          <a:xfrm>
            <a:off x="2207569" y="91431"/>
            <a:ext cx="849450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6200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自由朗读课文，说说课文描写了大自然哪些声音？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639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2" grpId="0" animBg="1"/>
      <p:bldP spid="4" grpId="0" animBg="1"/>
      <p:bldP spid="5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4818"/>
          <p:cNvSpPr/>
          <p:nvPr/>
        </p:nvSpPr>
        <p:spPr>
          <a:xfrm>
            <a:off x="4361767" y="767429"/>
            <a:ext cx="4895850" cy="5509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当微风拂过，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那声音轻轻柔柔的，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好像呢喃细语，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让人感受到大自然的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温柔；</a:t>
            </a:r>
            <a:endParaRPr lang="en-US" altLang="zh-CN" sz="2800" b="1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当狂风吹起，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整座森林都激动起来，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合奏出一首雄壮的乐曲，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那声音充满力量，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9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令人感受到大自然的威力。</a:t>
            </a:r>
          </a:p>
        </p:txBody>
      </p:sp>
      <p:pic>
        <p:nvPicPr>
          <p:cNvPr id="22530" name="图片 348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8183563" y="6308725"/>
            <a:ext cx="576262" cy="29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形标注 1"/>
          <p:cNvSpPr/>
          <p:nvPr/>
        </p:nvSpPr>
        <p:spPr>
          <a:xfrm>
            <a:off x="540555" y="2384425"/>
            <a:ext cx="3040181" cy="2637537"/>
          </a:xfrm>
          <a:prstGeom prst="wedgeEllipseCallout">
            <a:avLst>
              <a:gd name="adj1" fmla="val 65475"/>
              <a:gd name="adj2" fmla="val 197"/>
            </a:avLst>
          </a:prstGeom>
          <a:solidFill>
            <a:srgbClr val="FEE2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5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风的</a:t>
            </a:r>
            <a:endParaRPr lang="en-US" altLang="zh-CN" sz="4500" dirty="0" smtClean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5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</a:t>
            </a:r>
            <a:endParaRPr lang="zh-CN" altLang="en-US" sz="45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7613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54948B5-F139-4699-B3A9-8402F7AE49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3"/>
          <a:stretch/>
        </p:blipFill>
        <p:spPr>
          <a:xfrm>
            <a:off x="0" y="14288"/>
            <a:ext cx="12192000" cy="684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7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44034"/>
          <p:cNvGrpSpPr/>
          <p:nvPr/>
        </p:nvGrpSpPr>
        <p:grpSpPr>
          <a:xfrm>
            <a:off x="3000376" y="981075"/>
            <a:ext cx="5903913" cy="935038"/>
            <a:chOff x="930" y="618"/>
            <a:chExt cx="3719" cy="589"/>
          </a:xfrm>
        </p:grpSpPr>
        <p:sp>
          <p:nvSpPr>
            <p:cNvPr id="19458" name="矩形 44035">
              <a:hlinkClick r:id="rId2" action="ppaction://hlinksldjump"/>
            </p:cNvPr>
            <p:cNvSpPr/>
            <p:nvPr/>
          </p:nvSpPr>
          <p:spPr>
            <a:xfrm>
              <a:off x="1383" y="618"/>
              <a:ext cx="3266" cy="31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anchor="t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59" name="矩形 44036">
              <a:hlinkClick r:id="rId2" action="ppaction://hlinksldjump"/>
            </p:cNvPr>
            <p:cNvSpPr/>
            <p:nvPr/>
          </p:nvSpPr>
          <p:spPr>
            <a:xfrm>
              <a:off x="930" y="890"/>
              <a:ext cx="2449" cy="31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anchor="t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0" name="矩形 44039"/>
          <p:cNvSpPr/>
          <p:nvPr/>
        </p:nvSpPr>
        <p:spPr>
          <a:xfrm>
            <a:off x="2351088" y="404814"/>
            <a:ext cx="7416800" cy="5832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49" name="图片 44048" descr="fresh-greenery-%20%20wallpapers_8264_1280x80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76" y="1125538"/>
            <a:ext cx="5999163" cy="439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图片 44049" descr="6093076_144052195000_2"/>
          <p:cNvPicPr/>
          <p:nvPr/>
        </p:nvPicPr>
        <p:blipFill>
          <a:blip r:embed="rId4" cstate="print"/>
          <a:srcRect l="4817" r="4817" b="4697"/>
          <a:stretch>
            <a:fillRect/>
          </a:stretch>
        </p:blipFill>
        <p:spPr>
          <a:xfrm>
            <a:off x="3000376" y="1125538"/>
            <a:ext cx="5999163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图片 44050" descr="269230815225509807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00376" y="1125538"/>
            <a:ext cx="5999163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图片 44051" descr="3696892344117793993"/>
          <p:cNvPicPr/>
          <p:nvPr/>
        </p:nvPicPr>
        <p:blipFill>
          <a:blip r:embed="rId6" cstate="print"/>
          <a:srcRect l="3323" t="3360" r="3442" b="3006"/>
          <a:stretch>
            <a:fillRect/>
          </a:stretch>
        </p:blipFill>
        <p:spPr>
          <a:xfrm>
            <a:off x="3000376" y="1125538"/>
            <a:ext cx="5999163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3" name="图片 44052" descr="10540108_224914912000_2"/>
          <p:cNvPicPr/>
          <p:nvPr/>
        </p:nvPicPr>
        <p:blipFill>
          <a:blip r:embed="rId7" cstate="print"/>
          <a:srcRect l="24361" t="8492" b="8572"/>
          <a:stretch>
            <a:fillRect/>
          </a:stretch>
        </p:blipFill>
        <p:spPr>
          <a:xfrm>
            <a:off x="2998788" y="1125538"/>
            <a:ext cx="5999162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4" name="图片 44053" descr="7443339_110736489000_2"/>
          <p:cNvPicPr/>
          <p:nvPr/>
        </p:nvPicPr>
        <p:blipFill>
          <a:blip r:embed="rId8" cstate="print"/>
          <a:srcRect r="10658" b="5090"/>
          <a:stretch>
            <a:fillRect/>
          </a:stretch>
        </p:blipFill>
        <p:spPr>
          <a:xfrm>
            <a:off x="2998788" y="1125538"/>
            <a:ext cx="5999162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5" name="图片 44054" descr="5252423_154151279000_2"/>
          <p:cNvPicPr/>
          <p:nvPr/>
        </p:nvPicPr>
        <p:blipFill>
          <a:blip r:embed="rId9" cstate="print"/>
          <a:srcRect r="5093" b="4025"/>
          <a:stretch>
            <a:fillRect/>
          </a:stretch>
        </p:blipFill>
        <p:spPr>
          <a:xfrm>
            <a:off x="2998788" y="1125538"/>
            <a:ext cx="5999162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6" name="图片 44055" descr="1201091700cd213cc91edfe963"/>
          <p:cNvPicPr/>
          <p:nvPr/>
        </p:nvPicPr>
        <p:blipFill>
          <a:blip r:embed="rId10" cstate="print"/>
          <a:srcRect t="9352" r="11188"/>
          <a:stretch>
            <a:fillRect/>
          </a:stretch>
        </p:blipFill>
        <p:spPr>
          <a:xfrm>
            <a:off x="3000376" y="1125538"/>
            <a:ext cx="5999163" cy="439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67" name="矩形 44066"/>
          <p:cNvSpPr/>
          <p:nvPr/>
        </p:nvSpPr>
        <p:spPr>
          <a:xfrm>
            <a:off x="2208214" y="188914"/>
            <a:ext cx="7704137" cy="6048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4057" name="组合 44056"/>
          <p:cNvGrpSpPr/>
          <p:nvPr/>
        </p:nvGrpSpPr>
        <p:grpSpPr>
          <a:xfrm>
            <a:off x="2279651" y="549275"/>
            <a:ext cx="7775575" cy="5905500"/>
            <a:chOff x="476" y="210"/>
            <a:chExt cx="4898" cy="3720"/>
          </a:xfrm>
        </p:grpSpPr>
        <p:pic>
          <p:nvPicPr>
            <p:cNvPr id="19471" name="图片 44057" descr="fresh-greenery-%20%20wallpapers_8264_1280x800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1" y="346"/>
              <a:ext cx="1497" cy="10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2" name="图片 44058" descr="6093076_144052195000_2"/>
            <p:cNvPicPr/>
            <p:nvPr/>
          </p:nvPicPr>
          <p:blipFill>
            <a:blip r:embed="rId12" cstate="print"/>
            <a:srcRect l="4817" r="4817" b="4697"/>
            <a:stretch>
              <a:fillRect/>
            </a:stretch>
          </p:blipFill>
          <p:spPr>
            <a:xfrm>
              <a:off x="1701" y="935"/>
              <a:ext cx="1406" cy="10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3" name="图片 44059" descr="269230815225509807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925" y="210"/>
              <a:ext cx="1497" cy="9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4" name="图片 44060" descr="3696892344117793993"/>
            <p:cNvPicPr/>
            <p:nvPr/>
          </p:nvPicPr>
          <p:blipFill>
            <a:blip r:embed="rId14" cstate="print"/>
            <a:srcRect l="3323" t="3360" r="3442" b="3006"/>
            <a:stretch>
              <a:fillRect/>
            </a:stretch>
          </p:blipFill>
          <p:spPr>
            <a:xfrm>
              <a:off x="3787" y="890"/>
              <a:ext cx="1452" cy="1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5" name="图片 44061" descr="10540108_224914912000_2"/>
            <p:cNvPicPr/>
            <p:nvPr/>
          </p:nvPicPr>
          <p:blipFill>
            <a:blip r:embed="rId15" cstate="print"/>
            <a:srcRect l="24361" t="8492" b="8572"/>
            <a:stretch>
              <a:fillRect/>
            </a:stretch>
          </p:blipFill>
          <p:spPr>
            <a:xfrm>
              <a:off x="476" y="1979"/>
              <a:ext cx="1407" cy="12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图片 44062" descr="7443339_110736489000_2"/>
            <p:cNvPicPr/>
            <p:nvPr/>
          </p:nvPicPr>
          <p:blipFill>
            <a:blip r:embed="rId16" cstate="print"/>
            <a:srcRect r="10658" b="5090"/>
            <a:stretch>
              <a:fillRect/>
            </a:stretch>
          </p:blipFill>
          <p:spPr>
            <a:xfrm>
              <a:off x="1429" y="2568"/>
              <a:ext cx="1587" cy="10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7" name="图片 44063" descr="5252423_154151279000_2"/>
            <p:cNvPicPr/>
            <p:nvPr/>
          </p:nvPicPr>
          <p:blipFill>
            <a:blip r:embed="rId17" cstate="print"/>
            <a:srcRect r="5093" b="4025"/>
            <a:stretch>
              <a:fillRect/>
            </a:stretch>
          </p:blipFill>
          <p:spPr>
            <a:xfrm>
              <a:off x="3061" y="1979"/>
              <a:ext cx="1633" cy="13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8" name="图片 44064" descr="1201091700cd213cc91edfe963"/>
            <p:cNvPicPr/>
            <p:nvPr/>
          </p:nvPicPr>
          <p:blipFill>
            <a:blip r:embed="rId10" cstate="print"/>
            <a:srcRect t="9352" r="11188"/>
            <a:stretch>
              <a:fillRect/>
            </a:stretch>
          </p:blipFill>
          <p:spPr>
            <a:xfrm>
              <a:off x="3923" y="2976"/>
              <a:ext cx="1451" cy="95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79" name="图片 44068">
            <a:hlinkClick r:id="" action="ppaction://noaction"/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2640013" y="6092825"/>
            <a:ext cx="576262" cy="2921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722781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440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721FE57-8F47-4BD4-B77F-B6AECA237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290" name="Rectangle 2">
            <a:extLst>
              <a:ext uri="{FF2B5EF4-FFF2-40B4-BE49-F238E27FC236}">
                <a16:creationId xmlns="" xmlns:a16="http://schemas.microsoft.com/office/drawing/2014/main" id="{7ACC591F-C4C4-4BF5-B9BB-5E01AB2FF50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80962" y="0"/>
            <a:ext cx="6865938" cy="1600200"/>
          </a:xfrm>
        </p:spPr>
        <p:txBody>
          <a:bodyPr anchor="b"/>
          <a:lstStyle/>
          <a:p>
            <a:pPr eaLnBrk="1" hangingPunct="1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水的声音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="" xmlns:a16="http://schemas.microsoft.com/office/drawing/2014/main" id="{553CD3D6-50F9-49F4-ADF2-AAC9C5069C8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819400" y="4648200"/>
            <a:ext cx="7696200" cy="3505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/>
              <a:t>            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是大自然的音乐家。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883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="" xmlns:a16="http://schemas.microsoft.com/office/drawing/2014/main" id="{50C9F6E2-DC12-48E6-B74E-D458789C02F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>
            <a:normAutofit/>
          </a:bodyPr>
          <a:lstStyle/>
          <a:p>
            <a:pPr eaLnBrk="1" hangingPunct="1"/>
            <a:r>
              <a:rPr lang="zh-CN" altLang="en-US" sz="65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拟声词</a:t>
            </a:r>
            <a:endParaRPr lang="zh-CN" altLang="en-US" sz="65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="" xmlns:a16="http://schemas.microsoft.com/office/drawing/2014/main" id="{491249D2-9B58-491B-A42A-B37BDA3F083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834908" y="1478783"/>
            <a:ext cx="10515600" cy="43513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zh-CN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dirty="0"/>
              <a:t>       </a:t>
            </a:r>
            <a:r>
              <a:rPr lang="zh-CN" altLang="en-US" sz="4500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淅淅沥沥    叮叮当当    噼噼啪啪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45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500" dirty="0"/>
              <a:t>                                        </a:t>
            </a:r>
          </a:p>
        </p:txBody>
      </p:sp>
      <p:sp>
        <p:nvSpPr>
          <p:cNvPr id="4" name="云形标注 3"/>
          <p:cNvSpPr/>
          <p:nvPr/>
        </p:nvSpPr>
        <p:spPr>
          <a:xfrm>
            <a:off x="2123090" y="3654452"/>
            <a:ext cx="7872248" cy="2637537"/>
          </a:xfrm>
          <a:prstGeom prst="cloudCallout">
            <a:avLst>
              <a:gd name="adj1" fmla="val -9084"/>
              <a:gd name="adj2" fmla="val -64220"/>
            </a:avLst>
          </a:prstGeom>
          <a:solidFill>
            <a:srgbClr val="FEE2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5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你还能写出更多吗？</a:t>
            </a:r>
            <a:endParaRPr lang="zh-CN" altLang="en-US" sz="45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510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图片 4109">
            <a:hlinkClick r:id="" action="ppaction://noaction">
              <a:snd r:embed="rId2" name="水流.wav"/>
            </a:hlinkClick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4224338" y="6376988"/>
            <a:ext cx="576262" cy="29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4110">
            <a:hlinkClick r:id="" action="ppaction://noaction">
              <a:snd r:embed="rId4" name="鸟鸣.WAV"/>
            </a:hlinkClick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5159376" y="6376988"/>
            <a:ext cx="576263" cy="29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图片 4111">
            <a:hlinkClick r:id="" action="ppaction://noaction">
              <a:snd r:embed="rId5" name="蝈蝈.wav"/>
            </a:hlinkClick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6096001" y="6376988"/>
            <a:ext cx="576263" cy="29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4112">
            <a:hlinkClick r:id="" action="ppaction://noaction">
              <a:snd r:embed="rId6" name="打雷下雨.WAV"/>
            </a:hlinkClick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95316">
            <a:off x="7032626" y="6376988"/>
            <a:ext cx="576263" cy="29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/>
          <a:srcRect l="-52" b="5699"/>
          <a:stretch>
            <a:fillRect/>
          </a:stretch>
        </p:blipFill>
        <p:spPr>
          <a:xfrm>
            <a:off x="-246960" y="-633572"/>
            <a:ext cx="6473155" cy="3814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/>
          <a:srcRect l="352" b="5599"/>
          <a:stretch>
            <a:fillRect/>
          </a:stretch>
        </p:blipFill>
        <p:spPr>
          <a:xfrm>
            <a:off x="6226195" y="0"/>
            <a:ext cx="5970187" cy="3551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246959" y="3180638"/>
            <a:ext cx="6229896" cy="3602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0" cstate="print"/>
          <a:srcRect b="4160"/>
          <a:stretch/>
        </p:blipFill>
        <p:spPr>
          <a:xfrm>
            <a:off x="5993752" y="3551274"/>
            <a:ext cx="6198247" cy="3306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868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4B5454B-FABB-49AC-99FC-0AFA667A4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1368"/>
          </a:xfrm>
          <a:prstGeom prst="rect">
            <a:avLst/>
          </a:prstGeom>
        </p:spPr>
      </p:pic>
      <p:sp>
        <p:nvSpPr>
          <p:cNvPr id="14338" name="Rectangle 3">
            <a:extLst>
              <a:ext uri="{FF2B5EF4-FFF2-40B4-BE49-F238E27FC236}">
                <a16:creationId xmlns="" xmlns:a16="http://schemas.microsoft.com/office/drawing/2014/main" id="{513FEE09-FF62-4B52-A596-4E66F22000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2895600"/>
            <a:ext cx="8713076" cy="36576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滴滴答答</a:t>
            </a: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叮叮咚咚</a:t>
            </a: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所有的树林，树林里的每片树叶；所有的房子，房子的屋顶和窗户，都发出不同的声音。</a:t>
            </a:r>
          </a:p>
          <a:p>
            <a:pPr eaLnBrk="1" hangingPunct="1">
              <a:buFontTx/>
              <a:buNone/>
              <a:defRPr/>
            </a:pP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9" name="轻柔打击3397.wav">
            <a:hlinkClick r:id="" action="ppaction://media"/>
            <a:extLst>
              <a:ext uri="{FF2B5EF4-FFF2-40B4-BE49-F238E27FC236}">
                <a16:creationId xmlns="" xmlns:a16="http://schemas.microsoft.com/office/drawing/2014/main" id="{40528B6D-C540-4064-9C4F-AE4794E1A753}"/>
              </a:ext>
            </a:extLst>
          </p:cNvPr>
          <p:cNvPicPr>
            <a:picLocks noRot="1" noChangeAspect="1" noChangeArrowheads="1"/>
          </p:cNvPicPr>
          <p:nvPr>
            <a:wavAudioFile r:embed="rId1" name="轻柔打击乐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925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83FACC2-D6EE-4D17-98DD-38D66CAD6F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7"/>
          <a:stretch/>
        </p:blipFill>
        <p:spPr>
          <a:xfrm>
            <a:off x="0" y="0"/>
            <a:ext cx="12192000" cy="6495393"/>
          </a:xfrm>
          <a:prstGeom prst="rect">
            <a:avLst/>
          </a:prstGeom>
        </p:spPr>
      </p:pic>
      <p:sp>
        <p:nvSpPr>
          <p:cNvPr id="26626" name="Rectangle 2">
            <a:extLst>
              <a:ext uri="{FF2B5EF4-FFF2-40B4-BE49-F238E27FC236}">
                <a16:creationId xmlns="" xmlns:a16="http://schemas.microsoft.com/office/drawing/2014/main" id="{2037A0FE-386E-4B7F-BEFE-17919C9956F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612048" y="1084263"/>
            <a:ext cx="9793088" cy="1143000"/>
          </a:xfrm>
        </p:spPr>
        <p:txBody>
          <a:bodyPr anchor="b"/>
          <a:lstStyle/>
          <a:p>
            <a:pPr algn="l" eaLnBrk="1" hangingPunct="1"/>
            <a:r>
              <a:rPr lang="en-US" altLang="zh-CN" sz="4000" dirty="0"/>
              <a:t>     </a:t>
            </a:r>
            <a:r>
              <a:rPr lang="en-US" altLang="zh-CN" sz="4000" dirty="0" smtClean="0"/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小雨滴汇聚起来，他们便一起唱</a:t>
            </a:r>
            <a:b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着歌：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FBF9D98B-4FE6-42D4-83D5-4344FDFC9FC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372710" y="1732757"/>
            <a:ext cx="8056179" cy="3657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小溪淙淙地流向河流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河流潺潺地流向大海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大海哗啦啦地汹涌澎湃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。从一首轻快的山中小曲，唱到波澜壮阔的海洋大合唱。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8" name="Picture 4" descr="小溪">
            <a:extLst>
              <a:ext uri="{FF2B5EF4-FFF2-40B4-BE49-F238E27FC236}">
                <a16:creationId xmlns="" xmlns:a16="http://schemas.microsoft.com/office/drawing/2014/main" id="{3403791C-CD9D-4319-A6DE-A0C26C1DA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048" y="4343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AutoShape 5">
            <a:extLst>
              <a:ext uri="{FF2B5EF4-FFF2-40B4-BE49-F238E27FC236}">
                <a16:creationId xmlns="" xmlns:a16="http://schemas.microsoft.com/office/drawing/2014/main" id="{04DB2998-4427-4568-B5E6-1A74FCA5F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848" y="51816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6630" name="Picture 6" descr="河流">
            <a:extLst>
              <a:ext uri="{FF2B5EF4-FFF2-40B4-BE49-F238E27FC236}">
                <a16:creationId xmlns="" xmlns:a16="http://schemas.microsoft.com/office/drawing/2014/main" id="{E7382829-48F0-459A-8FC8-E9EF23BE5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48" y="4343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AutoShape 7">
            <a:extLst>
              <a:ext uri="{FF2B5EF4-FFF2-40B4-BE49-F238E27FC236}">
                <a16:creationId xmlns="" xmlns:a16="http://schemas.microsoft.com/office/drawing/2014/main" id="{8C53FB1A-A2FE-40A3-B330-4CE26EE48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9448" y="5257801"/>
            <a:ext cx="533400" cy="265113"/>
          </a:xfrm>
          <a:prstGeom prst="rightArrow">
            <a:avLst>
              <a:gd name="adj1" fmla="val 50000"/>
              <a:gd name="adj2" fmla="val 502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6632" name="Picture 8" descr="大海1">
            <a:extLst>
              <a:ext uri="{FF2B5EF4-FFF2-40B4-BE49-F238E27FC236}">
                <a16:creationId xmlns="" xmlns:a16="http://schemas.microsoft.com/office/drawing/2014/main" id="{27FE202E-EC8C-426B-AF3D-EF0F2DB96F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3"/>
          <a:stretch/>
        </p:blipFill>
        <p:spPr bwMode="auto">
          <a:xfrm>
            <a:off x="8077200" y="4419600"/>
            <a:ext cx="2438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雨013428.WAV">
            <a:hlinkClick r:id="" action="ppaction://media"/>
            <a:extLst>
              <a:ext uri="{FF2B5EF4-FFF2-40B4-BE49-F238E27FC236}">
                <a16:creationId xmlns="" xmlns:a16="http://schemas.microsoft.com/office/drawing/2014/main" id="{DCFD3B28-A9AC-4B33-ABC3-5608D4C7D06E}"/>
              </a:ext>
            </a:extLst>
          </p:cNvPr>
          <p:cNvPicPr>
            <a:picLocks noRot="1" noChangeAspect="1" noChangeArrowheads="1"/>
          </p:cNvPicPr>
          <p:nvPr>
            <a:wavAudioFile r:embed="rId1" name="雨01.WAV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477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ocean2.wav">
            <a:hlinkClick r:id="" action="ppaction://media"/>
            <a:extLst>
              <a:ext uri="{FF2B5EF4-FFF2-40B4-BE49-F238E27FC236}">
                <a16:creationId xmlns="" xmlns:a16="http://schemas.microsoft.com/office/drawing/2014/main" id="{6C420A3B-3B0C-4454-8D73-C13DE981CF49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6248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872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9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0"/>
                </p:tgtEl>
              </p:cMediaNode>
            </p:audio>
          </p:childTnLst>
        </p:cTn>
      </p:par>
    </p:tnLst>
    <p:bldLst>
      <p:bldP spid="26626" grpId="0"/>
      <p:bldP spid="26629" grpId="0" animBg="1"/>
      <p:bldP spid="266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1259B44-BEF9-4F3F-B4B1-18A3C313E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386" name="标题 1">
            <a:extLst>
              <a:ext uri="{FF2B5EF4-FFF2-40B4-BE49-F238E27FC236}">
                <a16:creationId xmlns="" xmlns:a16="http://schemas.microsoft.com/office/drawing/2014/main" id="{7ABBFFC3-2216-4619-AE2F-EA5C69DDDCF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667000" y="914400"/>
            <a:ext cx="6870700" cy="1600200"/>
          </a:xfrm>
        </p:spPr>
        <p:txBody>
          <a:bodyPr anchor="b"/>
          <a:lstStyle/>
          <a:p>
            <a:pPr eaLnBrk="1" hangingPunct="1"/>
            <a:r>
              <a:rPr lang="zh-CN" altLang="zh-CN" dirty="0"/>
              <a:t>      </a:t>
            </a:r>
            <a:r>
              <a:rPr lang="zh-CN" altLang="en-US" b="1" dirty="0" smtClean="0">
                <a:solidFill>
                  <a:srgbClr val="7030A0"/>
                </a:solidFill>
              </a:rPr>
              <a:t>动物</a:t>
            </a:r>
            <a:r>
              <a:rPr lang="zh-CN" altLang="en-US" b="1" dirty="0" smtClean="0"/>
              <a:t>是</a:t>
            </a:r>
            <a:r>
              <a:rPr lang="zh-CN" altLang="en-US" b="1" dirty="0"/>
              <a:t>大自然的歌手</a:t>
            </a:r>
            <a:r>
              <a:rPr lang="zh-CN" altLang="en-US" dirty="0"/>
              <a:t>。</a:t>
            </a:r>
          </a:p>
        </p:txBody>
      </p:sp>
      <p:sp>
        <p:nvSpPr>
          <p:cNvPr id="16387" name="内容占位符 2">
            <a:extLst>
              <a:ext uri="{FF2B5EF4-FFF2-40B4-BE49-F238E27FC236}">
                <a16:creationId xmlns="" xmlns:a16="http://schemas.microsoft.com/office/drawing/2014/main" id="{C0AD97D9-B526-48C0-B624-9A8124C2C24D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558158" y="2514600"/>
            <a:ext cx="8668407" cy="3657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400" dirty="0"/>
              <a:t>    </a:t>
            </a:r>
            <a:endParaRPr lang="en-US" altLang="zh-CN" sz="4400" dirty="0"/>
          </a:p>
          <a:p>
            <a:pPr eaLnBrk="1" hangingPunct="1">
              <a:buFontTx/>
              <a:buNone/>
            </a:pPr>
            <a:r>
              <a:rPr lang="en-US" altLang="zh-CN" sz="4400" dirty="0"/>
              <a:t>        </a:t>
            </a:r>
            <a:r>
              <a:rPr lang="en-US" altLang="zh-CN" sz="4400" dirty="0" smtClean="0"/>
              <a:t>   </a:t>
            </a:r>
            <a:r>
              <a:rPr lang="zh-CN" altLang="en-US" sz="4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想一想：哪些</a:t>
            </a: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动物参加了音乐会？它们的歌声是怎样的？</a:t>
            </a:r>
          </a:p>
        </p:txBody>
      </p:sp>
    </p:spTree>
    <p:extLst>
      <p:ext uri="{BB962C8B-B14F-4D97-AF65-F5344CB8AC3E}">
        <p14:creationId xmlns:p14="http://schemas.microsoft.com/office/powerpoint/2010/main" val="2394966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76B279C-4003-4FEB-AB4A-6BA9FEA5A2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411" name="鸟叫3428.wav">
            <a:hlinkClick r:id="" action="ppaction://media"/>
            <a:extLst>
              <a:ext uri="{FF2B5EF4-FFF2-40B4-BE49-F238E27FC236}">
                <a16:creationId xmlns="" xmlns:a16="http://schemas.microsoft.com/office/drawing/2014/main" id="{80F9A09A-886B-4DFE-BFEA-90B8E5E4B4A2}"/>
              </a:ext>
            </a:extLst>
          </p:cNvPr>
          <p:cNvPicPr>
            <a:picLocks noGrp="1" noRot="1" noChangeAspect="1" noChangeArrowheads="1"/>
          </p:cNvPicPr>
          <p:nvPr>
            <p:ph idx="1"/>
            <a:wavAudioFile r:embed="rId1" name="鸟叫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29800" y="6096000"/>
            <a:ext cx="304800" cy="304800"/>
          </a:xfrm>
        </p:spPr>
      </p:pic>
      <p:sp>
        <p:nvSpPr>
          <p:cNvPr id="26628" name="Text Box 4">
            <a:extLst>
              <a:ext uri="{FF2B5EF4-FFF2-40B4-BE49-F238E27FC236}">
                <a16:creationId xmlns="" xmlns:a16="http://schemas.microsoft.com/office/drawing/2014/main" id="{438809B6-B1EA-4216-AFE0-63AC6B8AF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9748" y="5699125"/>
            <a:ext cx="5410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树上的叽叽喳喳的鸟叫</a:t>
            </a:r>
          </a:p>
        </p:txBody>
      </p:sp>
    </p:spTree>
    <p:extLst>
      <p:ext uri="{BB962C8B-B14F-4D97-AF65-F5344CB8AC3E}">
        <p14:creationId xmlns:p14="http://schemas.microsoft.com/office/powerpoint/2010/main" val="296888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1"/>
                </p:tgtEl>
              </p:cMediaNode>
            </p:audio>
          </p:childTnLst>
        </p:cTn>
      </p:par>
    </p:tnLst>
    <p:bldLst>
      <p:bldP spid="266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B216DB-EB09-45D5-B4CC-08DA8ADC20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4" b="8053"/>
          <a:stretch/>
        </p:blipFill>
        <p:spPr>
          <a:xfrm>
            <a:off x="0" y="0"/>
            <a:ext cx="12270247" cy="6858000"/>
          </a:xfrm>
          <a:prstGeom prst="rect">
            <a:avLst/>
          </a:prstGeom>
        </p:spPr>
      </p:pic>
      <p:pic>
        <p:nvPicPr>
          <p:cNvPr id="18435" name="虫叫3444.wav">
            <a:hlinkClick r:id="" action="ppaction://media"/>
            <a:extLst>
              <a:ext uri="{FF2B5EF4-FFF2-40B4-BE49-F238E27FC236}">
                <a16:creationId xmlns="" xmlns:a16="http://schemas.microsoft.com/office/drawing/2014/main" id="{8694B976-1FA8-4ED5-B7BE-172F95193314}"/>
              </a:ext>
            </a:extLst>
          </p:cNvPr>
          <p:cNvPicPr>
            <a:picLocks noGrp="1" noRot="1" noChangeAspect="1" noChangeArrowheads="1"/>
          </p:cNvPicPr>
          <p:nvPr>
            <p:ph idx="1"/>
            <a:wavAudioFile r:embed="rId1" name="虫叫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5000" y="57912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38674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983" fill="hold"/>
                                        <p:tgtEl>
                                          <p:spTgt spid="18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B0B9DD8-AE3A-416B-A725-7883311531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6" r="8671"/>
          <a:stretch/>
        </p:blipFill>
        <p:spPr>
          <a:xfrm>
            <a:off x="0" y="12526"/>
            <a:ext cx="1231157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蝈蝈3444.wav">
            <a:hlinkClick r:id="" action="ppaction://media"/>
            <a:extLst>
              <a:ext uri="{FF2B5EF4-FFF2-40B4-BE49-F238E27FC236}">
                <a16:creationId xmlns="" xmlns:a16="http://schemas.microsoft.com/office/drawing/2014/main" id="{A2FF98ED-FACB-441B-9AFF-F0D809DD5B6F}"/>
              </a:ext>
            </a:extLst>
          </p:cNvPr>
          <p:cNvPicPr>
            <a:picLocks noGrp="1" noRot="1" noChangeAspect="1" noChangeArrowheads="1"/>
          </p:cNvPicPr>
          <p:nvPr>
            <p:ph idx="1"/>
            <a:wavAudioFile r:embed="rId1" name="蝈蝈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77400" y="5791200"/>
            <a:ext cx="533400" cy="533400"/>
          </a:xfrm>
        </p:spPr>
      </p:pic>
    </p:spTree>
    <p:extLst>
      <p:ext uri="{BB962C8B-B14F-4D97-AF65-F5344CB8AC3E}">
        <p14:creationId xmlns:p14="http://schemas.microsoft.com/office/powerpoint/2010/main" val="211610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5" fill="hold"/>
                                        <p:tgtEl>
                                          <p:spTgt spid="194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8A44D07-BB20-4120-8A22-FAD09937A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0483" name="Rectangle 3">
            <a:extLst>
              <a:ext uri="{FF2B5EF4-FFF2-40B4-BE49-F238E27FC236}">
                <a16:creationId xmlns="" xmlns:a16="http://schemas.microsoft.com/office/drawing/2014/main" id="{57D0F4A7-67FF-40DA-BA72-2C3A0D71DD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17204" y="1442852"/>
            <a:ext cx="11353799" cy="435133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dirty="0"/>
          </a:p>
          <a:p>
            <a:pPr eaLnBrk="1" hangingPunct="1">
              <a:buFontTx/>
              <a:buNone/>
            </a:pPr>
            <a:r>
              <a:rPr lang="en-US" altLang="zh-CN" dirty="0"/>
              <a:t>          </a:t>
            </a:r>
            <a:r>
              <a:rPr lang="en-US" altLang="zh-CN" dirty="0" smtClean="0"/>
              <a:t>            </a:t>
            </a:r>
            <a:r>
              <a:rPr lang="zh-CN" altLang="en-US" sz="5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5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知道他们唱的是什么吗？他们的歌声好像告诉我们：“我在歌唱，我很快乐！”</a:t>
            </a:r>
          </a:p>
        </p:txBody>
      </p:sp>
    </p:spTree>
    <p:extLst>
      <p:ext uri="{BB962C8B-B14F-4D97-AF65-F5344CB8AC3E}">
        <p14:creationId xmlns:p14="http://schemas.microsoft.com/office/powerpoint/2010/main" val="175908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="" xmlns:a16="http://schemas.microsoft.com/office/drawing/2014/main" id="{8B86520C-2B65-4AA0-92C2-A16EAAC9682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46813" y="152474"/>
            <a:ext cx="10515600" cy="1325563"/>
          </a:xfrm>
        </p:spPr>
        <p:txBody>
          <a:bodyPr anchor="b"/>
          <a:lstStyle/>
          <a:p>
            <a:pPr algn="l" eaLnBrk="1" hangingPunct="1"/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小练笔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="" xmlns:a16="http://schemas.microsoft.com/office/drawing/2014/main" id="{FDB5DEEB-EDBF-4578-B5A1-9BE6950FB75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88974" y="1908545"/>
            <a:ext cx="936104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几种声音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，大家能给它们找到正确的主人吗？</a:t>
            </a:r>
          </a:p>
          <a:p>
            <a:pPr eaLnBrk="1" hangingPunct="1">
              <a:buFontTx/>
              <a:buNone/>
            </a:pPr>
            <a:endParaRPr lang="zh-CN" altLang="en-US" b="1" dirty="0"/>
          </a:p>
          <a:p>
            <a:pPr eaLnBrk="1" hangingPunct="1">
              <a:buFontTx/>
              <a:buNone/>
            </a:pP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咩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咩咩     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呱呱     知了</a:t>
            </a:r>
            <a:r>
              <a:rPr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知了    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咯咯</a:t>
            </a:r>
            <a:r>
              <a:rPr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嗒</a:t>
            </a:r>
          </a:p>
          <a:p>
            <a:pPr eaLnBrk="1" hangingPunct="1">
              <a:buFontTx/>
              <a:buNone/>
            </a:pPr>
            <a:r>
              <a:rPr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</a:p>
          <a:p>
            <a:pPr eaLnBrk="1" hangingPunct="1">
              <a:buFontTx/>
              <a:buNone/>
            </a:pPr>
            <a:r>
              <a:rPr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知了       </a:t>
            </a:r>
            <a:r>
              <a:rPr lang="zh-CN" altLang="en-US" sz="3500" b="1" dirty="0">
                <a:latin typeface="黑体" panose="02010609060101010101" pitchFamily="49" charset="-122"/>
                <a:ea typeface="黑体" panose="02010609060101010101" pitchFamily="49" charset="-122"/>
              </a:rPr>
              <a:t>青蛙        羊        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母鸡</a:t>
            </a:r>
            <a:endParaRPr lang="zh-CN" altLang="en-US" sz="3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en-US" altLang="zh-CN" b="1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2448203" y="3477516"/>
            <a:ext cx="4469432" cy="1452293"/>
          </a:xfrm>
          <a:prstGeom prst="line">
            <a:avLst/>
          </a:prstGeom>
          <a:ln w="53975">
            <a:solidFill>
              <a:srgbClr val="FF0000">
                <a:alpha val="9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464393" y="3503719"/>
            <a:ext cx="1590" cy="1426090"/>
          </a:xfrm>
          <a:prstGeom prst="line">
            <a:avLst/>
          </a:prstGeom>
          <a:ln w="53975">
            <a:solidFill>
              <a:srgbClr val="FF0000">
                <a:alpha val="9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07096" y="3519694"/>
            <a:ext cx="4592013" cy="1410115"/>
          </a:xfrm>
          <a:prstGeom prst="line">
            <a:avLst/>
          </a:prstGeom>
          <a:ln w="53975">
            <a:solidFill>
              <a:srgbClr val="FF0000">
                <a:alpha val="9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780104" y="3519694"/>
            <a:ext cx="51757" cy="1410115"/>
          </a:xfrm>
          <a:prstGeom prst="line">
            <a:avLst/>
          </a:prstGeom>
          <a:ln w="53975">
            <a:solidFill>
              <a:srgbClr val="FF0000">
                <a:alpha val="9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820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图片 4" descr="001QQ7bpgy6TNOzRMVwb6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078" y="2671796"/>
            <a:ext cx="4384040" cy="3303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" name="文本框 99"/>
          <p:cNvSpPr txBox="1"/>
          <p:nvPr/>
        </p:nvSpPr>
        <p:spPr>
          <a:xfrm>
            <a:off x="1106170" y="376380"/>
            <a:ext cx="9692640" cy="18605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走进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大自然，只要你细细地聆听，会感觉被众多美妙的声音所环绕，他们合奏着大自然的乐章，正用欢乐的音符向人们传达自然、和谐的美妙！</a:t>
            </a:r>
          </a:p>
        </p:txBody>
      </p:sp>
      <p:pic>
        <p:nvPicPr>
          <p:cNvPr id="20488" name="图片 9" descr="t0131e0c31601fdfcb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1590" y="2671796"/>
            <a:ext cx="4427220" cy="330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576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720B6FD6-E00B-457D-BE23-61BF318F22F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29558" y="1728952"/>
            <a:ext cx="9390993" cy="36576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endParaRPr lang="en-US" altLang="zh-CN" dirty="0"/>
          </a:p>
          <a:p>
            <a:pPr eaLnBrk="1" hangingPunct="1">
              <a:buFontTx/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            </a:t>
            </a:r>
            <a:r>
              <a:rPr lang="zh-CN" altLang="en-US" sz="40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大自然</a:t>
            </a:r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就在我们身边，当你走进大自然，用心灵去感受那些美妙的声音，相信你一定会有新的发现，你曾经在大自然中听到过哪些有趣的声音呢？把你有趣的发现和同桌说一说吧！ 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383626" y="252249"/>
            <a:ext cx="2706414" cy="1751519"/>
          </a:xfrm>
          <a:prstGeom prst="wedgeEllipseCallout">
            <a:avLst>
              <a:gd name="adj1" fmla="val 17225"/>
              <a:gd name="adj2" fmla="val 66701"/>
            </a:avLst>
          </a:prstGeom>
          <a:solidFill>
            <a:srgbClr val="FEE2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5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5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682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27" name="组合 26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672110" y="2657543"/>
            <a:ext cx="1852653" cy="1926383"/>
            <a:chOff x="902641" y="1669124"/>
            <a:chExt cx="1852653" cy="1926383"/>
          </a:xfrm>
        </p:grpSpPr>
        <p:sp>
          <p:nvSpPr>
            <p:cNvPr id="22" name="文本框 21"/>
            <p:cNvSpPr txBox="1"/>
            <p:nvPr/>
          </p:nvSpPr>
          <p:spPr>
            <a:xfrm>
              <a:off x="902641" y="1669124"/>
              <a:ext cx="1852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zòu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奏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72950" y="2657543"/>
            <a:ext cx="1852653" cy="1926383"/>
            <a:chOff x="902641" y="1669124"/>
            <a:chExt cx="1852653" cy="1926383"/>
          </a:xfrm>
        </p:grpSpPr>
        <p:sp>
          <p:nvSpPr>
            <p:cNvPr id="35" name="文本框 34"/>
            <p:cNvSpPr txBox="1"/>
            <p:nvPr/>
          </p:nvSpPr>
          <p:spPr>
            <a:xfrm>
              <a:off x="902641" y="1669124"/>
              <a:ext cx="1852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ní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呢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52171" y="2587872"/>
            <a:ext cx="1852653" cy="1996054"/>
            <a:chOff x="981022" y="1599453"/>
            <a:chExt cx="1852653" cy="1996054"/>
          </a:xfrm>
        </p:grpSpPr>
        <p:sp>
          <p:nvSpPr>
            <p:cNvPr id="43" name="文本框 42"/>
            <p:cNvSpPr txBox="1"/>
            <p:nvPr/>
          </p:nvSpPr>
          <p:spPr>
            <a:xfrm>
              <a:off x="981022" y="1599453"/>
              <a:ext cx="18526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á</a:t>
              </a: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喃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18175" y="2640127"/>
            <a:ext cx="1852653" cy="1943799"/>
            <a:chOff x="946186" y="1651708"/>
            <a:chExt cx="1852653" cy="1943799"/>
          </a:xfrm>
        </p:grpSpPr>
        <p:sp>
          <p:nvSpPr>
            <p:cNvPr id="52" name="文本框 51"/>
            <p:cNvSpPr txBox="1"/>
            <p:nvPr/>
          </p:nvSpPr>
          <p:spPr>
            <a:xfrm>
              <a:off x="946186" y="1651708"/>
              <a:ext cx="1852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wěi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伟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92888" y="2674961"/>
            <a:ext cx="1852653" cy="1908965"/>
            <a:chOff x="920059" y="1686542"/>
            <a:chExt cx="1852653" cy="1908965"/>
          </a:xfrm>
        </p:grpSpPr>
        <p:sp>
          <p:nvSpPr>
            <p:cNvPr id="55" name="文本框 54"/>
            <p:cNvSpPr txBox="1"/>
            <p:nvPr/>
          </p:nvSpPr>
          <p:spPr>
            <a:xfrm>
              <a:off x="920059" y="1686542"/>
              <a:ext cx="1852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jī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击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76310" y="2666252"/>
            <a:ext cx="1852653" cy="1917674"/>
            <a:chOff x="902641" y="1677833"/>
            <a:chExt cx="1852653" cy="1917674"/>
          </a:xfrm>
        </p:grpSpPr>
        <p:sp>
          <p:nvSpPr>
            <p:cNvPr id="58" name="文本框 57"/>
            <p:cNvSpPr txBox="1"/>
            <p:nvPr/>
          </p:nvSpPr>
          <p:spPr>
            <a:xfrm>
              <a:off x="902641" y="1677833"/>
              <a:ext cx="1852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huì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汇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103276" y="2587871"/>
            <a:ext cx="1852653" cy="1996055"/>
            <a:chOff x="928768" y="1599452"/>
            <a:chExt cx="1852653" cy="1996055"/>
          </a:xfrm>
        </p:grpSpPr>
        <p:sp>
          <p:nvSpPr>
            <p:cNvPr id="61" name="文本框 60"/>
            <p:cNvSpPr txBox="1"/>
            <p:nvPr/>
          </p:nvSpPr>
          <p:spPr>
            <a:xfrm>
              <a:off x="928768" y="1599452"/>
              <a:ext cx="18526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zh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ā</a:t>
              </a:r>
              <a:endParaRPr lang="zh-CN" altLang="en-US" sz="4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喳</a:t>
              </a:r>
              <a:endParaRPr lang="zh-CN" altLang="en-US" sz="9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71270" y="2622707"/>
            <a:ext cx="1852653" cy="1961219"/>
            <a:chOff x="902641" y="1634288"/>
            <a:chExt cx="1852653" cy="1961219"/>
          </a:xfrm>
        </p:grpSpPr>
        <p:sp>
          <p:nvSpPr>
            <p:cNvPr id="64" name="文本框 63"/>
            <p:cNvSpPr txBox="1"/>
            <p:nvPr/>
          </p:nvSpPr>
          <p:spPr>
            <a:xfrm>
              <a:off x="902641" y="1634288"/>
              <a:ext cx="18526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ào</a:t>
              </a:r>
              <a:endParaRPr lang="zh-CN" altLang="en-US" sz="4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4"/>
            <p:cNvSpPr txBox="1"/>
            <p:nvPr/>
          </p:nvSpPr>
          <p:spPr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9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妙</a:t>
              </a:r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593143" y="2356055"/>
            <a:ext cx="11038703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93143" y="4814391"/>
            <a:ext cx="11038703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35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24" name="TextBox 26"/>
          <p:cNvSpPr txBox="1">
            <a:spLocks noChangeArrowheads="1"/>
          </p:cNvSpPr>
          <p:nvPr/>
        </p:nvSpPr>
        <p:spPr bwMode="auto">
          <a:xfrm>
            <a:off x="2046953" y="3330442"/>
            <a:ext cx="24748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大自然的声音</a:t>
            </a:r>
            <a:endParaRPr lang="zh-CN" altLang="en-US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>
            <a:extLst>
              <a:ext uri="{FF2B5EF4-FFF2-40B4-BE49-F238E27FC236}"/>
            </a:extLst>
          </p:cNvPr>
          <p:cNvSpPr/>
          <p:nvPr/>
        </p:nvSpPr>
        <p:spPr>
          <a:xfrm>
            <a:off x="4637659" y="2180518"/>
            <a:ext cx="177105" cy="2823069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2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4702985" y="1950990"/>
            <a:ext cx="25255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音乐家</a:t>
            </a:r>
            <a:endParaRPr lang="zh-CN" altLang="en-US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左大括号 27">
            <a:extLst>
              <a:ext uri="{FF2B5EF4-FFF2-40B4-BE49-F238E27FC236}"/>
            </a:extLst>
          </p:cNvPr>
          <p:cNvSpPr/>
          <p:nvPr/>
        </p:nvSpPr>
        <p:spPr>
          <a:xfrm flipH="1">
            <a:off x="7219783" y="2150506"/>
            <a:ext cx="231775" cy="2822400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2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6814" name="组合 29"/>
          <p:cNvGrpSpPr>
            <a:grpSpLocks/>
          </p:cNvGrpSpPr>
          <p:nvPr/>
        </p:nvGrpSpPr>
        <p:grpSpPr bwMode="auto">
          <a:xfrm>
            <a:off x="12700" y="331788"/>
            <a:ext cx="3260725" cy="1098550"/>
            <a:chOff x="12038" y="331387"/>
            <a:chExt cx="3261030" cy="1098952"/>
          </a:xfrm>
        </p:grpSpPr>
        <p:grpSp>
          <p:nvGrpSpPr>
            <p:cNvPr id="76816" name="组合 30"/>
            <p:cNvGrpSpPr>
              <a:grpSpLocks/>
            </p:cNvGrpSpPr>
            <p:nvPr/>
          </p:nvGrpSpPr>
          <p:grpSpPr bwMode="auto"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964769" y="2511790"/>
                <a:ext cx="187501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74295" y="3189901"/>
                <a:ext cx="1876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"/>
              <p:cNvSpPr txBox="1">
                <a:spLocks noChangeArrowheads="1"/>
              </p:cNvSpPr>
              <p:nvPr/>
            </p:nvSpPr>
            <p:spPr bwMode="auto">
              <a:xfrm>
                <a:off x="1937780" y="2543552"/>
                <a:ext cx="2246522" cy="58282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 spc="5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3831844" y="2511790"/>
                <a:ext cx="306417" cy="335085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3849309" y="2827819"/>
                <a:ext cx="269900" cy="36208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6817" name="图片 3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4751166" y="4686518"/>
            <a:ext cx="2477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</a:t>
            </a: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歌手</a:t>
            </a:r>
            <a:endParaRPr lang="zh-CN" altLang="en-US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7533728" y="3300096"/>
            <a:ext cx="17165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声音美妙</a:t>
            </a:r>
            <a:endParaRPr lang="zh-CN" altLang="en-US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644963" y="3348083"/>
            <a:ext cx="2583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音乐家</a:t>
            </a:r>
            <a:endParaRPr lang="en-US" altLang="zh-CN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04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4" grpId="0"/>
      <p:bldP spid="19" grpId="0" animBg="1"/>
      <p:bldP spid="20" grpId="0"/>
      <p:bldP spid="28" grpId="0" animBg="1"/>
      <p:bldP spid="31" grpId="0"/>
      <p:bldP spid="22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2"/>
          <p:cNvSpPr txBox="1"/>
          <p:nvPr/>
        </p:nvSpPr>
        <p:spPr>
          <a:xfrm>
            <a:off x="5999163" y="37830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EEECE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34"/>
          <p:cNvSpPr txBox="1"/>
          <p:nvPr/>
        </p:nvSpPr>
        <p:spPr>
          <a:xfrm rot="-280097">
            <a:off x="9590088" y="24844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28" name="文本框 36"/>
          <p:cNvSpPr txBox="1"/>
          <p:nvPr/>
        </p:nvSpPr>
        <p:spPr>
          <a:xfrm rot="-5350866">
            <a:off x="7385050" y="21732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29" name="文本框 37"/>
          <p:cNvSpPr txBox="1"/>
          <p:nvPr/>
        </p:nvSpPr>
        <p:spPr>
          <a:xfrm rot="-4150866">
            <a:off x="6854825" y="25812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0" name="文本框 45"/>
          <p:cNvSpPr txBox="1"/>
          <p:nvPr/>
        </p:nvSpPr>
        <p:spPr>
          <a:xfrm rot="-5350866">
            <a:off x="7945438" y="21955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1" name="文本框 46"/>
          <p:cNvSpPr txBox="1"/>
          <p:nvPr/>
        </p:nvSpPr>
        <p:spPr>
          <a:xfrm rot="-424911">
            <a:off x="8591550" y="24272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2" name="文本框 47"/>
          <p:cNvSpPr txBox="1"/>
          <p:nvPr/>
        </p:nvSpPr>
        <p:spPr>
          <a:xfrm rot="-4150866">
            <a:off x="9178925" y="33559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3" name="文本框 49"/>
          <p:cNvSpPr txBox="1"/>
          <p:nvPr/>
        </p:nvSpPr>
        <p:spPr>
          <a:xfrm rot="657351">
            <a:off x="9691688" y="20399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4" name="文本框 50"/>
          <p:cNvSpPr txBox="1"/>
          <p:nvPr/>
        </p:nvSpPr>
        <p:spPr>
          <a:xfrm rot="1480325">
            <a:off x="8915400" y="21018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5" name="文本框 51"/>
          <p:cNvSpPr txBox="1"/>
          <p:nvPr/>
        </p:nvSpPr>
        <p:spPr>
          <a:xfrm rot="-5350866">
            <a:off x="9890125" y="35718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6" name="文本框 32"/>
          <p:cNvSpPr txBox="1"/>
          <p:nvPr/>
        </p:nvSpPr>
        <p:spPr>
          <a:xfrm>
            <a:off x="4786313" y="44180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7" name="文本框 34"/>
          <p:cNvSpPr txBox="1"/>
          <p:nvPr/>
        </p:nvSpPr>
        <p:spPr>
          <a:xfrm rot="4149897">
            <a:off x="5988050" y="43561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8" name="文本框 36"/>
          <p:cNvSpPr txBox="1"/>
          <p:nvPr/>
        </p:nvSpPr>
        <p:spPr>
          <a:xfrm rot="-1380000">
            <a:off x="5424488" y="21590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39" name="文本框 37"/>
          <p:cNvSpPr txBox="1"/>
          <p:nvPr/>
        </p:nvSpPr>
        <p:spPr>
          <a:xfrm rot="-180000">
            <a:off x="5654675" y="29114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0" name="文本框 45"/>
          <p:cNvSpPr txBox="1"/>
          <p:nvPr/>
        </p:nvSpPr>
        <p:spPr>
          <a:xfrm rot="-1380000">
            <a:off x="5984875" y="21812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1" name="文本框 46"/>
          <p:cNvSpPr txBox="1"/>
          <p:nvPr/>
        </p:nvSpPr>
        <p:spPr>
          <a:xfrm rot="-1380000">
            <a:off x="6354763" y="23955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2" name="文本框 47"/>
          <p:cNvSpPr txBox="1"/>
          <p:nvPr/>
        </p:nvSpPr>
        <p:spPr>
          <a:xfrm rot="-180000">
            <a:off x="6588125" y="30924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3" name="文本框 49"/>
          <p:cNvSpPr txBox="1"/>
          <p:nvPr/>
        </p:nvSpPr>
        <p:spPr>
          <a:xfrm rot="-5350866">
            <a:off x="7834313" y="29670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4" name="文本框 50"/>
          <p:cNvSpPr txBox="1"/>
          <p:nvPr/>
        </p:nvSpPr>
        <p:spPr>
          <a:xfrm rot="-170103">
            <a:off x="7113588" y="34480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5" name="文本框 51"/>
          <p:cNvSpPr txBox="1"/>
          <p:nvPr/>
        </p:nvSpPr>
        <p:spPr>
          <a:xfrm rot="-5350866">
            <a:off x="7369175" y="42910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6" name="文本框 32"/>
          <p:cNvSpPr txBox="1"/>
          <p:nvPr/>
        </p:nvSpPr>
        <p:spPr>
          <a:xfrm rot="1209897">
            <a:off x="2660650" y="47323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7" name="文本框 34"/>
          <p:cNvSpPr txBox="1"/>
          <p:nvPr/>
        </p:nvSpPr>
        <p:spPr>
          <a:xfrm rot="4149897">
            <a:off x="3667125" y="43132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8" name="文本框 36"/>
          <p:cNvSpPr txBox="1"/>
          <p:nvPr/>
        </p:nvSpPr>
        <p:spPr>
          <a:xfrm rot="-1380000">
            <a:off x="3128963" y="40862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49" name="文本框 37"/>
          <p:cNvSpPr txBox="1"/>
          <p:nvPr/>
        </p:nvSpPr>
        <p:spPr>
          <a:xfrm rot="1029897">
            <a:off x="4010025" y="36115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0" name="文本框 45"/>
          <p:cNvSpPr txBox="1"/>
          <p:nvPr/>
        </p:nvSpPr>
        <p:spPr>
          <a:xfrm rot="-1380000">
            <a:off x="4686300" y="40036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1" name="文本框 46"/>
          <p:cNvSpPr txBox="1"/>
          <p:nvPr/>
        </p:nvSpPr>
        <p:spPr>
          <a:xfrm rot="-170103">
            <a:off x="2311400" y="23876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2" name="文本框 47"/>
          <p:cNvSpPr txBox="1"/>
          <p:nvPr/>
        </p:nvSpPr>
        <p:spPr>
          <a:xfrm rot="1029897">
            <a:off x="2352675" y="42576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3" name="文本框 49"/>
          <p:cNvSpPr txBox="1"/>
          <p:nvPr/>
        </p:nvSpPr>
        <p:spPr>
          <a:xfrm rot="-170103">
            <a:off x="4533900" y="46942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4" name="文本框 50"/>
          <p:cNvSpPr txBox="1"/>
          <p:nvPr/>
        </p:nvSpPr>
        <p:spPr>
          <a:xfrm rot="-170103">
            <a:off x="5681663" y="40274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5" name="文本框 51"/>
          <p:cNvSpPr txBox="1"/>
          <p:nvPr/>
        </p:nvSpPr>
        <p:spPr>
          <a:xfrm rot="-170103">
            <a:off x="5848350" y="47863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6" name="文本框 32"/>
          <p:cNvSpPr txBox="1"/>
          <p:nvPr/>
        </p:nvSpPr>
        <p:spPr>
          <a:xfrm rot="-5070842">
            <a:off x="1846263" y="28987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7" name="文本框 34"/>
          <p:cNvSpPr txBox="1"/>
          <p:nvPr/>
        </p:nvSpPr>
        <p:spPr>
          <a:xfrm rot="4149897">
            <a:off x="2863850" y="30162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8" name="文本框 36"/>
          <p:cNvSpPr txBox="1"/>
          <p:nvPr/>
        </p:nvSpPr>
        <p:spPr>
          <a:xfrm rot="-170103">
            <a:off x="1846263" y="21939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59" name="文本框 37"/>
          <p:cNvSpPr txBox="1"/>
          <p:nvPr/>
        </p:nvSpPr>
        <p:spPr>
          <a:xfrm rot="1029897">
            <a:off x="2862263" y="25415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0" name="文本框 45"/>
          <p:cNvSpPr txBox="1"/>
          <p:nvPr/>
        </p:nvSpPr>
        <p:spPr>
          <a:xfrm rot="-1380000">
            <a:off x="3641725" y="20034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1" name="文本框 46"/>
          <p:cNvSpPr txBox="1"/>
          <p:nvPr/>
        </p:nvSpPr>
        <p:spPr>
          <a:xfrm rot="-1380000">
            <a:off x="4211638" y="21732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2" name="文本框 47"/>
          <p:cNvSpPr txBox="1"/>
          <p:nvPr/>
        </p:nvSpPr>
        <p:spPr>
          <a:xfrm rot="-180000">
            <a:off x="3940175" y="27368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3" name="文本框 49"/>
          <p:cNvSpPr txBox="1"/>
          <p:nvPr/>
        </p:nvSpPr>
        <p:spPr>
          <a:xfrm rot="-1380000">
            <a:off x="4800600" y="23955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4" name="文本框 50"/>
          <p:cNvSpPr txBox="1"/>
          <p:nvPr/>
        </p:nvSpPr>
        <p:spPr>
          <a:xfrm rot="-1380000">
            <a:off x="4373563" y="29765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5" name="文本框 51"/>
          <p:cNvSpPr txBox="1"/>
          <p:nvPr/>
        </p:nvSpPr>
        <p:spPr>
          <a:xfrm rot="-1380000">
            <a:off x="5008563" y="31130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6" name="文本框 32"/>
          <p:cNvSpPr txBox="1"/>
          <p:nvPr/>
        </p:nvSpPr>
        <p:spPr>
          <a:xfrm rot="1209897">
            <a:off x="6638925" y="43957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7" name="文本框 34"/>
          <p:cNvSpPr txBox="1"/>
          <p:nvPr/>
        </p:nvSpPr>
        <p:spPr>
          <a:xfrm rot="-1030866">
            <a:off x="7837488" y="47513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8" name="文本框 36"/>
          <p:cNvSpPr txBox="1"/>
          <p:nvPr/>
        </p:nvSpPr>
        <p:spPr>
          <a:xfrm rot="368503">
            <a:off x="7297738" y="37163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69" name="文本框 37"/>
          <p:cNvSpPr txBox="1"/>
          <p:nvPr/>
        </p:nvSpPr>
        <p:spPr>
          <a:xfrm rot="829244">
            <a:off x="6808788" y="48307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0" name="文本框 45"/>
          <p:cNvSpPr txBox="1"/>
          <p:nvPr/>
        </p:nvSpPr>
        <p:spPr>
          <a:xfrm rot="-4502722">
            <a:off x="8302625" y="33575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1" name="文本框 46"/>
          <p:cNvSpPr txBox="1"/>
          <p:nvPr/>
        </p:nvSpPr>
        <p:spPr>
          <a:xfrm rot="2702238">
            <a:off x="9091613" y="39195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2" name="文本框 47"/>
          <p:cNvSpPr txBox="1"/>
          <p:nvPr/>
        </p:nvSpPr>
        <p:spPr>
          <a:xfrm rot="-3456638">
            <a:off x="8267700" y="42608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3" name="文本框 49"/>
          <p:cNvSpPr txBox="1"/>
          <p:nvPr/>
        </p:nvSpPr>
        <p:spPr>
          <a:xfrm rot="-3180423">
            <a:off x="9631363" y="41227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4" name="文本框 50"/>
          <p:cNvSpPr txBox="1"/>
          <p:nvPr/>
        </p:nvSpPr>
        <p:spPr>
          <a:xfrm rot="-3640556">
            <a:off x="8763000" y="44481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5" name="文本框 51"/>
          <p:cNvSpPr txBox="1"/>
          <p:nvPr/>
        </p:nvSpPr>
        <p:spPr>
          <a:xfrm rot="1549510">
            <a:off x="9553575" y="32591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6" name="文本框 32"/>
          <p:cNvSpPr txBox="1"/>
          <p:nvPr/>
        </p:nvSpPr>
        <p:spPr>
          <a:xfrm rot="4190103">
            <a:off x="5811838" y="33639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7" name="文本框 34"/>
          <p:cNvSpPr txBox="1"/>
          <p:nvPr/>
        </p:nvSpPr>
        <p:spPr>
          <a:xfrm rot="8340000">
            <a:off x="6446838" y="39957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8" name="文本框 36"/>
          <p:cNvSpPr txBox="1"/>
          <p:nvPr/>
        </p:nvSpPr>
        <p:spPr>
          <a:xfrm rot="-1160763">
            <a:off x="7297738" y="26082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79" name="文本框 37"/>
          <p:cNvSpPr txBox="1"/>
          <p:nvPr/>
        </p:nvSpPr>
        <p:spPr>
          <a:xfrm rot="39237">
            <a:off x="7173913" y="31305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0" name="文本框 45"/>
          <p:cNvSpPr txBox="1"/>
          <p:nvPr/>
        </p:nvSpPr>
        <p:spPr>
          <a:xfrm rot="-1160763">
            <a:off x="7858125" y="26304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1" name="文本框 46"/>
          <p:cNvSpPr txBox="1"/>
          <p:nvPr/>
        </p:nvSpPr>
        <p:spPr>
          <a:xfrm rot="-1160763">
            <a:off x="8228013" y="28448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2" name="文本框 47"/>
          <p:cNvSpPr txBox="1"/>
          <p:nvPr/>
        </p:nvSpPr>
        <p:spPr>
          <a:xfrm rot="39237">
            <a:off x="8709025" y="33147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3" name="文本框 49"/>
          <p:cNvSpPr txBox="1"/>
          <p:nvPr/>
        </p:nvSpPr>
        <p:spPr>
          <a:xfrm rot="-1160763">
            <a:off x="9545638" y="29241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4" name="文本框 50"/>
          <p:cNvSpPr txBox="1"/>
          <p:nvPr/>
        </p:nvSpPr>
        <p:spPr>
          <a:xfrm rot="-1160763">
            <a:off x="9012238" y="27908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5" name="文本框 51"/>
          <p:cNvSpPr txBox="1"/>
          <p:nvPr/>
        </p:nvSpPr>
        <p:spPr>
          <a:xfrm rot="-1160763">
            <a:off x="9488488" y="36512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6" name="文本框 32"/>
          <p:cNvSpPr txBox="1"/>
          <p:nvPr/>
        </p:nvSpPr>
        <p:spPr>
          <a:xfrm rot="4190103">
            <a:off x="4289425" y="41973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7" name="文本框 34"/>
          <p:cNvSpPr txBox="1"/>
          <p:nvPr/>
        </p:nvSpPr>
        <p:spPr>
          <a:xfrm rot="8340000">
            <a:off x="5448300" y="36734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8" name="文本框 36"/>
          <p:cNvSpPr txBox="1"/>
          <p:nvPr/>
        </p:nvSpPr>
        <p:spPr>
          <a:xfrm rot="2810103">
            <a:off x="5337175" y="25923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89" name="文本框 37"/>
          <p:cNvSpPr txBox="1"/>
          <p:nvPr/>
        </p:nvSpPr>
        <p:spPr>
          <a:xfrm rot="4010103">
            <a:off x="5337175" y="31353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0" name="文本框 45"/>
          <p:cNvSpPr txBox="1"/>
          <p:nvPr/>
        </p:nvSpPr>
        <p:spPr>
          <a:xfrm rot="2810103">
            <a:off x="5897563" y="26146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1" name="文本框 46"/>
          <p:cNvSpPr txBox="1"/>
          <p:nvPr/>
        </p:nvSpPr>
        <p:spPr>
          <a:xfrm rot="2810103">
            <a:off x="6267450" y="28289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2" name="文本框 47"/>
          <p:cNvSpPr txBox="1"/>
          <p:nvPr/>
        </p:nvSpPr>
        <p:spPr>
          <a:xfrm rot="4010103">
            <a:off x="6267450" y="33718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3" name="文本框 49"/>
          <p:cNvSpPr txBox="1"/>
          <p:nvPr/>
        </p:nvSpPr>
        <p:spPr>
          <a:xfrm rot="-1160763">
            <a:off x="7748588" y="34020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4" name="文本框 50"/>
          <p:cNvSpPr txBox="1"/>
          <p:nvPr/>
        </p:nvSpPr>
        <p:spPr>
          <a:xfrm rot="4020000">
            <a:off x="6742113" y="34877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5" name="文本框 51"/>
          <p:cNvSpPr txBox="1"/>
          <p:nvPr/>
        </p:nvSpPr>
        <p:spPr>
          <a:xfrm rot="-1160763">
            <a:off x="7123113" y="40767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6" name="文本框 32"/>
          <p:cNvSpPr txBox="1"/>
          <p:nvPr/>
        </p:nvSpPr>
        <p:spPr>
          <a:xfrm rot="5400000">
            <a:off x="2665413" y="40862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7" name="文本框 34"/>
          <p:cNvSpPr txBox="1"/>
          <p:nvPr/>
        </p:nvSpPr>
        <p:spPr>
          <a:xfrm rot="8340000">
            <a:off x="3405188" y="44100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8" name="文本框 36"/>
          <p:cNvSpPr txBox="1"/>
          <p:nvPr/>
        </p:nvSpPr>
        <p:spPr>
          <a:xfrm rot="2810103">
            <a:off x="3386138" y="35893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699" name="文本框 37"/>
          <p:cNvSpPr txBox="1"/>
          <p:nvPr/>
        </p:nvSpPr>
        <p:spPr>
          <a:xfrm rot="5220000">
            <a:off x="3821113" y="38719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0" name="文本框 45"/>
          <p:cNvSpPr txBox="1"/>
          <p:nvPr/>
        </p:nvSpPr>
        <p:spPr>
          <a:xfrm rot="2810103">
            <a:off x="4333875" y="36036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1" name="文本框 46"/>
          <p:cNvSpPr txBox="1"/>
          <p:nvPr/>
        </p:nvSpPr>
        <p:spPr>
          <a:xfrm rot="4020000">
            <a:off x="2224088" y="28209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2" name="文本框 47"/>
          <p:cNvSpPr txBox="1"/>
          <p:nvPr/>
        </p:nvSpPr>
        <p:spPr>
          <a:xfrm rot="5220000">
            <a:off x="2225675" y="37544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3" name="文本框 49"/>
          <p:cNvSpPr txBox="1"/>
          <p:nvPr/>
        </p:nvSpPr>
        <p:spPr>
          <a:xfrm rot="4020000">
            <a:off x="3987800" y="45974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4" name="文本框 50"/>
          <p:cNvSpPr txBox="1"/>
          <p:nvPr/>
        </p:nvSpPr>
        <p:spPr>
          <a:xfrm rot="4020000">
            <a:off x="5226050" y="42243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5" name="文本框 51"/>
          <p:cNvSpPr txBox="1"/>
          <p:nvPr/>
        </p:nvSpPr>
        <p:spPr>
          <a:xfrm rot="4020000">
            <a:off x="5595938" y="44386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6" name="文本框 32"/>
          <p:cNvSpPr txBox="1"/>
          <p:nvPr/>
        </p:nvSpPr>
        <p:spPr>
          <a:xfrm rot="-880739">
            <a:off x="2038350" y="33718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7" name="文本框 34"/>
          <p:cNvSpPr txBox="1"/>
          <p:nvPr/>
        </p:nvSpPr>
        <p:spPr>
          <a:xfrm rot="8340000">
            <a:off x="2778125" y="34496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8" name="文本框 36"/>
          <p:cNvSpPr txBox="1"/>
          <p:nvPr/>
        </p:nvSpPr>
        <p:spPr>
          <a:xfrm rot="4020000">
            <a:off x="3194050" y="23685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09" name="文本框 37"/>
          <p:cNvSpPr txBox="1"/>
          <p:nvPr/>
        </p:nvSpPr>
        <p:spPr>
          <a:xfrm rot="5220000">
            <a:off x="3194050" y="29114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0" name="文本框 45"/>
          <p:cNvSpPr txBox="1"/>
          <p:nvPr/>
        </p:nvSpPr>
        <p:spPr>
          <a:xfrm rot="2810103">
            <a:off x="3754438" y="23907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1" name="文本框 46"/>
          <p:cNvSpPr txBox="1"/>
          <p:nvPr/>
        </p:nvSpPr>
        <p:spPr>
          <a:xfrm rot="2810103">
            <a:off x="4124325" y="260508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2" name="文本框 47"/>
          <p:cNvSpPr txBox="1"/>
          <p:nvPr/>
        </p:nvSpPr>
        <p:spPr>
          <a:xfrm rot="4010103">
            <a:off x="3852863" y="31702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3" name="文本框 49"/>
          <p:cNvSpPr txBox="1"/>
          <p:nvPr/>
        </p:nvSpPr>
        <p:spPr>
          <a:xfrm rot="2810103">
            <a:off x="4711700" y="28289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4" name="文本框 50"/>
          <p:cNvSpPr txBox="1"/>
          <p:nvPr/>
        </p:nvSpPr>
        <p:spPr>
          <a:xfrm rot="2810103">
            <a:off x="4598988" y="32639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5" name="文本框 51"/>
          <p:cNvSpPr txBox="1"/>
          <p:nvPr/>
        </p:nvSpPr>
        <p:spPr>
          <a:xfrm rot="2810103">
            <a:off x="4968875" y="34782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6" name="文本框 32"/>
          <p:cNvSpPr txBox="1"/>
          <p:nvPr/>
        </p:nvSpPr>
        <p:spPr>
          <a:xfrm rot="5400000">
            <a:off x="6275388" y="45402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7" name="文本框 34"/>
          <p:cNvSpPr txBox="1"/>
          <p:nvPr/>
        </p:nvSpPr>
        <p:spPr>
          <a:xfrm rot="3159237">
            <a:off x="7343775" y="486410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8" name="文本框 36"/>
          <p:cNvSpPr txBox="1"/>
          <p:nvPr/>
        </p:nvSpPr>
        <p:spPr>
          <a:xfrm rot="-1160763">
            <a:off x="7761288" y="378301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19" name="文本框 37"/>
          <p:cNvSpPr txBox="1"/>
          <p:nvPr/>
        </p:nvSpPr>
        <p:spPr>
          <a:xfrm rot="39237">
            <a:off x="7761288" y="43259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0" name="文本框 45"/>
          <p:cNvSpPr txBox="1"/>
          <p:nvPr/>
        </p:nvSpPr>
        <p:spPr>
          <a:xfrm rot="-1160763">
            <a:off x="8321675" y="3805239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1" name="文本框 46"/>
          <p:cNvSpPr txBox="1"/>
          <p:nvPr/>
        </p:nvSpPr>
        <p:spPr>
          <a:xfrm rot="-1160763">
            <a:off x="8691563" y="4019551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2" name="文本框 47"/>
          <p:cNvSpPr txBox="1"/>
          <p:nvPr/>
        </p:nvSpPr>
        <p:spPr>
          <a:xfrm rot="39237">
            <a:off x="8378825" y="458787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3" name="文本框 49"/>
          <p:cNvSpPr txBox="1"/>
          <p:nvPr/>
        </p:nvSpPr>
        <p:spPr>
          <a:xfrm rot="-1160763">
            <a:off x="9212263" y="43100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4" name="文本框 50"/>
          <p:cNvSpPr txBox="1"/>
          <p:nvPr/>
        </p:nvSpPr>
        <p:spPr>
          <a:xfrm rot="-1160763">
            <a:off x="9166225" y="4678364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6725" name="文本框 51"/>
          <p:cNvSpPr txBox="1"/>
          <p:nvPr/>
        </p:nvSpPr>
        <p:spPr>
          <a:xfrm rot="-1160763">
            <a:off x="8304213" y="2003426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EEEC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5364" name="Rectangle 7"/>
          <p:cNvSpPr/>
          <p:nvPr/>
        </p:nvSpPr>
        <p:spPr>
          <a:xfrm>
            <a:off x="2063751" y="2060575"/>
            <a:ext cx="8558320" cy="3025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800" b="1" dirty="0" smtClean="0">
                <a:solidFill>
                  <a:prstClr val="black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这篇课文以清新活泼的笔调介绍了大自然中风的声音、水的声音和动物的声音，表现了大自然声音的美妙，抒发了作者对大自然的热爱之情。</a:t>
            </a:r>
            <a:endParaRPr lang="en-US" altLang="zh-CN" sz="3800" b="1" dirty="0">
              <a:solidFill>
                <a:prstClr val="black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10" name="直接连接符 10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spc="5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3" name="直接连接符 11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20498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5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课后作业</a:t>
                </a: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1165394" y="2506783"/>
            <a:ext cx="9825569" cy="830997"/>
            <a:chOff x="1058284" y="1986826"/>
            <a:chExt cx="9825569" cy="830997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 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97097" y="2061578"/>
              <a:ext cx="8986756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有感情地朗读课文</a:t>
              </a:r>
              <a:r>
                <a:rPr kumimoji="0" lang="zh-CN" altLang="en-US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。背诵第</a:t>
              </a:r>
              <a:r>
                <a:rPr kumimoji="0" lang="en-US" altLang="zh-CN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2—3</a:t>
              </a:r>
              <a:r>
                <a:rPr kumimoji="0" lang="zh-CN" altLang="en-US" sz="3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自然段。</a:t>
              </a:r>
              <a:endParaRPr kumimoji="0" lang="zh-CN" alt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65394" y="3739064"/>
            <a:ext cx="10312881" cy="830997"/>
            <a:chOff x="1058284" y="3122273"/>
            <a:chExt cx="10312881" cy="830997"/>
          </a:xfrm>
        </p:grpSpPr>
        <p:sp>
          <p:nvSpPr>
            <p:cNvPr id="43" name="矩形 13"/>
            <p:cNvSpPr>
              <a:spLocks noChangeArrowheads="1"/>
            </p:cNvSpPr>
            <p:nvPr/>
          </p:nvSpPr>
          <p:spPr bwMode="auto">
            <a:xfrm>
              <a:off x="1058284" y="3122273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 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97097" y="3195932"/>
              <a:ext cx="947406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在田字格中书写本课生字及词语表的词语。</a:t>
              </a:r>
              <a:endParaRPr kumimoji="0" lang="zh-CN" alt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27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97" y="288817"/>
            <a:ext cx="3346994" cy="1335140"/>
          </a:xfrm>
          <a:prstGeom prst="rect">
            <a:avLst/>
          </a:prstGeom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024876" y="2311496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美妙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31499" y="1876465"/>
            <a:ext cx="1776554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</a:t>
            </a:r>
            <a:r>
              <a:rPr lang="en-US" altLang="zh-CN" sz="35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630925" y="2311496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演奏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62021" y="1960545"/>
            <a:ext cx="98173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zòu</a:t>
            </a:r>
            <a:r>
              <a:rPr lang="en-US" altLang="zh-CN" sz="3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236973" y="2311496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75199" y="1876465"/>
            <a:ext cx="1582633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ní</a:t>
            </a:r>
            <a:r>
              <a:rPr lang="en-US" altLang="zh-CN" sz="3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35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1046647" y="3752771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12798" y="3377198"/>
            <a:ext cx="1168983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wěi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637462" y="3752771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打击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99863" y="3377198"/>
            <a:ext cx="1168983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6228277" y="3752771"/>
            <a:ext cx="19099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汇聚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79413" y="3387708"/>
            <a:ext cx="1460706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059707" y="5159203"/>
            <a:ext cx="328517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叽叽喳喳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30048" y="4741590"/>
            <a:ext cx="1168983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000" b="1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</a:t>
            </a:r>
            <a:r>
              <a:rPr lang="en-US" altLang="zh-CN" sz="35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27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15" grpId="0"/>
      <p:bldP spid="16" grpId="0"/>
      <p:bldP spid="17" grpId="0"/>
      <p:bldP spid="18" grpId="0"/>
      <p:bldP spid="31" grpId="0"/>
      <p:bldP spid="32" grpId="0"/>
      <p:bldP spid="33" grpId="0"/>
      <p:bldP spid="34" grpId="0"/>
      <p:bldP spid="35" grpId="0"/>
      <p:bldP spid="36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25" name="组合 72724"/>
          <p:cNvGrpSpPr/>
          <p:nvPr/>
        </p:nvGrpSpPr>
        <p:grpSpPr>
          <a:xfrm>
            <a:off x="1952026" y="932412"/>
            <a:ext cx="7632700" cy="4857750"/>
            <a:chOff x="657" y="506"/>
            <a:chExt cx="4808" cy="3060"/>
          </a:xfrm>
        </p:grpSpPr>
        <p:sp>
          <p:nvSpPr>
            <p:cNvPr id="12290" name="矩形 72725"/>
            <p:cNvSpPr/>
            <p:nvPr/>
          </p:nvSpPr>
          <p:spPr>
            <a:xfrm>
              <a:off x="692" y="709"/>
              <a:ext cx="477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滴滴答答  叮叮咚咚  叽叽喳喳 </a:t>
              </a:r>
            </a:p>
          </p:txBody>
        </p:sp>
        <p:sp>
          <p:nvSpPr>
            <p:cNvPr id="12291" name="矩形 72726"/>
            <p:cNvSpPr/>
            <p:nvPr/>
          </p:nvSpPr>
          <p:spPr>
            <a:xfrm>
              <a:off x="827" y="1854"/>
              <a:ext cx="236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淙淙     潺潺 </a:t>
              </a:r>
            </a:p>
          </p:txBody>
        </p:sp>
        <p:sp>
          <p:nvSpPr>
            <p:cNvPr id="12292" name="矩形 72727"/>
            <p:cNvSpPr/>
            <p:nvPr/>
          </p:nvSpPr>
          <p:spPr>
            <a:xfrm>
              <a:off x="657" y="3022"/>
              <a:ext cx="284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哗啦啦    唧哩哩</a:t>
              </a:r>
              <a:r>
                <a:rPr lang="zh-CN" altLang="en-US" sz="4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</a:p>
          </p:txBody>
        </p:sp>
        <p:grpSp>
          <p:nvGrpSpPr>
            <p:cNvPr id="12293" name="组合 72728"/>
            <p:cNvGrpSpPr/>
            <p:nvPr/>
          </p:nvGrpSpPr>
          <p:grpSpPr>
            <a:xfrm>
              <a:off x="975" y="2296"/>
              <a:ext cx="1905" cy="91"/>
              <a:chOff x="975" y="2296"/>
              <a:chExt cx="1905" cy="91"/>
            </a:xfrm>
          </p:grpSpPr>
          <p:sp>
            <p:nvSpPr>
              <p:cNvPr id="12294" name="椭圆 72729"/>
              <p:cNvSpPr/>
              <p:nvPr/>
            </p:nvSpPr>
            <p:spPr>
              <a:xfrm>
                <a:off x="975" y="2296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5" name="椭圆 72730"/>
              <p:cNvSpPr/>
              <p:nvPr/>
            </p:nvSpPr>
            <p:spPr>
              <a:xfrm>
                <a:off x="1292" y="2296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6" name="椭圆 72731"/>
              <p:cNvSpPr/>
              <p:nvPr/>
            </p:nvSpPr>
            <p:spPr>
              <a:xfrm>
                <a:off x="2472" y="2296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7" name="椭圆 72732"/>
              <p:cNvSpPr/>
              <p:nvPr/>
            </p:nvSpPr>
            <p:spPr>
              <a:xfrm>
                <a:off x="2789" y="2296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298" name="椭圆 72733"/>
            <p:cNvSpPr/>
            <p:nvPr/>
          </p:nvSpPr>
          <p:spPr>
            <a:xfrm>
              <a:off x="2426" y="3475"/>
              <a:ext cx="91" cy="91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299" name="组合 72734"/>
            <p:cNvGrpSpPr/>
            <p:nvPr/>
          </p:nvGrpSpPr>
          <p:grpSpPr>
            <a:xfrm>
              <a:off x="2200" y="1609"/>
              <a:ext cx="996" cy="333"/>
              <a:chOff x="2200" y="1609"/>
              <a:chExt cx="996" cy="333"/>
            </a:xfrm>
          </p:grpSpPr>
          <p:sp>
            <p:nvSpPr>
              <p:cNvPr id="12300" name="矩形 72735"/>
              <p:cNvSpPr/>
              <p:nvPr/>
            </p:nvSpPr>
            <p:spPr>
              <a:xfrm>
                <a:off x="2200" y="1612"/>
                <a:ext cx="543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err="1" smtClean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ch</a:t>
                </a:r>
                <a:r>
                  <a:rPr lang="en-US" altLang="zh-CN" sz="2800" b="1" dirty="0" err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á</a:t>
                </a:r>
                <a:r>
                  <a:rPr lang="en-US" altLang="zh-CN" sz="2400" dirty="0" err="1" smtClean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n</a:t>
                </a:r>
                <a:endParaRPr lang="zh-CN" altLang="en-US" sz="24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1" name="矩形 72736"/>
              <p:cNvSpPr/>
              <p:nvPr/>
            </p:nvSpPr>
            <p:spPr>
              <a:xfrm>
                <a:off x="2653" y="1609"/>
                <a:ext cx="543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err="1" smtClean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ch</a:t>
                </a:r>
                <a:r>
                  <a:rPr lang="en-US" altLang="zh-CN" sz="2800" b="1" dirty="0" err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á</a:t>
                </a:r>
                <a:r>
                  <a:rPr lang="en-US" altLang="zh-CN" sz="2400" dirty="0" err="1" smtClean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n</a:t>
                </a:r>
                <a:endParaRPr lang="zh-CN" altLang="en-US" sz="24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2" name="组合 72737"/>
            <p:cNvGrpSpPr/>
            <p:nvPr/>
          </p:nvGrpSpPr>
          <p:grpSpPr>
            <a:xfrm>
              <a:off x="793" y="527"/>
              <a:ext cx="551" cy="291"/>
              <a:chOff x="793" y="527"/>
              <a:chExt cx="551" cy="291"/>
            </a:xfrm>
          </p:grpSpPr>
          <p:sp>
            <p:nvSpPr>
              <p:cNvPr id="12303" name="矩形 72738"/>
              <p:cNvSpPr/>
              <p:nvPr/>
            </p:nvSpPr>
            <p:spPr>
              <a:xfrm>
                <a:off x="793" y="527"/>
                <a:ext cx="278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</a:t>
                </a:r>
                <a:r>
                  <a:rPr lang="en-US" altLang="en-US" sz="2400" b="1" err="1">
                    <a:solidFill>
                      <a:srgbClr val="0000FF"/>
                    </a:solidFill>
                    <a:latin typeface="Arial" panose="020B0604020202020204" pitchFamily="34" charset="0"/>
                    <a:ea typeface="Dotum" panose="020B0600000101010101" pitchFamily="34" charset="-127"/>
                  </a:rPr>
                  <a:t>ī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Dotum" panose="020B0600000101010101" pitchFamily="34" charset="-127"/>
                </a:endParaRPr>
              </a:p>
            </p:txBody>
          </p:sp>
          <p:sp>
            <p:nvSpPr>
              <p:cNvPr id="12304" name="矩形 72739"/>
              <p:cNvSpPr/>
              <p:nvPr/>
            </p:nvSpPr>
            <p:spPr>
              <a:xfrm>
                <a:off x="1066" y="527"/>
                <a:ext cx="278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</a:t>
                </a:r>
                <a:r>
                  <a:rPr lang="en-US" altLang="en-US" sz="2400" b="1" dirty="0" err="1">
                    <a:solidFill>
                      <a:srgbClr val="0000FF"/>
                    </a:solidFill>
                    <a:latin typeface="Arial" panose="020B0604020202020204" pitchFamily="34" charset="0"/>
                    <a:ea typeface="Dotum" panose="020B0600000101010101" pitchFamily="34" charset="-127"/>
                  </a:rPr>
                  <a:t>ī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Dotum" panose="020B0600000101010101" pitchFamily="34" charset="-127"/>
                </a:endParaRPr>
              </a:p>
            </p:txBody>
          </p:sp>
        </p:grpSp>
        <p:grpSp>
          <p:nvGrpSpPr>
            <p:cNvPr id="12305" name="组合 72740"/>
            <p:cNvGrpSpPr/>
            <p:nvPr/>
          </p:nvGrpSpPr>
          <p:grpSpPr>
            <a:xfrm>
              <a:off x="703" y="1661"/>
              <a:ext cx="998" cy="288"/>
              <a:chOff x="703" y="1661"/>
              <a:chExt cx="998" cy="288"/>
            </a:xfrm>
          </p:grpSpPr>
          <p:sp>
            <p:nvSpPr>
              <p:cNvPr id="12306" name="矩形 72741"/>
              <p:cNvSpPr/>
              <p:nvPr/>
            </p:nvSpPr>
            <p:spPr>
              <a:xfrm>
                <a:off x="703" y="1661"/>
                <a:ext cx="53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c</a:t>
                </a:r>
                <a:r>
                  <a:rPr lang="en-US" altLang="en-US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ó</a:t>
                </a: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ng</a:t>
                </a:r>
                <a:endParaRPr lang="zh-CN" altLang="en-US" sz="24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7" name="矩形 72742"/>
              <p:cNvSpPr/>
              <p:nvPr/>
            </p:nvSpPr>
            <p:spPr>
              <a:xfrm>
                <a:off x="1168" y="1661"/>
                <a:ext cx="53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c</a:t>
                </a:r>
                <a:r>
                  <a:rPr lang="en-US" altLang="en-US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ó</a:t>
                </a: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ng</a:t>
                </a:r>
                <a:endParaRPr lang="zh-CN" altLang="en-US" sz="24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08" name="矩形 72743"/>
            <p:cNvSpPr/>
            <p:nvPr/>
          </p:nvSpPr>
          <p:spPr>
            <a:xfrm>
              <a:off x="2381" y="2825"/>
              <a:ext cx="213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err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j</a:t>
              </a:r>
              <a:r>
                <a:rPr lang="en-US" altLang="en-US" sz="2400" b="1" err="1">
                  <a:solidFill>
                    <a:srgbClr val="0000FF"/>
                  </a:solidFill>
                  <a:latin typeface="Arial" panose="020B0604020202020204" pitchFamily="34" charset="0"/>
                  <a:ea typeface="Dotum" panose="020B0600000101010101" pitchFamily="34" charset="-127"/>
                </a:rPr>
                <a:t>ī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Dotum" panose="020B0600000101010101" pitchFamily="34" charset="-127"/>
              </a:endParaRPr>
            </a:p>
          </p:txBody>
        </p:sp>
        <p:grpSp>
          <p:nvGrpSpPr>
            <p:cNvPr id="12309" name="组合 72744"/>
            <p:cNvGrpSpPr/>
            <p:nvPr/>
          </p:nvGrpSpPr>
          <p:grpSpPr>
            <a:xfrm>
              <a:off x="839" y="1162"/>
              <a:ext cx="4309" cy="91"/>
              <a:chOff x="839" y="1162"/>
              <a:chExt cx="4309" cy="91"/>
            </a:xfrm>
          </p:grpSpPr>
          <p:sp>
            <p:nvSpPr>
              <p:cNvPr id="12310" name="椭圆 72745"/>
              <p:cNvSpPr/>
              <p:nvPr/>
            </p:nvSpPr>
            <p:spPr>
              <a:xfrm>
                <a:off x="839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1" name="椭圆 72746"/>
              <p:cNvSpPr/>
              <p:nvPr/>
            </p:nvSpPr>
            <p:spPr>
              <a:xfrm>
                <a:off x="4104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2" name="椭圆 72747"/>
              <p:cNvSpPr/>
              <p:nvPr/>
            </p:nvSpPr>
            <p:spPr>
              <a:xfrm>
                <a:off x="1156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3" name="椭圆 72748"/>
              <p:cNvSpPr/>
              <p:nvPr/>
            </p:nvSpPr>
            <p:spPr>
              <a:xfrm>
                <a:off x="4422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4" name="椭圆 72749"/>
              <p:cNvSpPr/>
              <p:nvPr/>
            </p:nvSpPr>
            <p:spPr>
              <a:xfrm>
                <a:off x="4739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5" name="椭圆 72750"/>
              <p:cNvSpPr/>
              <p:nvPr/>
            </p:nvSpPr>
            <p:spPr>
              <a:xfrm>
                <a:off x="5057" y="116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16" name="组合 72751"/>
            <p:cNvGrpSpPr/>
            <p:nvPr/>
          </p:nvGrpSpPr>
          <p:grpSpPr>
            <a:xfrm>
              <a:off x="4035" y="506"/>
              <a:ext cx="1297" cy="296"/>
              <a:chOff x="4035" y="506"/>
              <a:chExt cx="1297" cy="296"/>
            </a:xfrm>
          </p:grpSpPr>
          <p:sp>
            <p:nvSpPr>
              <p:cNvPr id="12317" name="矩形 72752"/>
              <p:cNvSpPr/>
              <p:nvPr/>
            </p:nvSpPr>
            <p:spPr>
              <a:xfrm>
                <a:off x="4035" y="511"/>
                <a:ext cx="213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j</a:t>
                </a:r>
                <a:r>
                  <a:rPr lang="en-US" altLang="en-US" sz="2400" b="1" err="1">
                    <a:solidFill>
                      <a:srgbClr val="0000FF"/>
                    </a:solidFill>
                    <a:latin typeface="Arial" panose="020B0604020202020204" pitchFamily="34" charset="0"/>
                    <a:ea typeface="Dotum" panose="020B0600000101010101" pitchFamily="34" charset="-127"/>
                  </a:rPr>
                  <a:t>ī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Dotum" panose="020B0600000101010101" pitchFamily="34" charset="-127"/>
                </a:endParaRPr>
              </a:p>
            </p:txBody>
          </p:sp>
          <p:sp>
            <p:nvSpPr>
              <p:cNvPr id="12318" name="矩形 72753"/>
              <p:cNvSpPr/>
              <p:nvPr/>
            </p:nvSpPr>
            <p:spPr>
              <a:xfrm>
                <a:off x="4352" y="511"/>
                <a:ext cx="213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err="1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j</a:t>
                </a:r>
                <a:r>
                  <a:rPr lang="en-US" altLang="en-US" sz="2400" b="1" err="1">
                    <a:solidFill>
                      <a:srgbClr val="0000FF"/>
                    </a:solidFill>
                    <a:latin typeface="Arial" panose="020B0604020202020204" pitchFamily="34" charset="0"/>
                    <a:ea typeface="Dotum" panose="020B0600000101010101" pitchFamily="34" charset="-127"/>
                  </a:rPr>
                  <a:t>ī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Dotum" panose="020B0600000101010101" pitchFamily="34" charset="-127"/>
                </a:endParaRPr>
              </a:p>
            </p:txBody>
          </p:sp>
          <p:grpSp>
            <p:nvGrpSpPr>
              <p:cNvPr id="12319" name="组合 72754"/>
              <p:cNvGrpSpPr/>
              <p:nvPr/>
            </p:nvGrpSpPr>
            <p:grpSpPr>
              <a:xfrm>
                <a:off x="4555" y="506"/>
                <a:ext cx="777" cy="296"/>
                <a:chOff x="4555" y="506"/>
                <a:chExt cx="777" cy="296"/>
              </a:xfrm>
            </p:grpSpPr>
            <p:sp>
              <p:nvSpPr>
                <p:cNvPr id="12320" name="矩形 72755"/>
                <p:cNvSpPr/>
                <p:nvPr/>
              </p:nvSpPr>
              <p:spPr>
                <a:xfrm>
                  <a:off x="4555" y="506"/>
                  <a:ext cx="385" cy="2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pPr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dirty="0" err="1" smtClean="0">
                      <a:solidFill>
                        <a:srgbClr val="0000FF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zh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ā</a:t>
                  </a:r>
                  <a:endPara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1" name="矩形 72756"/>
                <p:cNvSpPr/>
                <p:nvPr/>
              </p:nvSpPr>
              <p:spPr>
                <a:xfrm>
                  <a:off x="4947" y="511"/>
                  <a:ext cx="385" cy="2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dirty="0" err="1" smtClean="0">
                      <a:solidFill>
                        <a:srgbClr val="0000FF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zh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ā</a:t>
                  </a:r>
                  <a:endPara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1A154EB-E4D7-4452-9A9B-8F8D7385D3DA}"/>
              </a:ext>
            </a:extLst>
          </p:cNvPr>
          <p:cNvGrpSpPr>
            <a:grpSpLocks/>
          </p:cNvGrpSpPr>
          <p:nvPr/>
        </p:nvGrpSpPr>
        <p:grpSpPr bwMode="auto">
          <a:xfrm>
            <a:off x="6528520" y="2490808"/>
            <a:ext cx="2476499" cy="1786467"/>
            <a:chOff x="4506914" y="1018383"/>
            <a:chExt cx="1857495" cy="1340188"/>
          </a:xfrm>
        </p:grpSpPr>
        <p:sp>
          <p:nvSpPr>
            <p:cNvPr id="37" name="云形标注 3">
              <a:extLst>
                <a:ext uri="{FF2B5EF4-FFF2-40B4-BE49-F238E27FC236}">
                  <a16:creationId xmlns="" xmlns:a16="http://schemas.microsoft.com/office/drawing/2014/main" id="{2344C778-0261-400A-B0BA-83C9DC8A9554}"/>
                </a:ext>
              </a:extLst>
            </p:cNvPr>
            <p:cNvSpPr/>
            <p:nvPr/>
          </p:nvSpPr>
          <p:spPr>
            <a:xfrm>
              <a:off x="4506914" y="1018383"/>
              <a:ext cx="1857495" cy="1340188"/>
            </a:xfrm>
            <a:prstGeom prst="cloudCallout">
              <a:avLst>
                <a:gd name="adj1" fmla="val -76699"/>
                <a:gd name="adj2" fmla="val -5338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5">
              <a:extLst>
                <a:ext uri="{FF2B5EF4-FFF2-40B4-BE49-F238E27FC236}">
                  <a16:creationId xmlns="" xmlns:a16="http://schemas.microsoft.com/office/drawing/2014/main" id="{0FD3D84F-788E-4DFC-B28F-00B42953B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9333" y="1386683"/>
              <a:ext cx="1464768" cy="646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这组词语有什么特点？</a:t>
              </a:r>
            </a:p>
          </p:txBody>
        </p:sp>
      </p:grpSp>
      <p:sp>
        <p:nvSpPr>
          <p:cNvPr id="39" name="椭圆 72733"/>
          <p:cNvSpPr/>
          <p:nvPr/>
        </p:nvSpPr>
        <p:spPr>
          <a:xfrm>
            <a:off x="2239785" y="56455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706" y="2081240"/>
            <a:ext cx="176111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10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990716" y="1585462"/>
            <a:ext cx="236696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ní</a:t>
            </a:r>
            <a:endParaRPr lang="zh-CN" altLang="en-US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991492" y="3052539"/>
            <a:ext cx="236696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</a:t>
            </a:r>
            <a:endParaRPr lang="zh-CN" altLang="en-US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133" y="2001791"/>
            <a:ext cx="120229" cy="1642540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7568" y="1498007"/>
            <a:ext cx="344672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（呢喃）</a:t>
            </a:r>
            <a:endParaRPr lang="zh-CN" altLang="en-US" sz="5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9394" y="4338985"/>
            <a:ext cx="107516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例：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春天真美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，燕子在空中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呢（  </a:t>
            </a:r>
            <a:r>
              <a:rPr lang="en-US" altLang="zh-CN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喃，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柳树甩动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长长的绿发在风中跳舞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呢（   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026779" y="5697157"/>
            <a:ext cx="115200" cy="115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17261" y="4931428"/>
            <a:ext cx="1629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14281" y="4303906"/>
            <a:ext cx="1547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b="1" dirty="0" err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ní</a:t>
            </a:r>
            <a:r>
              <a:rPr lang="en-US" altLang="zh-CN" sz="4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904772" y="5015747"/>
            <a:ext cx="115200" cy="115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8820" y="40860"/>
            <a:ext cx="3264410" cy="1498483"/>
            <a:chOff x="98820" y="40860"/>
            <a:chExt cx="3264410" cy="1498483"/>
          </a:xfrm>
        </p:grpSpPr>
        <p:grpSp>
          <p:nvGrpSpPr>
            <p:cNvPr id="18" name="组合 17"/>
            <p:cNvGrpSpPr/>
            <p:nvPr/>
          </p:nvGrpSpPr>
          <p:grpSpPr>
            <a:xfrm>
              <a:off x="1117472" y="495408"/>
              <a:ext cx="2245758" cy="679269"/>
              <a:chOff x="2197150" y="2511380"/>
              <a:chExt cx="2245758" cy="67926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20" y="40860"/>
              <a:ext cx="998989" cy="1498483"/>
            </a:xfrm>
            <a:prstGeom prst="rect">
              <a:avLst/>
            </a:prstGeom>
          </p:spPr>
        </p:pic>
      </p:grpSp>
      <p:cxnSp>
        <p:nvCxnSpPr>
          <p:cNvPr id="6" name="直接连接符 5"/>
          <p:cNvCxnSpPr/>
          <p:nvPr/>
        </p:nvCxnSpPr>
        <p:spPr>
          <a:xfrm flipV="1">
            <a:off x="3944333" y="3476484"/>
            <a:ext cx="196954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62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5" grpId="0"/>
      <p:bldP spid="25" grpId="0" animBg="1"/>
      <p:bldP spid="24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706" y="1743038"/>
            <a:ext cx="176111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10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990716" y="1247260"/>
            <a:ext cx="2366963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5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991492" y="2714337"/>
            <a:ext cx="2366963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5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133" y="1663589"/>
            <a:ext cx="120229" cy="1642540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1991" y="1238967"/>
            <a:ext cx="344672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55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r>
              <a:rPr lang="zh-CN" altLang="en-US" sz="55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5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07392" y="2652302"/>
            <a:ext cx="32670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（力量）</a:t>
            </a:r>
            <a:endParaRPr lang="zh-CN" altLang="en-US" sz="5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9394" y="4000783"/>
            <a:ext cx="1026820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背着仪器爬到山顶的时候，他没有力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量（   </a:t>
            </a:r>
            <a:r>
              <a:rPr lang="en-US" altLang="zh-CN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再去进行测</a:t>
            </a:r>
            <a:r>
              <a:rPr lang="zh-CN" altLang="en-US" sz="43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量（     ）</a:t>
            </a:r>
            <a:r>
              <a:rPr lang="zh-CN" altLang="en-US" sz="43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了。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42857" y="5358955"/>
            <a:ext cx="115200" cy="115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05306" y="4631554"/>
            <a:ext cx="1629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b="1" dirty="0" err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4400" b="1" dirty="0" err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300" b="1" dirty="0" err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600" b="1" dirty="0" err="1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4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80157" y="4638734"/>
            <a:ext cx="1648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b="1" dirty="0" err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4400" b="1" dirty="0" err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300" b="1" dirty="0" err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600" b="1" dirty="0" err="1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4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095476" y="5360860"/>
            <a:ext cx="115200" cy="115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7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19" grpId="0"/>
      <p:bldP spid="5" grpId="0"/>
      <p:bldP spid="25" grpId="0" animBg="1"/>
      <p:bldP spid="24" grpId="0"/>
      <p:bldP spid="26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0049" y="225287"/>
            <a:ext cx="3133181" cy="1063729"/>
            <a:chOff x="398493" y="235133"/>
            <a:chExt cx="3133181" cy="1063729"/>
          </a:xfrm>
        </p:grpSpPr>
        <p:grpSp>
          <p:nvGrpSpPr>
            <p:cNvPr id="44" name="组合 43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178530" y="2153204"/>
            <a:ext cx="1224000" cy="1224001"/>
            <a:chOff x="1244432" y="2317964"/>
            <a:chExt cx="1224000" cy="1224001"/>
          </a:xfrm>
        </p:grpSpPr>
        <p:sp>
          <p:nvSpPr>
            <p:cNvPr id="36" name="文本框 35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妙</a:t>
              </a:r>
            </a:p>
          </p:txBody>
        </p:sp>
        <p:grpSp>
          <p:nvGrpSpPr>
            <p:cNvPr id="3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51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48" name="组合 147"/>
          <p:cNvGrpSpPr/>
          <p:nvPr/>
        </p:nvGrpSpPr>
        <p:grpSpPr>
          <a:xfrm>
            <a:off x="2818816" y="2153204"/>
            <a:ext cx="1224000" cy="1224001"/>
            <a:chOff x="1244432" y="2317964"/>
            <a:chExt cx="1224000" cy="1224001"/>
          </a:xfrm>
        </p:grpSpPr>
        <p:sp>
          <p:nvSpPr>
            <p:cNvPr id="149" name="文本框 148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演</a:t>
              </a:r>
            </a:p>
          </p:txBody>
        </p:sp>
        <p:grpSp>
          <p:nvGrpSpPr>
            <p:cNvPr id="150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51" name="矩形 150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2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53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4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55" name="组合 154"/>
          <p:cNvGrpSpPr/>
          <p:nvPr/>
        </p:nvGrpSpPr>
        <p:grpSpPr>
          <a:xfrm>
            <a:off x="4459102" y="2153204"/>
            <a:ext cx="1224000" cy="1224001"/>
            <a:chOff x="1244432" y="2317964"/>
            <a:chExt cx="1224000" cy="1224001"/>
          </a:xfrm>
        </p:grpSpPr>
        <p:sp>
          <p:nvSpPr>
            <p:cNvPr id="156" name="文本框 155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奏</a:t>
              </a:r>
            </a:p>
          </p:txBody>
        </p:sp>
        <p:grpSp>
          <p:nvGrpSpPr>
            <p:cNvPr id="15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60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1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62" name="组合 161"/>
          <p:cNvGrpSpPr/>
          <p:nvPr/>
        </p:nvGrpSpPr>
        <p:grpSpPr>
          <a:xfrm>
            <a:off x="6099388" y="2153204"/>
            <a:ext cx="1224000" cy="1224001"/>
            <a:chOff x="1244432" y="2317964"/>
            <a:chExt cx="1224000" cy="1224001"/>
          </a:xfrm>
        </p:grpSpPr>
        <p:sp>
          <p:nvSpPr>
            <p:cNvPr id="163" name="文本框 162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琴</a:t>
              </a:r>
            </a:p>
          </p:txBody>
        </p:sp>
        <p:grpSp>
          <p:nvGrpSpPr>
            <p:cNvPr id="164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65" name="矩形 164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6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67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8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69" name="组合 168"/>
          <p:cNvGrpSpPr/>
          <p:nvPr/>
        </p:nvGrpSpPr>
        <p:grpSpPr>
          <a:xfrm>
            <a:off x="7739674" y="2153204"/>
            <a:ext cx="1224000" cy="1224001"/>
            <a:chOff x="1244432" y="2317964"/>
            <a:chExt cx="1224000" cy="1224001"/>
          </a:xfrm>
        </p:grpSpPr>
        <p:sp>
          <p:nvSpPr>
            <p:cNvPr id="170" name="文本框 169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柔</a:t>
              </a:r>
            </a:p>
          </p:txBody>
        </p:sp>
        <p:grpSp>
          <p:nvGrpSpPr>
            <p:cNvPr id="171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72" name="矩形 171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3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74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5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76" name="组合 175"/>
          <p:cNvGrpSpPr/>
          <p:nvPr/>
        </p:nvGrpSpPr>
        <p:grpSpPr>
          <a:xfrm>
            <a:off x="9379962" y="2153204"/>
            <a:ext cx="1224000" cy="1224001"/>
            <a:chOff x="1244432" y="2317964"/>
            <a:chExt cx="1224000" cy="1224001"/>
          </a:xfrm>
        </p:grpSpPr>
        <p:sp>
          <p:nvSpPr>
            <p:cNvPr id="177" name="文本框 176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</a:t>
              </a:r>
            </a:p>
          </p:txBody>
        </p:sp>
        <p:grpSp>
          <p:nvGrpSpPr>
            <p:cNvPr id="178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79" name="矩形 178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0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81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82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90" name="组合 189"/>
          <p:cNvGrpSpPr/>
          <p:nvPr/>
        </p:nvGrpSpPr>
        <p:grpSpPr>
          <a:xfrm>
            <a:off x="581283" y="3936702"/>
            <a:ext cx="1224000" cy="1224001"/>
            <a:chOff x="1244432" y="2317964"/>
            <a:chExt cx="1224000" cy="1224001"/>
          </a:xfrm>
        </p:grpSpPr>
        <p:sp>
          <p:nvSpPr>
            <p:cNvPr id="191" name="文本框 190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受</a:t>
              </a:r>
            </a:p>
          </p:txBody>
        </p:sp>
        <p:grpSp>
          <p:nvGrpSpPr>
            <p:cNvPr id="192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4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95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6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97" name="组合 196"/>
          <p:cNvGrpSpPr/>
          <p:nvPr/>
        </p:nvGrpSpPr>
        <p:grpSpPr>
          <a:xfrm>
            <a:off x="2186482" y="3936702"/>
            <a:ext cx="1224000" cy="1224001"/>
            <a:chOff x="1244432" y="2317964"/>
            <a:chExt cx="1224000" cy="1224001"/>
          </a:xfrm>
        </p:grpSpPr>
        <p:sp>
          <p:nvSpPr>
            <p:cNvPr id="198" name="文本框 197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激</a:t>
              </a:r>
            </a:p>
          </p:txBody>
        </p:sp>
        <p:grpSp>
          <p:nvGrpSpPr>
            <p:cNvPr id="199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0" name="矩形 199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1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02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04" name="组合 203"/>
          <p:cNvGrpSpPr/>
          <p:nvPr/>
        </p:nvGrpSpPr>
        <p:grpSpPr>
          <a:xfrm>
            <a:off x="3791681" y="3936702"/>
            <a:ext cx="1224000" cy="1224001"/>
            <a:chOff x="1244432" y="2317964"/>
            <a:chExt cx="1224000" cy="1224001"/>
          </a:xfrm>
        </p:grpSpPr>
        <p:sp>
          <p:nvSpPr>
            <p:cNvPr id="205" name="文本框 204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击</a:t>
              </a:r>
            </a:p>
          </p:txBody>
        </p:sp>
        <p:grpSp>
          <p:nvGrpSpPr>
            <p:cNvPr id="206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7" name="矩形 206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8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09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0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11" name="组合 210"/>
          <p:cNvGrpSpPr/>
          <p:nvPr/>
        </p:nvGrpSpPr>
        <p:grpSpPr>
          <a:xfrm>
            <a:off x="5396880" y="3936702"/>
            <a:ext cx="1224000" cy="1224001"/>
            <a:chOff x="1244432" y="2317964"/>
            <a:chExt cx="1224000" cy="1224001"/>
          </a:xfrm>
        </p:grpSpPr>
        <p:sp>
          <p:nvSpPr>
            <p:cNvPr id="212" name="文本框 211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器</a:t>
              </a:r>
            </a:p>
          </p:txBody>
        </p:sp>
        <p:grpSp>
          <p:nvGrpSpPr>
            <p:cNvPr id="213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14" name="矩形 213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5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16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7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18" name="组合 217"/>
          <p:cNvGrpSpPr/>
          <p:nvPr/>
        </p:nvGrpSpPr>
        <p:grpSpPr>
          <a:xfrm>
            <a:off x="7002079" y="3936702"/>
            <a:ext cx="1224000" cy="1224001"/>
            <a:chOff x="1244432" y="2317964"/>
            <a:chExt cx="1224000" cy="1224001"/>
          </a:xfrm>
        </p:grpSpPr>
        <p:sp>
          <p:nvSpPr>
            <p:cNvPr id="219" name="文本框 218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滴</a:t>
              </a:r>
            </a:p>
          </p:txBody>
        </p:sp>
        <p:grpSp>
          <p:nvGrpSpPr>
            <p:cNvPr id="220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1" name="矩形 220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2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23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24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25" name="组合 224"/>
          <p:cNvGrpSpPr/>
          <p:nvPr/>
        </p:nvGrpSpPr>
        <p:grpSpPr>
          <a:xfrm>
            <a:off x="8607278" y="3936702"/>
            <a:ext cx="1224000" cy="1224001"/>
            <a:chOff x="1244432" y="2317964"/>
            <a:chExt cx="1224000" cy="1224001"/>
          </a:xfrm>
        </p:grpSpPr>
        <p:sp>
          <p:nvSpPr>
            <p:cNvPr id="226" name="文本框 225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敲</a:t>
              </a:r>
            </a:p>
          </p:txBody>
        </p:sp>
        <p:grpSp>
          <p:nvGrpSpPr>
            <p:cNvPr id="22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30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1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32" name="组合 231"/>
          <p:cNvGrpSpPr/>
          <p:nvPr/>
        </p:nvGrpSpPr>
        <p:grpSpPr>
          <a:xfrm>
            <a:off x="10212475" y="3936702"/>
            <a:ext cx="1224000" cy="1224001"/>
            <a:chOff x="1244432" y="2317964"/>
            <a:chExt cx="1224000" cy="1224001"/>
          </a:xfrm>
        </p:grpSpPr>
        <p:sp>
          <p:nvSpPr>
            <p:cNvPr id="233" name="文本框 232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鸣</a:t>
              </a:r>
            </a:p>
          </p:txBody>
        </p:sp>
        <p:grpSp>
          <p:nvGrpSpPr>
            <p:cNvPr id="234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35" name="矩形 234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6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37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8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98909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5630" y="1846215"/>
            <a:ext cx="9164350" cy="3988525"/>
          </a:xfrm>
          <a:prstGeom prst="rect">
            <a:avLst/>
          </a:prstGeom>
          <a:solidFill>
            <a:srgbClr val="E6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864905" y="1845367"/>
            <a:ext cx="8807100" cy="38188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美妙 音乐家 演奏 手风琴 歌手</a:t>
            </a:r>
            <a:endParaRPr lang="en-US" altLang="zh-CN" sz="4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歌曲 轻柔 感受 温柔 激动 合奏</a:t>
            </a:r>
            <a:endParaRPr lang="en-US" altLang="zh-CN" sz="4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乐曲 充满 喜欢 乐器 雨滴 音乐会</a:t>
            </a:r>
            <a:endParaRPr lang="en-US" altLang="zh-CN" sz="4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滴答 所有 河流 轻快 合唱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272650" y="624355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4338" y="624355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69322" y="624355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9483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4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5074</TotalTime>
  <Words>1278</Words>
  <Application>Microsoft Office PowerPoint</Application>
  <PresentationFormat>宽屏</PresentationFormat>
  <Paragraphs>290</Paragraphs>
  <Slides>32</Slides>
  <Notes>1</Notes>
  <HiddenSlides>0</HiddenSlides>
  <MMClips>6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Dotum</vt:lpstr>
      <vt:lpstr>等线</vt:lpstr>
      <vt:lpstr>等线 Light</vt:lpstr>
      <vt:lpstr>黑体</vt:lpstr>
      <vt:lpstr>华文楷体</vt:lpstr>
      <vt:lpstr>楷体</vt:lpstr>
      <vt:lpstr>楷体_GB2312</vt:lpstr>
      <vt:lpstr>宋体</vt:lpstr>
      <vt:lpstr>微软雅黑</vt:lpstr>
      <vt:lpstr>Arial</vt:lpstr>
      <vt:lpstr>Calibri</vt:lpstr>
      <vt:lpstr>Calibri Light</vt:lpstr>
      <vt:lpstr>Wingdings</vt:lpstr>
      <vt:lpstr>1_Office 主题</vt:lpstr>
      <vt:lpstr>2_Office 主题</vt:lpstr>
      <vt:lpstr>13_Office 主题</vt:lpstr>
      <vt:lpstr>默认设计模板</vt:lpstr>
      <vt:lpstr>默认设计模板_4</vt:lpstr>
      <vt:lpstr>20_Office 主题</vt:lpstr>
      <vt:lpstr>21_Office 主题</vt:lpstr>
      <vt:lpstr>22_Office 主题</vt:lpstr>
      <vt:lpstr>23_Office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水的声音</vt:lpstr>
      <vt:lpstr>拟声词</vt:lpstr>
      <vt:lpstr>PowerPoint 演示文稿</vt:lpstr>
      <vt:lpstr>       当小雨滴汇聚起来，他们便一起唱 着歌：</vt:lpstr>
      <vt:lpstr>      动物是大自然的歌手。</vt:lpstr>
      <vt:lpstr>PowerPoint 演示文稿</vt:lpstr>
      <vt:lpstr>PowerPoint 演示文稿</vt:lpstr>
      <vt:lpstr>PowerPoint 演示文稿</vt:lpstr>
      <vt:lpstr>PowerPoint 演示文稿</vt:lpstr>
      <vt:lpstr>小练笔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2020</cp:revision>
  <dcterms:created xsi:type="dcterms:W3CDTF">2018-04-27T08:55:00Z</dcterms:created>
  <dcterms:modified xsi:type="dcterms:W3CDTF">2018-07-24T11:20:33Z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