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410" r:id="rId3"/>
    <p:sldId id="443" r:id="rId4"/>
    <p:sldId id="444" r:id="rId5"/>
    <p:sldId id="256" r:id="rId6"/>
    <p:sldId id="445" r:id="rId7"/>
    <p:sldId id="299" r:id="rId8"/>
    <p:sldId id="358" r:id="rId9"/>
    <p:sldId id="357" r:id="rId10"/>
    <p:sldId id="411" r:id="rId11"/>
    <p:sldId id="412" r:id="rId12"/>
    <p:sldId id="359" r:id="rId13"/>
    <p:sldId id="460" r:id="rId14"/>
    <p:sldId id="459" r:id="rId15"/>
    <p:sldId id="505" r:id="rId16"/>
    <p:sldId id="506" r:id="rId18"/>
    <p:sldId id="507" r:id="rId19"/>
    <p:sldId id="508" r:id="rId20"/>
    <p:sldId id="509" r:id="rId21"/>
    <p:sldId id="510" r:id="rId22"/>
    <p:sldId id="511" r:id="rId23"/>
    <p:sldId id="512" r:id="rId24"/>
    <p:sldId id="446" r:id="rId25"/>
    <p:sldId id="331" r:id="rId26"/>
    <p:sldId id="513" r:id="rId27"/>
    <p:sldId id="447" r:id="rId28"/>
    <p:sldId id="441" r:id="rId29"/>
    <p:sldId id="448" r:id="rId30"/>
    <p:sldId id="449" r:id="rId31"/>
    <p:sldId id="514" r:id="rId32"/>
    <p:sldId id="450" r:id="rId33"/>
    <p:sldId id="451" r:id="rId34"/>
    <p:sldId id="452" r:id="rId35"/>
    <p:sldId id="453" r:id="rId36"/>
    <p:sldId id="455" r:id="rId37"/>
    <p:sldId id="454" r:id="rId38"/>
    <p:sldId id="456" r:id="rId39"/>
    <p:sldId id="457" r:id="rId40"/>
    <p:sldId id="422" r:id="rId41"/>
  </p:sldIdLst>
  <p:sldSz cx="9144000" cy="5143500"/>
  <p:notesSz cx="6858000" cy="9144000"/>
  <p:embeddedFontLst>
    <p:embeddedFont>
      <p:font typeface="黑体" panose="02010600030101010101" pitchFamily="49" charset="-122"/>
      <p:regular r:id="rId45"/>
    </p:embeddedFont>
    <p:embeddedFont>
      <p:font typeface="等线" panose="02010600030101010101" pitchFamily="2" charset="-122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楷体_GB2312" panose="02010609030101010101" charset="-122"/>
      <p:regular r:id="rId51"/>
    </p:embeddedFont>
    <p:embeddedFont>
      <p:font typeface="楷体" panose="02010609060101010101" pitchFamily="49" charset="-122"/>
      <p:regular r:id="rId52"/>
    </p:embeddedFont>
  </p:embeddedFont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AEFF0D"/>
    <a:srgbClr val="F7F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5088"/>
  </p:normalViewPr>
  <p:slideViewPr>
    <p:cSldViewPr showGuides="1">
      <p:cViewPr varScale="1">
        <p:scale>
          <a:sx n="164" d="100"/>
          <a:sy n="164" d="100"/>
        </p:scale>
        <p:origin x="-114" y="-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3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55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65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758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86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963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06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16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27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6" cstate="print">
            <a:lum/>
          </a:blip>
          <a:srcRect/>
          <a:stretch>
            <a:fillRect t="-10000" b="-30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hyperlink" Target="http://www.kjzhan.com/mp3/2s/85983.html" TargetMode="Externa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GIF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hyperlink" Target="http://www.kjzhan.com/mp3/2s/85983.htm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hyperlink" Target="&#38654;&#26159;&#24590;&#26679;&#24418;&#25104;&#30340;_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99792" y="195486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猜谜语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42988" y="1058863"/>
            <a:ext cx="5448300" cy="36734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anose="02010609030101010101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像 云 不 是 云，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像 烟 不 是 烟，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风 吹 轻 轻 飘，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日 出 慢 慢 散。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打一自然现象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2271713" y="199548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梁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763713" y="98742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liánɡ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04" name="Picture 12" descr="http://www.deskcar.com/desktop/fengjing/20141113120814/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7944" y="1275606"/>
            <a:ext cx="3816424" cy="2385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2987675" y="1968500"/>
            <a:ext cx="3157538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甚 至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268538" y="938213"/>
            <a:ext cx="4303713" cy="9223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shèn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zhì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15"/>
          <p:cNvSpPr txBox="1"/>
          <p:nvPr/>
        </p:nvSpPr>
        <p:spPr>
          <a:xfrm>
            <a:off x="5367338" y="185896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切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859338" y="85090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qiè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20000"/>
          <a:stretch>
            <a:fillRect/>
          </a:stretch>
        </p:blipFill>
        <p:spPr>
          <a:xfrm>
            <a:off x="1619250" y="1123950"/>
            <a:ext cx="3063875" cy="2297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827088" y="2063750"/>
            <a:ext cx="1574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躲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22263" y="113982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duǒ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10" descr="http://i1.itc.cn/20130718/923_822362a8_4f77_28b0_84e9_61644028c1a4_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75" y="1473200"/>
            <a:ext cx="3178175" cy="2212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 Box 15"/>
          <p:cNvSpPr txBox="1"/>
          <p:nvPr/>
        </p:nvSpPr>
        <p:spPr>
          <a:xfrm>
            <a:off x="6403975" y="2139950"/>
            <a:ext cx="1574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失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899150" y="122872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shī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2"/>
          <p:cNvGrpSpPr/>
          <p:nvPr/>
        </p:nvGrpSpPr>
        <p:grpSpPr>
          <a:xfrm>
            <a:off x="1690688" y="900113"/>
            <a:ext cx="2178844" cy="500063"/>
            <a:chOff x="730521" y="1200116"/>
            <a:chExt cx="2904854" cy="666750"/>
          </a:xfrm>
        </p:grpSpPr>
        <p:sp>
          <p:nvSpPr>
            <p:cNvPr id="18" name="圆角矩形 17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4060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61" name="文本框 16"/>
            <p:cNvSpPr txBox="1"/>
            <p:nvPr/>
          </p:nvSpPr>
          <p:spPr>
            <a:xfrm>
              <a:off x="1805798" y="1357279"/>
              <a:ext cx="1752600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24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7594" y="186929"/>
            <a:ext cx="1981200" cy="52030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4036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yú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4038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404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405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405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405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405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上横要短，竖钩为左向钩。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二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于是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下雨了，于是我加快了车的速度。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7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Y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独体字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045" name="Rectangle 34"/>
          <p:cNvSpPr/>
          <p:nvPr/>
        </p:nvSpPr>
        <p:spPr>
          <a:xfrm>
            <a:off x="5274310" y="1669256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60" name="Freeform 37"/>
          <p:cNvSpPr/>
          <p:nvPr/>
        </p:nvSpPr>
        <p:spPr>
          <a:xfrm>
            <a:off x="5605463" y="1702594"/>
            <a:ext cx="635794" cy="166688"/>
          </a:xfrm>
          <a:custGeom>
            <a:avLst/>
            <a:gdLst>
              <a:gd name="txL" fmla="*/ 0 w 1334"/>
              <a:gd name="txT" fmla="*/ 0 h 350"/>
              <a:gd name="txR" fmla="*/ 1334 w 1334"/>
              <a:gd name="txB" fmla="*/ 350 h 35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34" h="350">
                <a:moveTo>
                  <a:pt x="1334" y="136"/>
                </a:moveTo>
                <a:lnTo>
                  <a:pt x="1334" y="141"/>
                </a:lnTo>
                <a:lnTo>
                  <a:pt x="1332" y="148"/>
                </a:lnTo>
                <a:lnTo>
                  <a:pt x="1330" y="155"/>
                </a:lnTo>
                <a:lnTo>
                  <a:pt x="1325" y="162"/>
                </a:lnTo>
                <a:lnTo>
                  <a:pt x="1318" y="172"/>
                </a:lnTo>
                <a:lnTo>
                  <a:pt x="1308" y="179"/>
                </a:lnTo>
                <a:lnTo>
                  <a:pt x="1299" y="184"/>
                </a:lnTo>
                <a:lnTo>
                  <a:pt x="1287" y="191"/>
                </a:lnTo>
                <a:lnTo>
                  <a:pt x="1277" y="193"/>
                </a:lnTo>
                <a:lnTo>
                  <a:pt x="1268" y="196"/>
                </a:lnTo>
                <a:lnTo>
                  <a:pt x="1258" y="200"/>
                </a:lnTo>
                <a:lnTo>
                  <a:pt x="1246" y="203"/>
                </a:lnTo>
                <a:lnTo>
                  <a:pt x="1232" y="207"/>
                </a:lnTo>
                <a:lnTo>
                  <a:pt x="1217" y="210"/>
                </a:lnTo>
                <a:lnTo>
                  <a:pt x="1201" y="215"/>
                </a:lnTo>
                <a:lnTo>
                  <a:pt x="1182" y="217"/>
                </a:lnTo>
                <a:lnTo>
                  <a:pt x="1162" y="222"/>
                </a:lnTo>
                <a:lnTo>
                  <a:pt x="1141" y="224"/>
                </a:lnTo>
                <a:lnTo>
                  <a:pt x="1119" y="229"/>
                </a:lnTo>
                <a:lnTo>
                  <a:pt x="1096" y="234"/>
                </a:lnTo>
                <a:lnTo>
                  <a:pt x="1069" y="236"/>
                </a:lnTo>
                <a:lnTo>
                  <a:pt x="1043" y="238"/>
                </a:lnTo>
                <a:lnTo>
                  <a:pt x="1014" y="243"/>
                </a:lnTo>
                <a:lnTo>
                  <a:pt x="986" y="245"/>
                </a:lnTo>
                <a:lnTo>
                  <a:pt x="924" y="255"/>
                </a:lnTo>
                <a:lnTo>
                  <a:pt x="862" y="265"/>
                </a:lnTo>
                <a:lnTo>
                  <a:pt x="735" y="286"/>
                </a:lnTo>
                <a:lnTo>
                  <a:pt x="671" y="295"/>
                </a:lnTo>
                <a:lnTo>
                  <a:pt x="608" y="305"/>
                </a:lnTo>
                <a:lnTo>
                  <a:pt x="546" y="317"/>
                </a:lnTo>
                <a:lnTo>
                  <a:pt x="484" y="326"/>
                </a:lnTo>
                <a:lnTo>
                  <a:pt x="456" y="331"/>
                </a:lnTo>
                <a:lnTo>
                  <a:pt x="427" y="336"/>
                </a:lnTo>
                <a:lnTo>
                  <a:pt x="398" y="338"/>
                </a:lnTo>
                <a:lnTo>
                  <a:pt x="372" y="343"/>
                </a:lnTo>
                <a:lnTo>
                  <a:pt x="348" y="345"/>
                </a:lnTo>
                <a:lnTo>
                  <a:pt x="324" y="348"/>
                </a:lnTo>
                <a:lnTo>
                  <a:pt x="300" y="348"/>
                </a:lnTo>
                <a:lnTo>
                  <a:pt x="279" y="350"/>
                </a:lnTo>
                <a:lnTo>
                  <a:pt x="260" y="350"/>
                </a:lnTo>
                <a:lnTo>
                  <a:pt x="241" y="350"/>
                </a:lnTo>
                <a:lnTo>
                  <a:pt x="224" y="348"/>
                </a:lnTo>
                <a:lnTo>
                  <a:pt x="207" y="348"/>
                </a:lnTo>
                <a:lnTo>
                  <a:pt x="193" y="345"/>
                </a:lnTo>
                <a:lnTo>
                  <a:pt x="181" y="345"/>
                </a:lnTo>
                <a:lnTo>
                  <a:pt x="169" y="343"/>
                </a:lnTo>
                <a:lnTo>
                  <a:pt x="159" y="341"/>
                </a:lnTo>
                <a:lnTo>
                  <a:pt x="138" y="336"/>
                </a:lnTo>
                <a:lnTo>
                  <a:pt x="117" y="329"/>
                </a:lnTo>
                <a:lnTo>
                  <a:pt x="97" y="324"/>
                </a:lnTo>
                <a:lnTo>
                  <a:pt x="81" y="317"/>
                </a:lnTo>
                <a:lnTo>
                  <a:pt x="64" y="307"/>
                </a:lnTo>
                <a:lnTo>
                  <a:pt x="50" y="298"/>
                </a:lnTo>
                <a:lnTo>
                  <a:pt x="35" y="286"/>
                </a:lnTo>
                <a:lnTo>
                  <a:pt x="28" y="279"/>
                </a:lnTo>
                <a:lnTo>
                  <a:pt x="21" y="272"/>
                </a:lnTo>
                <a:lnTo>
                  <a:pt x="16" y="265"/>
                </a:lnTo>
                <a:lnTo>
                  <a:pt x="9" y="257"/>
                </a:lnTo>
                <a:lnTo>
                  <a:pt x="7" y="253"/>
                </a:lnTo>
                <a:lnTo>
                  <a:pt x="2" y="245"/>
                </a:lnTo>
                <a:lnTo>
                  <a:pt x="2" y="241"/>
                </a:lnTo>
                <a:lnTo>
                  <a:pt x="0" y="236"/>
                </a:lnTo>
                <a:lnTo>
                  <a:pt x="0" y="234"/>
                </a:lnTo>
                <a:lnTo>
                  <a:pt x="2" y="229"/>
                </a:lnTo>
                <a:lnTo>
                  <a:pt x="4" y="226"/>
                </a:lnTo>
                <a:lnTo>
                  <a:pt x="7" y="224"/>
                </a:lnTo>
                <a:lnTo>
                  <a:pt x="11" y="222"/>
                </a:lnTo>
                <a:lnTo>
                  <a:pt x="16" y="219"/>
                </a:lnTo>
                <a:lnTo>
                  <a:pt x="23" y="219"/>
                </a:lnTo>
                <a:lnTo>
                  <a:pt x="31" y="219"/>
                </a:lnTo>
                <a:lnTo>
                  <a:pt x="38" y="217"/>
                </a:lnTo>
                <a:lnTo>
                  <a:pt x="47" y="217"/>
                </a:lnTo>
                <a:lnTo>
                  <a:pt x="50" y="217"/>
                </a:lnTo>
                <a:lnTo>
                  <a:pt x="54" y="217"/>
                </a:lnTo>
                <a:lnTo>
                  <a:pt x="62" y="217"/>
                </a:lnTo>
                <a:lnTo>
                  <a:pt x="66" y="217"/>
                </a:lnTo>
                <a:lnTo>
                  <a:pt x="74" y="215"/>
                </a:lnTo>
                <a:lnTo>
                  <a:pt x="83" y="215"/>
                </a:lnTo>
                <a:lnTo>
                  <a:pt x="90" y="212"/>
                </a:lnTo>
                <a:lnTo>
                  <a:pt x="100" y="210"/>
                </a:lnTo>
                <a:lnTo>
                  <a:pt x="112" y="210"/>
                </a:lnTo>
                <a:lnTo>
                  <a:pt x="121" y="207"/>
                </a:lnTo>
                <a:lnTo>
                  <a:pt x="133" y="205"/>
                </a:lnTo>
                <a:lnTo>
                  <a:pt x="148" y="203"/>
                </a:lnTo>
                <a:lnTo>
                  <a:pt x="159" y="198"/>
                </a:lnTo>
                <a:lnTo>
                  <a:pt x="174" y="196"/>
                </a:lnTo>
                <a:lnTo>
                  <a:pt x="188" y="193"/>
                </a:lnTo>
                <a:lnTo>
                  <a:pt x="205" y="188"/>
                </a:lnTo>
                <a:lnTo>
                  <a:pt x="222" y="186"/>
                </a:lnTo>
                <a:lnTo>
                  <a:pt x="238" y="181"/>
                </a:lnTo>
                <a:lnTo>
                  <a:pt x="257" y="179"/>
                </a:lnTo>
                <a:lnTo>
                  <a:pt x="277" y="174"/>
                </a:lnTo>
                <a:lnTo>
                  <a:pt x="296" y="169"/>
                </a:lnTo>
                <a:lnTo>
                  <a:pt x="315" y="165"/>
                </a:lnTo>
                <a:lnTo>
                  <a:pt x="336" y="160"/>
                </a:lnTo>
                <a:lnTo>
                  <a:pt x="358" y="155"/>
                </a:lnTo>
                <a:lnTo>
                  <a:pt x="382" y="150"/>
                </a:lnTo>
                <a:lnTo>
                  <a:pt x="403" y="146"/>
                </a:lnTo>
                <a:lnTo>
                  <a:pt x="429" y="138"/>
                </a:lnTo>
                <a:lnTo>
                  <a:pt x="453" y="134"/>
                </a:lnTo>
                <a:lnTo>
                  <a:pt x="479" y="126"/>
                </a:lnTo>
                <a:lnTo>
                  <a:pt x="506" y="122"/>
                </a:lnTo>
                <a:lnTo>
                  <a:pt x="532" y="115"/>
                </a:lnTo>
                <a:lnTo>
                  <a:pt x="561" y="110"/>
                </a:lnTo>
                <a:lnTo>
                  <a:pt x="587" y="103"/>
                </a:lnTo>
                <a:lnTo>
                  <a:pt x="616" y="96"/>
                </a:lnTo>
                <a:lnTo>
                  <a:pt x="642" y="91"/>
                </a:lnTo>
                <a:lnTo>
                  <a:pt x="668" y="84"/>
                </a:lnTo>
                <a:lnTo>
                  <a:pt x="692" y="79"/>
                </a:lnTo>
                <a:lnTo>
                  <a:pt x="716" y="74"/>
                </a:lnTo>
                <a:lnTo>
                  <a:pt x="740" y="67"/>
                </a:lnTo>
                <a:lnTo>
                  <a:pt x="764" y="62"/>
                </a:lnTo>
                <a:lnTo>
                  <a:pt x="785" y="57"/>
                </a:lnTo>
                <a:lnTo>
                  <a:pt x="807" y="53"/>
                </a:lnTo>
                <a:lnTo>
                  <a:pt x="828" y="48"/>
                </a:lnTo>
                <a:lnTo>
                  <a:pt x="850" y="43"/>
                </a:lnTo>
                <a:lnTo>
                  <a:pt x="869" y="41"/>
                </a:lnTo>
                <a:lnTo>
                  <a:pt x="888" y="36"/>
                </a:lnTo>
                <a:lnTo>
                  <a:pt x="907" y="31"/>
                </a:lnTo>
                <a:lnTo>
                  <a:pt x="924" y="29"/>
                </a:lnTo>
                <a:lnTo>
                  <a:pt x="940" y="24"/>
                </a:lnTo>
                <a:lnTo>
                  <a:pt x="957" y="22"/>
                </a:lnTo>
                <a:lnTo>
                  <a:pt x="974" y="19"/>
                </a:lnTo>
                <a:lnTo>
                  <a:pt x="988" y="17"/>
                </a:lnTo>
                <a:lnTo>
                  <a:pt x="1002" y="12"/>
                </a:lnTo>
                <a:lnTo>
                  <a:pt x="1014" y="12"/>
                </a:lnTo>
                <a:lnTo>
                  <a:pt x="1029" y="10"/>
                </a:lnTo>
                <a:lnTo>
                  <a:pt x="1041" y="7"/>
                </a:lnTo>
                <a:lnTo>
                  <a:pt x="1050" y="5"/>
                </a:lnTo>
                <a:lnTo>
                  <a:pt x="1062" y="3"/>
                </a:lnTo>
                <a:lnTo>
                  <a:pt x="1072" y="3"/>
                </a:lnTo>
                <a:lnTo>
                  <a:pt x="1081" y="3"/>
                </a:lnTo>
                <a:lnTo>
                  <a:pt x="1088" y="0"/>
                </a:lnTo>
                <a:lnTo>
                  <a:pt x="1098" y="0"/>
                </a:lnTo>
                <a:lnTo>
                  <a:pt x="1105" y="0"/>
                </a:lnTo>
                <a:lnTo>
                  <a:pt x="1110" y="0"/>
                </a:lnTo>
                <a:lnTo>
                  <a:pt x="1134" y="0"/>
                </a:lnTo>
                <a:lnTo>
                  <a:pt x="1158" y="3"/>
                </a:lnTo>
                <a:lnTo>
                  <a:pt x="1179" y="5"/>
                </a:lnTo>
                <a:lnTo>
                  <a:pt x="1201" y="10"/>
                </a:lnTo>
                <a:lnTo>
                  <a:pt x="1222" y="15"/>
                </a:lnTo>
                <a:lnTo>
                  <a:pt x="1241" y="22"/>
                </a:lnTo>
                <a:lnTo>
                  <a:pt x="1258" y="31"/>
                </a:lnTo>
                <a:lnTo>
                  <a:pt x="1272" y="41"/>
                </a:lnTo>
                <a:lnTo>
                  <a:pt x="1287" y="55"/>
                </a:lnTo>
                <a:lnTo>
                  <a:pt x="1299" y="69"/>
                </a:lnTo>
                <a:lnTo>
                  <a:pt x="1308" y="81"/>
                </a:lnTo>
                <a:lnTo>
                  <a:pt x="1318" y="93"/>
                </a:lnTo>
                <a:lnTo>
                  <a:pt x="1325" y="105"/>
                </a:lnTo>
                <a:lnTo>
                  <a:pt x="1332" y="115"/>
                </a:lnTo>
                <a:lnTo>
                  <a:pt x="1334" y="126"/>
                </a:lnTo>
                <a:lnTo>
                  <a:pt x="1334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1" name="Freeform 39"/>
          <p:cNvSpPr/>
          <p:nvPr/>
        </p:nvSpPr>
        <p:spPr>
          <a:xfrm>
            <a:off x="5288756" y="2084785"/>
            <a:ext cx="1269206" cy="240506"/>
          </a:xfrm>
          <a:custGeom>
            <a:avLst/>
            <a:gdLst>
              <a:gd name="txL" fmla="*/ 0 w 2665"/>
              <a:gd name="txT" fmla="*/ 0 h 505"/>
              <a:gd name="txR" fmla="*/ 2665 w 2665"/>
              <a:gd name="txB" fmla="*/ 505 h 5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65" h="505">
                <a:moveTo>
                  <a:pt x="1163" y="150"/>
                </a:moveTo>
                <a:lnTo>
                  <a:pt x="1216" y="141"/>
                </a:lnTo>
                <a:lnTo>
                  <a:pt x="1268" y="134"/>
                </a:lnTo>
                <a:lnTo>
                  <a:pt x="1316" y="124"/>
                </a:lnTo>
                <a:lnTo>
                  <a:pt x="1366" y="117"/>
                </a:lnTo>
                <a:lnTo>
                  <a:pt x="1414" y="108"/>
                </a:lnTo>
                <a:lnTo>
                  <a:pt x="1459" y="100"/>
                </a:lnTo>
                <a:lnTo>
                  <a:pt x="1505" y="93"/>
                </a:lnTo>
                <a:lnTo>
                  <a:pt x="1548" y="86"/>
                </a:lnTo>
                <a:lnTo>
                  <a:pt x="1591" y="79"/>
                </a:lnTo>
                <a:lnTo>
                  <a:pt x="1634" y="74"/>
                </a:lnTo>
                <a:lnTo>
                  <a:pt x="1674" y="67"/>
                </a:lnTo>
                <a:lnTo>
                  <a:pt x="1712" y="60"/>
                </a:lnTo>
                <a:lnTo>
                  <a:pt x="1751" y="55"/>
                </a:lnTo>
                <a:lnTo>
                  <a:pt x="1789" y="50"/>
                </a:lnTo>
                <a:lnTo>
                  <a:pt x="1825" y="43"/>
                </a:lnTo>
                <a:lnTo>
                  <a:pt x="1858" y="38"/>
                </a:lnTo>
                <a:lnTo>
                  <a:pt x="1892" y="36"/>
                </a:lnTo>
                <a:lnTo>
                  <a:pt x="1925" y="31"/>
                </a:lnTo>
                <a:lnTo>
                  <a:pt x="1956" y="27"/>
                </a:lnTo>
                <a:lnTo>
                  <a:pt x="1985" y="22"/>
                </a:lnTo>
                <a:lnTo>
                  <a:pt x="2013" y="19"/>
                </a:lnTo>
                <a:lnTo>
                  <a:pt x="2042" y="17"/>
                </a:lnTo>
                <a:lnTo>
                  <a:pt x="2068" y="12"/>
                </a:lnTo>
                <a:lnTo>
                  <a:pt x="2092" y="10"/>
                </a:lnTo>
                <a:lnTo>
                  <a:pt x="2118" y="8"/>
                </a:lnTo>
                <a:lnTo>
                  <a:pt x="2140" y="8"/>
                </a:lnTo>
                <a:lnTo>
                  <a:pt x="2161" y="5"/>
                </a:lnTo>
                <a:lnTo>
                  <a:pt x="2183" y="3"/>
                </a:lnTo>
                <a:lnTo>
                  <a:pt x="2202" y="3"/>
                </a:lnTo>
                <a:lnTo>
                  <a:pt x="2221" y="3"/>
                </a:lnTo>
                <a:lnTo>
                  <a:pt x="2238" y="0"/>
                </a:lnTo>
                <a:lnTo>
                  <a:pt x="2252" y="0"/>
                </a:lnTo>
                <a:lnTo>
                  <a:pt x="2283" y="0"/>
                </a:lnTo>
                <a:lnTo>
                  <a:pt x="2312" y="3"/>
                </a:lnTo>
                <a:lnTo>
                  <a:pt x="2338" y="3"/>
                </a:lnTo>
                <a:lnTo>
                  <a:pt x="2364" y="5"/>
                </a:lnTo>
                <a:lnTo>
                  <a:pt x="2391" y="8"/>
                </a:lnTo>
                <a:lnTo>
                  <a:pt x="2414" y="12"/>
                </a:lnTo>
                <a:lnTo>
                  <a:pt x="2438" y="15"/>
                </a:lnTo>
                <a:lnTo>
                  <a:pt x="2460" y="19"/>
                </a:lnTo>
                <a:lnTo>
                  <a:pt x="2479" y="24"/>
                </a:lnTo>
                <a:lnTo>
                  <a:pt x="2500" y="29"/>
                </a:lnTo>
                <a:lnTo>
                  <a:pt x="2517" y="36"/>
                </a:lnTo>
                <a:lnTo>
                  <a:pt x="2534" y="41"/>
                </a:lnTo>
                <a:lnTo>
                  <a:pt x="2551" y="48"/>
                </a:lnTo>
                <a:lnTo>
                  <a:pt x="2565" y="55"/>
                </a:lnTo>
                <a:lnTo>
                  <a:pt x="2579" y="62"/>
                </a:lnTo>
                <a:lnTo>
                  <a:pt x="2591" y="69"/>
                </a:lnTo>
                <a:lnTo>
                  <a:pt x="2608" y="88"/>
                </a:lnTo>
                <a:lnTo>
                  <a:pt x="2622" y="108"/>
                </a:lnTo>
                <a:lnTo>
                  <a:pt x="2637" y="124"/>
                </a:lnTo>
                <a:lnTo>
                  <a:pt x="2646" y="138"/>
                </a:lnTo>
                <a:lnTo>
                  <a:pt x="2656" y="153"/>
                </a:lnTo>
                <a:lnTo>
                  <a:pt x="2660" y="162"/>
                </a:lnTo>
                <a:lnTo>
                  <a:pt x="2663" y="167"/>
                </a:lnTo>
                <a:lnTo>
                  <a:pt x="2665" y="172"/>
                </a:lnTo>
                <a:lnTo>
                  <a:pt x="2665" y="174"/>
                </a:lnTo>
                <a:lnTo>
                  <a:pt x="2665" y="179"/>
                </a:lnTo>
                <a:lnTo>
                  <a:pt x="2665" y="181"/>
                </a:lnTo>
                <a:lnTo>
                  <a:pt x="2663" y="184"/>
                </a:lnTo>
                <a:lnTo>
                  <a:pt x="2660" y="186"/>
                </a:lnTo>
                <a:lnTo>
                  <a:pt x="2658" y="188"/>
                </a:lnTo>
                <a:lnTo>
                  <a:pt x="2653" y="191"/>
                </a:lnTo>
                <a:lnTo>
                  <a:pt x="2648" y="191"/>
                </a:lnTo>
                <a:lnTo>
                  <a:pt x="2641" y="193"/>
                </a:lnTo>
                <a:lnTo>
                  <a:pt x="2634" y="196"/>
                </a:lnTo>
                <a:lnTo>
                  <a:pt x="2625" y="198"/>
                </a:lnTo>
                <a:lnTo>
                  <a:pt x="2615" y="200"/>
                </a:lnTo>
                <a:lnTo>
                  <a:pt x="2603" y="200"/>
                </a:lnTo>
                <a:lnTo>
                  <a:pt x="2594" y="203"/>
                </a:lnTo>
                <a:lnTo>
                  <a:pt x="2579" y="205"/>
                </a:lnTo>
                <a:lnTo>
                  <a:pt x="2567" y="205"/>
                </a:lnTo>
                <a:lnTo>
                  <a:pt x="2551" y="207"/>
                </a:lnTo>
                <a:lnTo>
                  <a:pt x="2536" y="210"/>
                </a:lnTo>
                <a:lnTo>
                  <a:pt x="2520" y="210"/>
                </a:lnTo>
                <a:lnTo>
                  <a:pt x="2503" y="212"/>
                </a:lnTo>
                <a:lnTo>
                  <a:pt x="2484" y="212"/>
                </a:lnTo>
                <a:lnTo>
                  <a:pt x="2465" y="212"/>
                </a:lnTo>
                <a:lnTo>
                  <a:pt x="2443" y="215"/>
                </a:lnTo>
                <a:lnTo>
                  <a:pt x="2422" y="215"/>
                </a:lnTo>
                <a:lnTo>
                  <a:pt x="2398" y="215"/>
                </a:lnTo>
                <a:lnTo>
                  <a:pt x="2376" y="217"/>
                </a:lnTo>
                <a:lnTo>
                  <a:pt x="2350" y="217"/>
                </a:lnTo>
                <a:lnTo>
                  <a:pt x="2326" y="217"/>
                </a:lnTo>
                <a:lnTo>
                  <a:pt x="2300" y="217"/>
                </a:lnTo>
                <a:lnTo>
                  <a:pt x="2271" y="219"/>
                </a:lnTo>
                <a:lnTo>
                  <a:pt x="2243" y="219"/>
                </a:lnTo>
                <a:lnTo>
                  <a:pt x="2214" y="219"/>
                </a:lnTo>
                <a:lnTo>
                  <a:pt x="2183" y="219"/>
                </a:lnTo>
                <a:lnTo>
                  <a:pt x="2152" y="219"/>
                </a:lnTo>
                <a:lnTo>
                  <a:pt x="2090" y="219"/>
                </a:lnTo>
                <a:lnTo>
                  <a:pt x="2028" y="219"/>
                </a:lnTo>
                <a:lnTo>
                  <a:pt x="1966" y="222"/>
                </a:lnTo>
                <a:lnTo>
                  <a:pt x="1906" y="224"/>
                </a:lnTo>
                <a:lnTo>
                  <a:pt x="1849" y="227"/>
                </a:lnTo>
                <a:lnTo>
                  <a:pt x="1789" y="229"/>
                </a:lnTo>
                <a:lnTo>
                  <a:pt x="1734" y="234"/>
                </a:lnTo>
                <a:lnTo>
                  <a:pt x="1677" y="238"/>
                </a:lnTo>
                <a:lnTo>
                  <a:pt x="1622" y="243"/>
                </a:lnTo>
                <a:lnTo>
                  <a:pt x="1569" y="248"/>
                </a:lnTo>
                <a:lnTo>
                  <a:pt x="1517" y="253"/>
                </a:lnTo>
                <a:lnTo>
                  <a:pt x="1466" y="260"/>
                </a:lnTo>
                <a:lnTo>
                  <a:pt x="1416" y="265"/>
                </a:lnTo>
                <a:lnTo>
                  <a:pt x="1369" y="272"/>
                </a:lnTo>
                <a:lnTo>
                  <a:pt x="1323" y="279"/>
                </a:lnTo>
                <a:lnTo>
                  <a:pt x="1278" y="286"/>
                </a:lnTo>
                <a:lnTo>
                  <a:pt x="1230" y="298"/>
                </a:lnTo>
                <a:lnTo>
                  <a:pt x="1185" y="307"/>
                </a:lnTo>
                <a:lnTo>
                  <a:pt x="1139" y="317"/>
                </a:lnTo>
                <a:lnTo>
                  <a:pt x="1096" y="329"/>
                </a:lnTo>
                <a:lnTo>
                  <a:pt x="1053" y="338"/>
                </a:lnTo>
                <a:lnTo>
                  <a:pt x="1010" y="348"/>
                </a:lnTo>
                <a:lnTo>
                  <a:pt x="970" y="357"/>
                </a:lnTo>
                <a:lnTo>
                  <a:pt x="929" y="367"/>
                </a:lnTo>
                <a:lnTo>
                  <a:pt x="889" y="376"/>
                </a:lnTo>
                <a:lnTo>
                  <a:pt x="848" y="386"/>
                </a:lnTo>
                <a:lnTo>
                  <a:pt x="810" y="395"/>
                </a:lnTo>
                <a:lnTo>
                  <a:pt x="772" y="403"/>
                </a:lnTo>
                <a:lnTo>
                  <a:pt x="733" y="412"/>
                </a:lnTo>
                <a:lnTo>
                  <a:pt x="698" y="422"/>
                </a:lnTo>
                <a:lnTo>
                  <a:pt x="662" y="429"/>
                </a:lnTo>
                <a:lnTo>
                  <a:pt x="626" y="436"/>
                </a:lnTo>
                <a:lnTo>
                  <a:pt x="592" y="445"/>
                </a:lnTo>
                <a:lnTo>
                  <a:pt x="559" y="453"/>
                </a:lnTo>
                <a:lnTo>
                  <a:pt x="528" y="457"/>
                </a:lnTo>
                <a:lnTo>
                  <a:pt x="499" y="465"/>
                </a:lnTo>
                <a:lnTo>
                  <a:pt x="473" y="472"/>
                </a:lnTo>
                <a:lnTo>
                  <a:pt x="447" y="476"/>
                </a:lnTo>
                <a:lnTo>
                  <a:pt x="423" y="481"/>
                </a:lnTo>
                <a:lnTo>
                  <a:pt x="401" y="486"/>
                </a:lnTo>
                <a:lnTo>
                  <a:pt x="380" y="491"/>
                </a:lnTo>
                <a:lnTo>
                  <a:pt x="363" y="495"/>
                </a:lnTo>
                <a:lnTo>
                  <a:pt x="347" y="498"/>
                </a:lnTo>
                <a:lnTo>
                  <a:pt x="330" y="500"/>
                </a:lnTo>
                <a:lnTo>
                  <a:pt x="318" y="503"/>
                </a:lnTo>
                <a:lnTo>
                  <a:pt x="306" y="503"/>
                </a:lnTo>
                <a:lnTo>
                  <a:pt x="296" y="505"/>
                </a:lnTo>
                <a:lnTo>
                  <a:pt x="289" y="505"/>
                </a:lnTo>
                <a:lnTo>
                  <a:pt x="280" y="505"/>
                </a:lnTo>
                <a:lnTo>
                  <a:pt x="272" y="503"/>
                </a:lnTo>
                <a:lnTo>
                  <a:pt x="261" y="500"/>
                </a:lnTo>
                <a:lnTo>
                  <a:pt x="251" y="495"/>
                </a:lnTo>
                <a:lnTo>
                  <a:pt x="237" y="488"/>
                </a:lnTo>
                <a:lnTo>
                  <a:pt x="222" y="481"/>
                </a:lnTo>
                <a:lnTo>
                  <a:pt x="208" y="474"/>
                </a:lnTo>
                <a:lnTo>
                  <a:pt x="191" y="462"/>
                </a:lnTo>
                <a:lnTo>
                  <a:pt x="172" y="453"/>
                </a:lnTo>
                <a:lnTo>
                  <a:pt x="153" y="438"/>
                </a:lnTo>
                <a:lnTo>
                  <a:pt x="132" y="424"/>
                </a:lnTo>
                <a:lnTo>
                  <a:pt x="108" y="407"/>
                </a:lnTo>
                <a:lnTo>
                  <a:pt x="84" y="391"/>
                </a:lnTo>
                <a:lnTo>
                  <a:pt x="58" y="372"/>
                </a:lnTo>
                <a:lnTo>
                  <a:pt x="29" y="350"/>
                </a:lnTo>
                <a:lnTo>
                  <a:pt x="0" y="329"/>
                </a:lnTo>
                <a:lnTo>
                  <a:pt x="22" y="324"/>
                </a:lnTo>
                <a:lnTo>
                  <a:pt x="46" y="322"/>
                </a:lnTo>
                <a:lnTo>
                  <a:pt x="67" y="319"/>
                </a:lnTo>
                <a:lnTo>
                  <a:pt x="93" y="317"/>
                </a:lnTo>
                <a:lnTo>
                  <a:pt x="117" y="312"/>
                </a:lnTo>
                <a:lnTo>
                  <a:pt x="144" y="310"/>
                </a:lnTo>
                <a:lnTo>
                  <a:pt x="172" y="305"/>
                </a:lnTo>
                <a:lnTo>
                  <a:pt x="201" y="303"/>
                </a:lnTo>
                <a:lnTo>
                  <a:pt x="230" y="298"/>
                </a:lnTo>
                <a:lnTo>
                  <a:pt x="258" y="293"/>
                </a:lnTo>
                <a:lnTo>
                  <a:pt x="289" y="291"/>
                </a:lnTo>
                <a:lnTo>
                  <a:pt x="323" y="286"/>
                </a:lnTo>
                <a:lnTo>
                  <a:pt x="356" y="281"/>
                </a:lnTo>
                <a:lnTo>
                  <a:pt x="390" y="276"/>
                </a:lnTo>
                <a:lnTo>
                  <a:pt x="425" y="272"/>
                </a:lnTo>
                <a:lnTo>
                  <a:pt x="461" y="265"/>
                </a:lnTo>
                <a:lnTo>
                  <a:pt x="497" y="260"/>
                </a:lnTo>
                <a:lnTo>
                  <a:pt x="535" y="255"/>
                </a:lnTo>
                <a:lnTo>
                  <a:pt x="573" y="248"/>
                </a:lnTo>
                <a:lnTo>
                  <a:pt x="614" y="243"/>
                </a:lnTo>
                <a:lnTo>
                  <a:pt x="655" y="236"/>
                </a:lnTo>
                <a:lnTo>
                  <a:pt x="695" y="229"/>
                </a:lnTo>
                <a:lnTo>
                  <a:pt x="738" y="222"/>
                </a:lnTo>
                <a:lnTo>
                  <a:pt x="781" y="215"/>
                </a:lnTo>
                <a:lnTo>
                  <a:pt x="826" y="207"/>
                </a:lnTo>
                <a:lnTo>
                  <a:pt x="872" y="200"/>
                </a:lnTo>
                <a:lnTo>
                  <a:pt x="917" y="193"/>
                </a:lnTo>
                <a:lnTo>
                  <a:pt x="965" y="186"/>
                </a:lnTo>
                <a:lnTo>
                  <a:pt x="1013" y="177"/>
                </a:lnTo>
                <a:lnTo>
                  <a:pt x="1063" y="169"/>
                </a:lnTo>
                <a:lnTo>
                  <a:pt x="1113" y="160"/>
                </a:lnTo>
                <a:lnTo>
                  <a:pt x="1163" y="1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2" name="Freeform 38"/>
          <p:cNvSpPr/>
          <p:nvPr/>
        </p:nvSpPr>
        <p:spPr>
          <a:xfrm>
            <a:off x="5663804" y="1806179"/>
            <a:ext cx="332184" cy="1296590"/>
          </a:xfrm>
          <a:custGeom>
            <a:avLst/>
            <a:gdLst>
              <a:gd name="txL" fmla="*/ 0 w 698"/>
              <a:gd name="txT" fmla="*/ 0 h 2723"/>
              <a:gd name="txR" fmla="*/ 698 w 698"/>
              <a:gd name="txB" fmla="*/ 2723 h 272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98" h="2723">
                <a:moveTo>
                  <a:pt x="0" y="2232"/>
                </a:moveTo>
                <a:lnTo>
                  <a:pt x="3" y="2228"/>
                </a:lnTo>
                <a:lnTo>
                  <a:pt x="7" y="2225"/>
                </a:lnTo>
                <a:lnTo>
                  <a:pt x="15" y="2220"/>
                </a:lnTo>
                <a:lnTo>
                  <a:pt x="22" y="2218"/>
                </a:lnTo>
                <a:lnTo>
                  <a:pt x="29" y="2216"/>
                </a:lnTo>
                <a:lnTo>
                  <a:pt x="41" y="2213"/>
                </a:lnTo>
                <a:lnTo>
                  <a:pt x="50" y="2213"/>
                </a:lnTo>
                <a:lnTo>
                  <a:pt x="62" y="2213"/>
                </a:lnTo>
                <a:lnTo>
                  <a:pt x="77" y="2213"/>
                </a:lnTo>
                <a:lnTo>
                  <a:pt x="91" y="2213"/>
                </a:lnTo>
                <a:lnTo>
                  <a:pt x="108" y="2216"/>
                </a:lnTo>
                <a:lnTo>
                  <a:pt x="124" y="2218"/>
                </a:lnTo>
                <a:lnTo>
                  <a:pt x="141" y="2220"/>
                </a:lnTo>
                <a:lnTo>
                  <a:pt x="160" y="2225"/>
                </a:lnTo>
                <a:lnTo>
                  <a:pt x="179" y="2228"/>
                </a:lnTo>
                <a:lnTo>
                  <a:pt x="201" y="2232"/>
                </a:lnTo>
                <a:lnTo>
                  <a:pt x="222" y="2240"/>
                </a:lnTo>
                <a:lnTo>
                  <a:pt x="241" y="2242"/>
                </a:lnTo>
                <a:lnTo>
                  <a:pt x="261" y="2247"/>
                </a:lnTo>
                <a:lnTo>
                  <a:pt x="277" y="2251"/>
                </a:lnTo>
                <a:lnTo>
                  <a:pt x="296" y="2256"/>
                </a:lnTo>
                <a:lnTo>
                  <a:pt x="311" y="2259"/>
                </a:lnTo>
                <a:lnTo>
                  <a:pt x="327" y="2261"/>
                </a:lnTo>
                <a:lnTo>
                  <a:pt x="342" y="2263"/>
                </a:lnTo>
                <a:lnTo>
                  <a:pt x="356" y="2266"/>
                </a:lnTo>
                <a:lnTo>
                  <a:pt x="368" y="2268"/>
                </a:lnTo>
                <a:lnTo>
                  <a:pt x="380" y="2270"/>
                </a:lnTo>
                <a:lnTo>
                  <a:pt x="392" y="2273"/>
                </a:lnTo>
                <a:lnTo>
                  <a:pt x="401" y="2273"/>
                </a:lnTo>
                <a:lnTo>
                  <a:pt x="411" y="2273"/>
                </a:lnTo>
                <a:lnTo>
                  <a:pt x="418" y="2275"/>
                </a:lnTo>
                <a:lnTo>
                  <a:pt x="425" y="2275"/>
                </a:lnTo>
                <a:lnTo>
                  <a:pt x="430" y="2275"/>
                </a:lnTo>
                <a:lnTo>
                  <a:pt x="435" y="2278"/>
                </a:lnTo>
                <a:lnTo>
                  <a:pt x="440" y="2275"/>
                </a:lnTo>
                <a:lnTo>
                  <a:pt x="444" y="2275"/>
                </a:lnTo>
                <a:lnTo>
                  <a:pt x="449" y="2270"/>
                </a:lnTo>
                <a:lnTo>
                  <a:pt x="454" y="2268"/>
                </a:lnTo>
                <a:lnTo>
                  <a:pt x="459" y="2261"/>
                </a:lnTo>
                <a:lnTo>
                  <a:pt x="461" y="2256"/>
                </a:lnTo>
                <a:lnTo>
                  <a:pt x="466" y="2249"/>
                </a:lnTo>
                <a:lnTo>
                  <a:pt x="471" y="2240"/>
                </a:lnTo>
                <a:lnTo>
                  <a:pt x="473" y="2230"/>
                </a:lnTo>
                <a:lnTo>
                  <a:pt x="478" y="2218"/>
                </a:lnTo>
                <a:lnTo>
                  <a:pt x="480" y="2206"/>
                </a:lnTo>
                <a:lnTo>
                  <a:pt x="483" y="2194"/>
                </a:lnTo>
                <a:lnTo>
                  <a:pt x="487" y="2180"/>
                </a:lnTo>
                <a:lnTo>
                  <a:pt x="490" y="2166"/>
                </a:lnTo>
                <a:lnTo>
                  <a:pt x="490" y="2159"/>
                </a:lnTo>
                <a:lnTo>
                  <a:pt x="492" y="2151"/>
                </a:lnTo>
                <a:lnTo>
                  <a:pt x="492" y="2144"/>
                </a:lnTo>
                <a:lnTo>
                  <a:pt x="492" y="2135"/>
                </a:lnTo>
                <a:lnTo>
                  <a:pt x="495" y="2125"/>
                </a:lnTo>
                <a:lnTo>
                  <a:pt x="495" y="2116"/>
                </a:lnTo>
                <a:lnTo>
                  <a:pt x="495" y="2106"/>
                </a:lnTo>
                <a:lnTo>
                  <a:pt x="497" y="2094"/>
                </a:lnTo>
                <a:lnTo>
                  <a:pt x="497" y="2082"/>
                </a:lnTo>
                <a:lnTo>
                  <a:pt x="497" y="2071"/>
                </a:lnTo>
                <a:lnTo>
                  <a:pt x="499" y="2056"/>
                </a:lnTo>
                <a:lnTo>
                  <a:pt x="499" y="2044"/>
                </a:lnTo>
                <a:lnTo>
                  <a:pt x="499" y="2030"/>
                </a:lnTo>
                <a:lnTo>
                  <a:pt x="499" y="2013"/>
                </a:lnTo>
                <a:lnTo>
                  <a:pt x="502" y="1999"/>
                </a:lnTo>
                <a:lnTo>
                  <a:pt x="502" y="1982"/>
                </a:lnTo>
                <a:lnTo>
                  <a:pt x="502" y="1966"/>
                </a:lnTo>
                <a:lnTo>
                  <a:pt x="502" y="1949"/>
                </a:lnTo>
                <a:lnTo>
                  <a:pt x="504" y="1913"/>
                </a:lnTo>
                <a:lnTo>
                  <a:pt x="504" y="1875"/>
                </a:lnTo>
                <a:lnTo>
                  <a:pt x="507" y="1835"/>
                </a:lnTo>
                <a:lnTo>
                  <a:pt x="509" y="1792"/>
                </a:lnTo>
                <a:lnTo>
                  <a:pt x="509" y="1744"/>
                </a:lnTo>
                <a:lnTo>
                  <a:pt x="511" y="1697"/>
                </a:lnTo>
                <a:lnTo>
                  <a:pt x="514" y="1647"/>
                </a:lnTo>
                <a:lnTo>
                  <a:pt x="516" y="1599"/>
                </a:lnTo>
                <a:lnTo>
                  <a:pt x="516" y="1549"/>
                </a:lnTo>
                <a:lnTo>
                  <a:pt x="518" y="1497"/>
                </a:lnTo>
                <a:lnTo>
                  <a:pt x="518" y="1445"/>
                </a:lnTo>
                <a:lnTo>
                  <a:pt x="518" y="1390"/>
                </a:lnTo>
                <a:lnTo>
                  <a:pt x="518" y="1335"/>
                </a:lnTo>
                <a:lnTo>
                  <a:pt x="518" y="1278"/>
                </a:lnTo>
                <a:lnTo>
                  <a:pt x="516" y="1219"/>
                </a:lnTo>
                <a:lnTo>
                  <a:pt x="516" y="1159"/>
                </a:lnTo>
                <a:lnTo>
                  <a:pt x="514" y="1099"/>
                </a:lnTo>
                <a:lnTo>
                  <a:pt x="511" y="1038"/>
                </a:lnTo>
                <a:lnTo>
                  <a:pt x="509" y="973"/>
                </a:lnTo>
                <a:lnTo>
                  <a:pt x="509" y="909"/>
                </a:lnTo>
                <a:lnTo>
                  <a:pt x="507" y="845"/>
                </a:lnTo>
                <a:lnTo>
                  <a:pt x="504" y="776"/>
                </a:lnTo>
                <a:lnTo>
                  <a:pt x="502" y="709"/>
                </a:lnTo>
                <a:lnTo>
                  <a:pt x="499" y="676"/>
                </a:lnTo>
                <a:lnTo>
                  <a:pt x="497" y="643"/>
                </a:lnTo>
                <a:lnTo>
                  <a:pt x="495" y="612"/>
                </a:lnTo>
                <a:lnTo>
                  <a:pt x="492" y="581"/>
                </a:lnTo>
                <a:lnTo>
                  <a:pt x="490" y="552"/>
                </a:lnTo>
                <a:lnTo>
                  <a:pt x="487" y="524"/>
                </a:lnTo>
                <a:lnTo>
                  <a:pt x="487" y="493"/>
                </a:lnTo>
                <a:lnTo>
                  <a:pt x="485" y="466"/>
                </a:lnTo>
                <a:lnTo>
                  <a:pt x="483" y="438"/>
                </a:lnTo>
                <a:lnTo>
                  <a:pt x="480" y="412"/>
                </a:lnTo>
                <a:lnTo>
                  <a:pt x="480" y="385"/>
                </a:lnTo>
                <a:lnTo>
                  <a:pt x="478" y="362"/>
                </a:lnTo>
                <a:lnTo>
                  <a:pt x="475" y="338"/>
                </a:lnTo>
                <a:lnTo>
                  <a:pt x="475" y="314"/>
                </a:lnTo>
                <a:lnTo>
                  <a:pt x="473" y="290"/>
                </a:lnTo>
                <a:lnTo>
                  <a:pt x="471" y="269"/>
                </a:lnTo>
                <a:lnTo>
                  <a:pt x="471" y="245"/>
                </a:lnTo>
                <a:lnTo>
                  <a:pt x="468" y="226"/>
                </a:lnTo>
                <a:lnTo>
                  <a:pt x="468" y="205"/>
                </a:lnTo>
                <a:lnTo>
                  <a:pt x="466" y="186"/>
                </a:lnTo>
                <a:lnTo>
                  <a:pt x="464" y="167"/>
                </a:lnTo>
                <a:lnTo>
                  <a:pt x="464" y="147"/>
                </a:lnTo>
                <a:lnTo>
                  <a:pt x="461" y="131"/>
                </a:lnTo>
                <a:lnTo>
                  <a:pt x="461" y="114"/>
                </a:lnTo>
                <a:lnTo>
                  <a:pt x="459" y="98"/>
                </a:lnTo>
                <a:lnTo>
                  <a:pt x="459" y="81"/>
                </a:lnTo>
                <a:lnTo>
                  <a:pt x="456" y="67"/>
                </a:lnTo>
                <a:lnTo>
                  <a:pt x="456" y="52"/>
                </a:lnTo>
                <a:lnTo>
                  <a:pt x="454" y="38"/>
                </a:lnTo>
                <a:lnTo>
                  <a:pt x="454" y="26"/>
                </a:lnTo>
                <a:lnTo>
                  <a:pt x="452" y="12"/>
                </a:lnTo>
                <a:lnTo>
                  <a:pt x="452" y="0"/>
                </a:lnTo>
                <a:lnTo>
                  <a:pt x="478" y="19"/>
                </a:lnTo>
                <a:lnTo>
                  <a:pt x="504" y="36"/>
                </a:lnTo>
                <a:lnTo>
                  <a:pt x="528" y="50"/>
                </a:lnTo>
                <a:lnTo>
                  <a:pt x="550" y="64"/>
                </a:lnTo>
                <a:lnTo>
                  <a:pt x="571" y="78"/>
                </a:lnTo>
                <a:lnTo>
                  <a:pt x="588" y="90"/>
                </a:lnTo>
                <a:lnTo>
                  <a:pt x="607" y="102"/>
                </a:lnTo>
                <a:lnTo>
                  <a:pt x="621" y="114"/>
                </a:lnTo>
                <a:lnTo>
                  <a:pt x="635" y="124"/>
                </a:lnTo>
                <a:lnTo>
                  <a:pt x="647" y="131"/>
                </a:lnTo>
                <a:lnTo>
                  <a:pt x="659" y="140"/>
                </a:lnTo>
                <a:lnTo>
                  <a:pt x="667" y="147"/>
                </a:lnTo>
                <a:lnTo>
                  <a:pt x="676" y="152"/>
                </a:lnTo>
                <a:lnTo>
                  <a:pt x="681" y="157"/>
                </a:lnTo>
                <a:lnTo>
                  <a:pt x="686" y="162"/>
                </a:lnTo>
                <a:lnTo>
                  <a:pt x="688" y="164"/>
                </a:lnTo>
                <a:lnTo>
                  <a:pt x="690" y="167"/>
                </a:lnTo>
                <a:lnTo>
                  <a:pt x="693" y="171"/>
                </a:lnTo>
                <a:lnTo>
                  <a:pt x="695" y="176"/>
                </a:lnTo>
                <a:lnTo>
                  <a:pt x="695" y="183"/>
                </a:lnTo>
                <a:lnTo>
                  <a:pt x="698" y="188"/>
                </a:lnTo>
                <a:lnTo>
                  <a:pt x="698" y="197"/>
                </a:lnTo>
                <a:lnTo>
                  <a:pt x="698" y="205"/>
                </a:lnTo>
                <a:lnTo>
                  <a:pt x="698" y="214"/>
                </a:lnTo>
                <a:lnTo>
                  <a:pt x="698" y="226"/>
                </a:lnTo>
                <a:lnTo>
                  <a:pt x="698" y="238"/>
                </a:lnTo>
                <a:lnTo>
                  <a:pt x="698" y="250"/>
                </a:lnTo>
                <a:lnTo>
                  <a:pt x="695" y="264"/>
                </a:lnTo>
                <a:lnTo>
                  <a:pt x="695" y="278"/>
                </a:lnTo>
                <a:lnTo>
                  <a:pt x="693" y="293"/>
                </a:lnTo>
                <a:lnTo>
                  <a:pt x="690" y="309"/>
                </a:lnTo>
                <a:lnTo>
                  <a:pt x="688" y="328"/>
                </a:lnTo>
                <a:lnTo>
                  <a:pt x="688" y="338"/>
                </a:lnTo>
                <a:lnTo>
                  <a:pt x="686" y="347"/>
                </a:lnTo>
                <a:lnTo>
                  <a:pt x="686" y="359"/>
                </a:lnTo>
                <a:lnTo>
                  <a:pt x="683" y="371"/>
                </a:lnTo>
                <a:lnTo>
                  <a:pt x="683" y="383"/>
                </a:lnTo>
                <a:lnTo>
                  <a:pt x="683" y="397"/>
                </a:lnTo>
                <a:lnTo>
                  <a:pt x="681" y="414"/>
                </a:lnTo>
                <a:lnTo>
                  <a:pt x="681" y="431"/>
                </a:lnTo>
                <a:lnTo>
                  <a:pt x="678" y="447"/>
                </a:lnTo>
                <a:lnTo>
                  <a:pt x="678" y="466"/>
                </a:lnTo>
                <a:lnTo>
                  <a:pt x="676" y="485"/>
                </a:lnTo>
                <a:lnTo>
                  <a:pt x="676" y="504"/>
                </a:lnTo>
                <a:lnTo>
                  <a:pt x="676" y="526"/>
                </a:lnTo>
                <a:lnTo>
                  <a:pt x="674" y="550"/>
                </a:lnTo>
                <a:lnTo>
                  <a:pt x="674" y="571"/>
                </a:lnTo>
                <a:lnTo>
                  <a:pt x="674" y="597"/>
                </a:lnTo>
                <a:lnTo>
                  <a:pt x="674" y="621"/>
                </a:lnTo>
                <a:lnTo>
                  <a:pt x="671" y="647"/>
                </a:lnTo>
                <a:lnTo>
                  <a:pt x="671" y="676"/>
                </a:lnTo>
                <a:lnTo>
                  <a:pt x="671" y="704"/>
                </a:lnTo>
                <a:lnTo>
                  <a:pt x="671" y="733"/>
                </a:lnTo>
                <a:lnTo>
                  <a:pt x="671" y="764"/>
                </a:lnTo>
                <a:lnTo>
                  <a:pt x="671" y="797"/>
                </a:lnTo>
                <a:lnTo>
                  <a:pt x="671" y="828"/>
                </a:lnTo>
                <a:lnTo>
                  <a:pt x="671" y="864"/>
                </a:lnTo>
                <a:lnTo>
                  <a:pt x="671" y="897"/>
                </a:lnTo>
                <a:lnTo>
                  <a:pt x="671" y="933"/>
                </a:lnTo>
                <a:lnTo>
                  <a:pt x="674" y="971"/>
                </a:lnTo>
                <a:lnTo>
                  <a:pt x="674" y="1009"/>
                </a:lnTo>
                <a:lnTo>
                  <a:pt x="674" y="1050"/>
                </a:lnTo>
                <a:lnTo>
                  <a:pt x="676" y="1090"/>
                </a:lnTo>
                <a:lnTo>
                  <a:pt x="676" y="1130"/>
                </a:lnTo>
                <a:lnTo>
                  <a:pt x="678" y="1173"/>
                </a:lnTo>
                <a:lnTo>
                  <a:pt x="678" y="1214"/>
                </a:lnTo>
                <a:lnTo>
                  <a:pt x="678" y="1254"/>
                </a:lnTo>
                <a:lnTo>
                  <a:pt x="681" y="1292"/>
                </a:lnTo>
                <a:lnTo>
                  <a:pt x="681" y="1330"/>
                </a:lnTo>
                <a:lnTo>
                  <a:pt x="683" y="1368"/>
                </a:lnTo>
                <a:lnTo>
                  <a:pt x="683" y="1407"/>
                </a:lnTo>
                <a:lnTo>
                  <a:pt x="683" y="1442"/>
                </a:lnTo>
                <a:lnTo>
                  <a:pt x="683" y="1478"/>
                </a:lnTo>
                <a:lnTo>
                  <a:pt x="686" y="1511"/>
                </a:lnTo>
                <a:lnTo>
                  <a:pt x="686" y="1545"/>
                </a:lnTo>
                <a:lnTo>
                  <a:pt x="686" y="1578"/>
                </a:lnTo>
                <a:lnTo>
                  <a:pt x="686" y="1611"/>
                </a:lnTo>
                <a:lnTo>
                  <a:pt x="686" y="1642"/>
                </a:lnTo>
                <a:lnTo>
                  <a:pt x="688" y="1673"/>
                </a:lnTo>
                <a:lnTo>
                  <a:pt x="688" y="1702"/>
                </a:lnTo>
                <a:lnTo>
                  <a:pt x="688" y="1730"/>
                </a:lnTo>
                <a:lnTo>
                  <a:pt x="688" y="1759"/>
                </a:lnTo>
                <a:lnTo>
                  <a:pt x="688" y="1787"/>
                </a:lnTo>
                <a:lnTo>
                  <a:pt x="688" y="1814"/>
                </a:lnTo>
                <a:lnTo>
                  <a:pt x="688" y="1840"/>
                </a:lnTo>
                <a:lnTo>
                  <a:pt x="688" y="1863"/>
                </a:lnTo>
                <a:lnTo>
                  <a:pt x="688" y="1887"/>
                </a:lnTo>
                <a:lnTo>
                  <a:pt x="688" y="1911"/>
                </a:lnTo>
                <a:lnTo>
                  <a:pt x="688" y="1935"/>
                </a:lnTo>
                <a:lnTo>
                  <a:pt x="688" y="1956"/>
                </a:lnTo>
                <a:lnTo>
                  <a:pt x="688" y="1978"/>
                </a:lnTo>
                <a:lnTo>
                  <a:pt x="688" y="1997"/>
                </a:lnTo>
                <a:lnTo>
                  <a:pt x="688" y="2016"/>
                </a:lnTo>
                <a:lnTo>
                  <a:pt x="688" y="2035"/>
                </a:lnTo>
                <a:lnTo>
                  <a:pt x="688" y="2054"/>
                </a:lnTo>
                <a:lnTo>
                  <a:pt x="688" y="2071"/>
                </a:lnTo>
                <a:lnTo>
                  <a:pt x="688" y="2101"/>
                </a:lnTo>
                <a:lnTo>
                  <a:pt x="688" y="2135"/>
                </a:lnTo>
                <a:lnTo>
                  <a:pt x="688" y="2163"/>
                </a:lnTo>
                <a:lnTo>
                  <a:pt x="686" y="2192"/>
                </a:lnTo>
                <a:lnTo>
                  <a:pt x="686" y="2220"/>
                </a:lnTo>
                <a:lnTo>
                  <a:pt x="683" y="2247"/>
                </a:lnTo>
                <a:lnTo>
                  <a:pt x="683" y="2273"/>
                </a:lnTo>
                <a:lnTo>
                  <a:pt x="681" y="2297"/>
                </a:lnTo>
                <a:lnTo>
                  <a:pt x="678" y="2320"/>
                </a:lnTo>
                <a:lnTo>
                  <a:pt x="676" y="2342"/>
                </a:lnTo>
                <a:lnTo>
                  <a:pt x="676" y="2363"/>
                </a:lnTo>
                <a:lnTo>
                  <a:pt x="674" y="2382"/>
                </a:lnTo>
                <a:lnTo>
                  <a:pt x="671" y="2401"/>
                </a:lnTo>
                <a:lnTo>
                  <a:pt x="669" y="2418"/>
                </a:lnTo>
                <a:lnTo>
                  <a:pt x="667" y="2435"/>
                </a:lnTo>
                <a:lnTo>
                  <a:pt x="664" y="2451"/>
                </a:lnTo>
                <a:lnTo>
                  <a:pt x="655" y="2482"/>
                </a:lnTo>
                <a:lnTo>
                  <a:pt x="645" y="2511"/>
                </a:lnTo>
                <a:lnTo>
                  <a:pt x="635" y="2537"/>
                </a:lnTo>
                <a:lnTo>
                  <a:pt x="626" y="2563"/>
                </a:lnTo>
                <a:lnTo>
                  <a:pt x="614" y="2589"/>
                </a:lnTo>
                <a:lnTo>
                  <a:pt x="602" y="2611"/>
                </a:lnTo>
                <a:lnTo>
                  <a:pt x="590" y="2635"/>
                </a:lnTo>
                <a:lnTo>
                  <a:pt x="576" y="2656"/>
                </a:lnTo>
                <a:lnTo>
                  <a:pt x="561" y="2670"/>
                </a:lnTo>
                <a:lnTo>
                  <a:pt x="550" y="2682"/>
                </a:lnTo>
                <a:lnTo>
                  <a:pt x="535" y="2694"/>
                </a:lnTo>
                <a:lnTo>
                  <a:pt x="521" y="2706"/>
                </a:lnTo>
                <a:lnTo>
                  <a:pt x="509" y="2713"/>
                </a:lnTo>
                <a:lnTo>
                  <a:pt x="497" y="2718"/>
                </a:lnTo>
                <a:lnTo>
                  <a:pt x="487" y="2723"/>
                </a:lnTo>
                <a:lnTo>
                  <a:pt x="480" y="2723"/>
                </a:lnTo>
                <a:lnTo>
                  <a:pt x="475" y="2723"/>
                </a:lnTo>
                <a:lnTo>
                  <a:pt x="471" y="2723"/>
                </a:lnTo>
                <a:lnTo>
                  <a:pt x="464" y="2723"/>
                </a:lnTo>
                <a:lnTo>
                  <a:pt x="459" y="2720"/>
                </a:lnTo>
                <a:lnTo>
                  <a:pt x="452" y="2716"/>
                </a:lnTo>
                <a:lnTo>
                  <a:pt x="449" y="2711"/>
                </a:lnTo>
                <a:lnTo>
                  <a:pt x="444" y="2706"/>
                </a:lnTo>
                <a:lnTo>
                  <a:pt x="440" y="2701"/>
                </a:lnTo>
                <a:lnTo>
                  <a:pt x="437" y="2694"/>
                </a:lnTo>
                <a:lnTo>
                  <a:pt x="435" y="2687"/>
                </a:lnTo>
                <a:lnTo>
                  <a:pt x="433" y="2680"/>
                </a:lnTo>
                <a:lnTo>
                  <a:pt x="430" y="2670"/>
                </a:lnTo>
                <a:lnTo>
                  <a:pt x="428" y="2661"/>
                </a:lnTo>
                <a:lnTo>
                  <a:pt x="428" y="2649"/>
                </a:lnTo>
                <a:lnTo>
                  <a:pt x="428" y="2639"/>
                </a:lnTo>
                <a:lnTo>
                  <a:pt x="425" y="2627"/>
                </a:lnTo>
                <a:lnTo>
                  <a:pt x="425" y="2616"/>
                </a:lnTo>
                <a:lnTo>
                  <a:pt x="423" y="2601"/>
                </a:lnTo>
                <a:lnTo>
                  <a:pt x="418" y="2589"/>
                </a:lnTo>
                <a:lnTo>
                  <a:pt x="413" y="2575"/>
                </a:lnTo>
                <a:lnTo>
                  <a:pt x="406" y="2561"/>
                </a:lnTo>
                <a:lnTo>
                  <a:pt x="397" y="2547"/>
                </a:lnTo>
                <a:lnTo>
                  <a:pt x="385" y="2532"/>
                </a:lnTo>
                <a:lnTo>
                  <a:pt x="373" y="2518"/>
                </a:lnTo>
                <a:lnTo>
                  <a:pt x="361" y="2504"/>
                </a:lnTo>
                <a:lnTo>
                  <a:pt x="347" y="2489"/>
                </a:lnTo>
                <a:lnTo>
                  <a:pt x="330" y="2475"/>
                </a:lnTo>
                <a:lnTo>
                  <a:pt x="311" y="2461"/>
                </a:lnTo>
                <a:lnTo>
                  <a:pt x="292" y="2444"/>
                </a:lnTo>
                <a:lnTo>
                  <a:pt x="273" y="2430"/>
                </a:lnTo>
                <a:lnTo>
                  <a:pt x="249" y="2413"/>
                </a:lnTo>
                <a:lnTo>
                  <a:pt x="225" y="2399"/>
                </a:lnTo>
                <a:lnTo>
                  <a:pt x="201" y="2382"/>
                </a:lnTo>
                <a:lnTo>
                  <a:pt x="177" y="2368"/>
                </a:lnTo>
                <a:lnTo>
                  <a:pt x="153" y="2354"/>
                </a:lnTo>
                <a:lnTo>
                  <a:pt x="132" y="2339"/>
                </a:lnTo>
                <a:lnTo>
                  <a:pt x="110" y="2328"/>
                </a:lnTo>
                <a:lnTo>
                  <a:pt x="91" y="2313"/>
                </a:lnTo>
                <a:lnTo>
                  <a:pt x="74" y="2304"/>
                </a:lnTo>
                <a:lnTo>
                  <a:pt x="58" y="2292"/>
                </a:lnTo>
                <a:lnTo>
                  <a:pt x="46" y="2282"/>
                </a:lnTo>
                <a:lnTo>
                  <a:pt x="34" y="2273"/>
                </a:lnTo>
                <a:lnTo>
                  <a:pt x="22" y="2266"/>
                </a:lnTo>
                <a:lnTo>
                  <a:pt x="15" y="2259"/>
                </a:lnTo>
                <a:lnTo>
                  <a:pt x="7" y="2251"/>
                </a:lnTo>
                <a:lnTo>
                  <a:pt x="3" y="2244"/>
                </a:lnTo>
                <a:lnTo>
                  <a:pt x="0" y="2240"/>
                </a:lnTo>
                <a:lnTo>
                  <a:pt x="0" y="2237"/>
                </a:lnTo>
                <a:lnTo>
                  <a:pt x="0" y="223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lùn 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5060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507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507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507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507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507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7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注意右边仑字下面是匕字，与仓字不同。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讠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无论  评论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无论下多大的雨，我都坚持上学。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5067" name="Rectangle 27"/>
          <p:cNvSpPr/>
          <p:nvPr/>
        </p:nvSpPr>
        <p:spPr>
          <a:xfrm>
            <a:off x="3733641" y="1716881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6" name="Freeform 33"/>
          <p:cNvSpPr/>
          <p:nvPr/>
        </p:nvSpPr>
        <p:spPr>
          <a:xfrm>
            <a:off x="5588794" y="1706166"/>
            <a:ext cx="513160" cy="752475"/>
          </a:xfrm>
          <a:custGeom>
            <a:avLst/>
            <a:gdLst>
              <a:gd name="txL" fmla="*/ 0 w 1077"/>
              <a:gd name="txT" fmla="*/ 0 h 1580"/>
              <a:gd name="txR" fmla="*/ 1077 w 1077"/>
              <a:gd name="txB" fmla="*/ 1580 h 15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77" h="1580">
                <a:moveTo>
                  <a:pt x="764" y="404"/>
                </a:moveTo>
                <a:lnTo>
                  <a:pt x="776" y="368"/>
                </a:lnTo>
                <a:lnTo>
                  <a:pt x="786" y="333"/>
                </a:lnTo>
                <a:lnTo>
                  <a:pt x="796" y="299"/>
                </a:lnTo>
                <a:lnTo>
                  <a:pt x="803" y="271"/>
                </a:lnTo>
                <a:lnTo>
                  <a:pt x="812" y="242"/>
                </a:lnTo>
                <a:lnTo>
                  <a:pt x="817" y="216"/>
                </a:lnTo>
                <a:lnTo>
                  <a:pt x="824" y="192"/>
                </a:lnTo>
                <a:lnTo>
                  <a:pt x="829" y="171"/>
                </a:lnTo>
                <a:lnTo>
                  <a:pt x="831" y="152"/>
                </a:lnTo>
                <a:lnTo>
                  <a:pt x="834" y="133"/>
                </a:lnTo>
                <a:lnTo>
                  <a:pt x="836" y="119"/>
                </a:lnTo>
                <a:lnTo>
                  <a:pt x="836" y="107"/>
                </a:lnTo>
                <a:lnTo>
                  <a:pt x="836" y="97"/>
                </a:lnTo>
                <a:lnTo>
                  <a:pt x="834" y="88"/>
                </a:lnTo>
                <a:lnTo>
                  <a:pt x="831" y="83"/>
                </a:lnTo>
                <a:lnTo>
                  <a:pt x="827" y="78"/>
                </a:lnTo>
                <a:lnTo>
                  <a:pt x="819" y="73"/>
                </a:lnTo>
                <a:lnTo>
                  <a:pt x="812" y="66"/>
                </a:lnTo>
                <a:lnTo>
                  <a:pt x="810" y="59"/>
                </a:lnTo>
                <a:lnTo>
                  <a:pt x="807" y="50"/>
                </a:lnTo>
                <a:lnTo>
                  <a:pt x="810" y="40"/>
                </a:lnTo>
                <a:lnTo>
                  <a:pt x="812" y="30"/>
                </a:lnTo>
                <a:lnTo>
                  <a:pt x="819" y="21"/>
                </a:lnTo>
                <a:lnTo>
                  <a:pt x="827" y="11"/>
                </a:lnTo>
                <a:lnTo>
                  <a:pt x="834" y="7"/>
                </a:lnTo>
                <a:lnTo>
                  <a:pt x="841" y="2"/>
                </a:lnTo>
                <a:lnTo>
                  <a:pt x="850" y="0"/>
                </a:lnTo>
                <a:lnTo>
                  <a:pt x="862" y="0"/>
                </a:lnTo>
                <a:lnTo>
                  <a:pt x="874" y="0"/>
                </a:lnTo>
                <a:lnTo>
                  <a:pt x="886" y="2"/>
                </a:lnTo>
                <a:lnTo>
                  <a:pt x="901" y="7"/>
                </a:lnTo>
                <a:lnTo>
                  <a:pt x="915" y="11"/>
                </a:lnTo>
                <a:lnTo>
                  <a:pt x="929" y="16"/>
                </a:lnTo>
                <a:lnTo>
                  <a:pt x="944" y="23"/>
                </a:lnTo>
                <a:lnTo>
                  <a:pt x="958" y="30"/>
                </a:lnTo>
                <a:lnTo>
                  <a:pt x="970" y="40"/>
                </a:lnTo>
                <a:lnTo>
                  <a:pt x="984" y="50"/>
                </a:lnTo>
                <a:lnTo>
                  <a:pt x="999" y="59"/>
                </a:lnTo>
                <a:lnTo>
                  <a:pt x="1027" y="78"/>
                </a:lnTo>
                <a:lnTo>
                  <a:pt x="1039" y="92"/>
                </a:lnTo>
                <a:lnTo>
                  <a:pt x="1051" y="107"/>
                </a:lnTo>
                <a:lnTo>
                  <a:pt x="1058" y="121"/>
                </a:lnTo>
                <a:lnTo>
                  <a:pt x="1065" y="133"/>
                </a:lnTo>
                <a:lnTo>
                  <a:pt x="1070" y="145"/>
                </a:lnTo>
                <a:lnTo>
                  <a:pt x="1075" y="159"/>
                </a:lnTo>
                <a:lnTo>
                  <a:pt x="1077" y="173"/>
                </a:lnTo>
                <a:lnTo>
                  <a:pt x="1077" y="188"/>
                </a:lnTo>
                <a:lnTo>
                  <a:pt x="1077" y="197"/>
                </a:lnTo>
                <a:lnTo>
                  <a:pt x="1075" y="207"/>
                </a:lnTo>
                <a:lnTo>
                  <a:pt x="1070" y="221"/>
                </a:lnTo>
                <a:lnTo>
                  <a:pt x="1065" y="235"/>
                </a:lnTo>
                <a:lnTo>
                  <a:pt x="1058" y="254"/>
                </a:lnTo>
                <a:lnTo>
                  <a:pt x="1051" y="273"/>
                </a:lnTo>
                <a:lnTo>
                  <a:pt x="1041" y="295"/>
                </a:lnTo>
                <a:lnTo>
                  <a:pt x="1032" y="321"/>
                </a:lnTo>
                <a:lnTo>
                  <a:pt x="1020" y="347"/>
                </a:lnTo>
                <a:lnTo>
                  <a:pt x="1006" y="376"/>
                </a:lnTo>
                <a:lnTo>
                  <a:pt x="991" y="407"/>
                </a:lnTo>
                <a:lnTo>
                  <a:pt x="977" y="440"/>
                </a:lnTo>
                <a:lnTo>
                  <a:pt x="960" y="476"/>
                </a:lnTo>
                <a:lnTo>
                  <a:pt x="941" y="514"/>
                </a:lnTo>
                <a:lnTo>
                  <a:pt x="922" y="554"/>
                </a:lnTo>
                <a:lnTo>
                  <a:pt x="903" y="597"/>
                </a:lnTo>
                <a:lnTo>
                  <a:pt x="879" y="640"/>
                </a:lnTo>
                <a:lnTo>
                  <a:pt x="855" y="680"/>
                </a:lnTo>
                <a:lnTo>
                  <a:pt x="831" y="721"/>
                </a:lnTo>
                <a:lnTo>
                  <a:pt x="810" y="761"/>
                </a:lnTo>
                <a:lnTo>
                  <a:pt x="786" y="802"/>
                </a:lnTo>
                <a:lnTo>
                  <a:pt x="762" y="837"/>
                </a:lnTo>
                <a:lnTo>
                  <a:pt x="738" y="875"/>
                </a:lnTo>
                <a:lnTo>
                  <a:pt x="717" y="911"/>
                </a:lnTo>
                <a:lnTo>
                  <a:pt x="693" y="944"/>
                </a:lnTo>
                <a:lnTo>
                  <a:pt x="671" y="978"/>
                </a:lnTo>
                <a:lnTo>
                  <a:pt x="647" y="1011"/>
                </a:lnTo>
                <a:lnTo>
                  <a:pt x="626" y="1042"/>
                </a:lnTo>
                <a:lnTo>
                  <a:pt x="604" y="1071"/>
                </a:lnTo>
                <a:lnTo>
                  <a:pt x="581" y="1099"/>
                </a:lnTo>
                <a:lnTo>
                  <a:pt x="559" y="1128"/>
                </a:lnTo>
                <a:lnTo>
                  <a:pt x="540" y="1154"/>
                </a:lnTo>
                <a:lnTo>
                  <a:pt x="516" y="1180"/>
                </a:lnTo>
                <a:lnTo>
                  <a:pt x="492" y="1204"/>
                </a:lnTo>
                <a:lnTo>
                  <a:pt x="471" y="1228"/>
                </a:lnTo>
                <a:lnTo>
                  <a:pt x="447" y="1251"/>
                </a:lnTo>
                <a:lnTo>
                  <a:pt x="425" y="1273"/>
                </a:lnTo>
                <a:lnTo>
                  <a:pt x="404" y="1297"/>
                </a:lnTo>
                <a:lnTo>
                  <a:pt x="382" y="1318"/>
                </a:lnTo>
                <a:lnTo>
                  <a:pt x="359" y="1337"/>
                </a:lnTo>
                <a:lnTo>
                  <a:pt x="337" y="1359"/>
                </a:lnTo>
                <a:lnTo>
                  <a:pt x="316" y="1378"/>
                </a:lnTo>
                <a:lnTo>
                  <a:pt x="294" y="1397"/>
                </a:lnTo>
                <a:lnTo>
                  <a:pt x="273" y="1413"/>
                </a:lnTo>
                <a:lnTo>
                  <a:pt x="251" y="1432"/>
                </a:lnTo>
                <a:lnTo>
                  <a:pt x="232" y="1449"/>
                </a:lnTo>
                <a:lnTo>
                  <a:pt x="189" y="1480"/>
                </a:lnTo>
                <a:lnTo>
                  <a:pt x="168" y="1497"/>
                </a:lnTo>
                <a:lnTo>
                  <a:pt x="148" y="1508"/>
                </a:lnTo>
                <a:lnTo>
                  <a:pt x="132" y="1520"/>
                </a:lnTo>
                <a:lnTo>
                  <a:pt x="115" y="1532"/>
                </a:lnTo>
                <a:lnTo>
                  <a:pt x="98" y="1542"/>
                </a:lnTo>
                <a:lnTo>
                  <a:pt x="84" y="1551"/>
                </a:lnTo>
                <a:lnTo>
                  <a:pt x="70" y="1558"/>
                </a:lnTo>
                <a:lnTo>
                  <a:pt x="58" y="1563"/>
                </a:lnTo>
                <a:lnTo>
                  <a:pt x="46" y="1570"/>
                </a:lnTo>
                <a:lnTo>
                  <a:pt x="36" y="1573"/>
                </a:lnTo>
                <a:lnTo>
                  <a:pt x="27" y="1577"/>
                </a:lnTo>
                <a:lnTo>
                  <a:pt x="19" y="1577"/>
                </a:lnTo>
                <a:lnTo>
                  <a:pt x="12" y="1580"/>
                </a:lnTo>
                <a:lnTo>
                  <a:pt x="8" y="1580"/>
                </a:lnTo>
                <a:lnTo>
                  <a:pt x="5" y="1577"/>
                </a:lnTo>
                <a:lnTo>
                  <a:pt x="0" y="1575"/>
                </a:lnTo>
                <a:lnTo>
                  <a:pt x="0" y="1573"/>
                </a:lnTo>
                <a:lnTo>
                  <a:pt x="0" y="1568"/>
                </a:lnTo>
                <a:lnTo>
                  <a:pt x="0" y="1563"/>
                </a:lnTo>
                <a:lnTo>
                  <a:pt x="3" y="1558"/>
                </a:lnTo>
                <a:lnTo>
                  <a:pt x="8" y="1551"/>
                </a:lnTo>
                <a:lnTo>
                  <a:pt x="12" y="1544"/>
                </a:lnTo>
                <a:lnTo>
                  <a:pt x="19" y="1535"/>
                </a:lnTo>
                <a:lnTo>
                  <a:pt x="29" y="1525"/>
                </a:lnTo>
                <a:lnTo>
                  <a:pt x="39" y="1516"/>
                </a:lnTo>
                <a:lnTo>
                  <a:pt x="48" y="1504"/>
                </a:lnTo>
                <a:lnTo>
                  <a:pt x="60" y="1489"/>
                </a:lnTo>
                <a:lnTo>
                  <a:pt x="74" y="1478"/>
                </a:lnTo>
                <a:lnTo>
                  <a:pt x="89" y="1463"/>
                </a:lnTo>
                <a:lnTo>
                  <a:pt x="103" y="1447"/>
                </a:lnTo>
                <a:lnTo>
                  <a:pt x="120" y="1430"/>
                </a:lnTo>
                <a:lnTo>
                  <a:pt x="139" y="1413"/>
                </a:lnTo>
                <a:lnTo>
                  <a:pt x="156" y="1394"/>
                </a:lnTo>
                <a:lnTo>
                  <a:pt x="172" y="1375"/>
                </a:lnTo>
                <a:lnTo>
                  <a:pt x="191" y="1354"/>
                </a:lnTo>
                <a:lnTo>
                  <a:pt x="208" y="1332"/>
                </a:lnTo>
                <a:lnTo>
                  <a:pt x="227" y="1311"/>
                </a:lnTo>
                <a:lnTo>
                  <a:pt x="249" y="1287"/>
                </a:lnTo>
                <a:lnTo>
                  <a:pt x="268" y="1263"/>
                </a:lnTo>
                <a:lnTo>
                  <a:pt x="289" y="1237"/>
                </a:lnTo>
                <a:lnTo>
                  <a:pt x="311" y="1211"/>
                </a:lnTo>
                <a:lnTo>
                  <a:pt x="332" y="1182"/>
                </a:lnTo>
                <a:lnTo>
                  <a:pt x="356" y="1154"/>
                </a:lnTo>
                <a:lnTo>
                  <a:pt x="378" y="1123"/>
                </a:lnTo>
                <a:lnTo>
                  <a:pt x="402" y="1092"/>
                </a:lnTo>
                <a:lnTo>
                  <a:pt x="425" y="1061"/>
                </a:lnTo>
                <a:lnTo>
                  <a:pt x="452" y="1025"/>
                </a:lnTo>
                <a:lnTo>
                  <a:pt x="476" y="990"/>
                </a:lnTo>
                <a:lnTo>
                  <a:pt x="521" y="918"/>
                </a:lnTo>
                <a:lnTo>
                  <a:pt x="545" y="883"/>
                </a:lnTo>
                <a:lnTo>
                  <a:pt x="564" y="847"/>
                </a:lnTo>
                <a:lnTo>
                  <a:pt x="585" y="811"/>
                </a:lnTo>
                <a:lnTo>
                  <a:pt x="607" y="775"/>
                </a:lnTo>
                <a:lnTo>
                  <a:pt x="626" y="740"/>
                </a:lnTo>
                <a:lnTo>
                  <a:pt x="643" y="702"/>
                </a:lnTo>
                <a:lnTo>
                  <a:pt x="662" y="666"/>
                </a:lnTo>
                <a:lnTo>
                  <a:pt x="679" y="630"/>
                </a:lnTo>
                <a:lnTo>
                  <a:pt x="695" y="592"/>
                </a:lnTo>
                <a:lnTo>
                  <a:pt x="712" y="556"/>
                </a:lnTo>
                <a:lnTo>
                  <a:pt x="726" y="518"/>
                </a:lnTo>
                <a:lnTo>
                  <a:pt x="741" y="480"/>
                </a:lnTo>
                <a:lnTo>
                  <a:pt x="753" y="442"/>
                </a:lnTo>
                <a:lnTo>
                  <a:pt x="764" y="40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7" name="Freeform 34"/>
          <p:cNvSpPr/>
          <p:nvPr/>
        </p:nvSpPr>
        <p:spPr>
          <a:xfrm>
            <a:off x="5987654" y="1893094"/>
            <a:ext cx="667940" cy="445294"/>
          </a:xfrm>
          <a:custGeom>
            <a:avLst/>
            <a:gdLst>
              <a:gd name="txL" fmla="*/ 0 w 1401"/>
              <a:gd name="txT" fmla="*/ 0 h 936"/>
              <a:gd name="txR" fmla="*/ 1401 w 1401"/>
              <a:gd name="txB" fmla="*/ 936 h 93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401" h="936">
                <a:moveTo>
                  <a:pt x="0" y="55"/>
                </a:moveTo>
                <a:lnTo>
                  <a:pt x="31" y="26"/>
                </a:lnTo>
                <a:lnTo>
                  <a:pt x="64" y="0"/>
                </a:lnTo>
                <a:lnTo>
                  <a:pt x="74" y="7"/>
                </a:lnTo>
                <a:lnTo>
                  <a:pt x="83" y="17"/>
                </a:lnTo>
                <a:lnTo>
                  <a:pt x="97" y="26"/>
                </a:lnTo>
                <a:lnTo>
                  <a:pt x="109" y="38"/>
                </a:lnTo>
                <a:lnTo>
                  <a:pt x="124" y="50"/>
                </a:lnTo>
                <a:lnTo>
                  <a:pt x="140" y="62"/>
                </a:lnTo>
                <a:lnTo>
                  <a:pt x="157" y="76"/>
                </a:lnTo>
                <a:lnTo>
                  <a:pt x="174" y="93"/>
                </a:lnTo>
                <a:lnTo>
                  <a:pt x="193" y="110"/>
                </a:lnTo>
                <a:lnTo>
                  <a:pt x="212" y="126"/>
                </a:lnTo>
                <a:lnTo>
                  <a:pt x="234" y="145"/>
                </a:lnTo>
                <a:lnTo>
                  <a:pt x="255" y="164"/>
                </a:lnTo>
                <a:lnTo>
                  <a:pt x="279" y="186"/>
                </a:lnTo>
                <a:lnTo>
                  <a:pt x="300" y="210"/>
                </a:lnTo>
                <a:lnTo>
                  <a:pt x="327" y="233"/>
                </a:lnTo>
                <a:lnTo>
                  <a:pt x="351" y="257"/>
                </a:lnTo>
                <a:lnTo>
                  <a:pt x="377" y="283"/>
                </a:lnTo>
                <a:lnTo>
                  <a:pt x="403" y="307"/>
                </a:lnTo>
                <a:lnTo>
                  <a:pt x="429" y="333"/>
                </a:lnTo>
                <a:lnTo>
                  <a:pt x="458" y="355"/>
                </a:lnTo>
                <a:lnTo>
                  <a:pt x="487" y="379"/>
                </a:lnTo>
                <a:lnTo>
                  <a:pt x="515" y="400"/>
                </a:lnTo>
                <a:lnTo>
                  <a:pt x="544" y="421"/>
                </a:lnTo>
                <a:lnTo>
                  <a:pt x="573" y="443"/>
                </a:lnTo>
                <a:lnTo>
                  <a:pt x="601" y="462"/>
                </a:lnTo>
                <a:lnTo>
                  <a:pt x="632" y="481"/>
                </a:lnTo>
                <a:lnTo>
                  <a:pt x="661" y="500"/>
                </a:lnTo>
                <a:lnTo>
                  <a:pt x="692" y="519"/>
                </a:lnTo>
                <a:lnTo>
                  <a:pt x="754" y="552"/>
                </a:lnTo>
                <a:lnTo>
                  <a:pt x="814" y="586"/>
                </a:lnTo>
                <a:lnTo>
                  <a:pt x="874" y="614"/>
                </a:lnTo>
                <a:lnTo>
                  <a:pt x="931" y="643"/>
                </a:lnTo>
                <a:lnTo>
                  <a:pt x="986" y="671"/>
                </a:lnTo>
                <a:lnTo>
                  <a:pt x="1038" y="695"/>
                </a:lnTo>
                <a:lnTo>
                  <a:pt x="1088" y="719"/>
                </a:lnTo>
                <a:lnTo>
                  <a:pt x="1115" y="729"/>
                </a:lnTo>
                <a:lnTo>
                  <a:pt x="1139" y="740"/>
                </a:lnTo>
                <a:lnTo>
                  <a:pt x="1160" y="750"/>
                </a:lnTo>
                <a:lnTo>
                  <a:pt x="1184" y="759"/>
                </a:lnTo>
                <a:lnTo>
                  <a:pt x="1205" y="767"/>
                </a:lnTo>
                <a:lnTo>
                  <a:pt x="1227" y="776"/>
                </a:lnTo>
                <a:lnTo>
                  <a:pt x="1246" y="783"/>
                </a:lnTo>
                <a:lnTo>
                  <a:pt x="1268" y="790"/>
                </a:lnTo>
                <a:lnTo>
                  <a:pt x="1284" y="798"/>
                </a:lnTo>
                <a:lnTo>
                  <a:pt x="1301" y="807"/>
                </a:lnTo>
                <a:lnTo>
                  <a:pt x="1318" y="814"/>
                </a:lnTo>
                <a:lnTo>
                  <a:pt x="1332" y="821"/>
                </a:lnTo>
                <a:lnTo>
                  <a:pt x="1344" y="826"/>
                </a:lnTo>
                <a:lnTo>
                  <a:pt x="1356" y="833"/>
                </a:lnTo>
                <a:lnTo>
                  <a:pt x="1368" y="840"/>
                </a:lnTo>
                <a:lnTo>
                  <a:pt x="1375" y="845"/>
                </a:lnTo>
                <a:lnTo>
                  <a:pt x="1385" y="850"/>
                </a:lnTo>
                <a:lnTo>
                  <a:pt x="1389" y="857"/>
                </a:lnTo>
                <a:lnTo>
                  <a:pt x="1396" y="859"/>
                </a:lnTo>
                <a:lnTo>
                  <a:pt x="1399" y="864"/>
                </a:lnTo>
                <a:lnTo>
                  <a:pt x="1401" y="869"/>
                </a:lnTo>
                <a:lnTo>
                  <a:pt x="1401" y="871"/>
                </a:lnTo>
                <a:lnTo>
                  <a:pt x="1401" y="874"/>
                </a:lnTo>
                <a:lnTo>
                  <a:pt x="1399" y="876"/>
                </a:lnTo>
                <a:lnTo>
                  <a:pt x="1394" y="881"/>
                </a:lnTo>
                <a:lnTo>
                  <a:pt x="1387" y="883"/>
                </a:lnTo>
                <a:lnTo>
                  <a:pt x="1380" y="886"/>
                </a:lnTo>
                <a:lnTo>
                  <a:pt x="1370" y="890"/>
                </a:lnTo>
                <a:lnTo>
                  <a:pt x="1358" y="895"/>
                </a:lnTo>
                <a:lnTo>
                  <a:pt x="1344" y="897"/>
                </a:lnTo>
                <a:lnTo>
                  <a:pt x="1330" y="902"/>
                </a:lnTo>
                <a:lnTo>
                  <a:pt x="1310" y="905"/>
                </a:lnTo>
                <a:lnTo>
                  <a:pt x="1291" y="909"/>
                </a:lnTo>
                <a:lnTo>
                  <a:pt x="1270" y="912"/>
                </a:lnTo>
                <a:lnTo>
                  <a:pt x="1246" y="917"/>
                </a:lnTo>
                <a:lnTo>
                  <a:pt x="1222" y="919"/>
                </a:lnTo>
                <a:lnTo>
                  <a:pt x="1193" y="921"/>
                </a:lnTo>
                <a:lnTo>
                  <a:pt x="1165" y="926"/>
                </a:lnTo>
                <a:lnTo>
                  <a:pt x="1134" y="928"/>
                </a:lnTo>
                <a:lnTo>
                  <a:pt x="1105" y="931"/>
                </a:lnTo>
                <a:lnTo>
                  <a:pt x="1079" y="931"/>
                </a:lnTo>
                <a:lnTo>
                  <a:pt x="1053" y="933"/>
                </a:lnTo>
                <a:lnTo>
                  <a:pt x="1029" y="933"/>
                </a:lnTo>
                <a:lnTo>
                  <a:pt x="1007" y="936"/>
                </a:lnTo>
                <a:lnTo>
                  <a:pt x="983" y="936"/>
                </a:lnTo>
                <a:lnTo>
                  <a:pt x="964" y="936"/>
                </a:lnTo>
                <a:lnTo>
                  <a:pt x="945" y="936"/>
                </a:lnTo>
                <a:lnTo>
                  <a:pt x="926" y="936"/>
                </a:lnTo>
                <a:lnTo>
                  <a:pt x="909" y="933"/>
                </a:lnTo>
                <a:lnTo>
                  <a:pt x="893" y="933"/>
                </a:lnTo>
                <a:lnTo>
                  <a:pt x="878" y="931"/>
                </a:lnTo>
                <a:lnTo>
                  <a:pt x="864" y="931"/>
                </a:lnTo>
                <a:lnTo>
                  <a:pt x="852" y="928"/>
                </a:lnTo>
                <a:lnTo>
                  <a:pt x="840" y="926"/>
                </a:lnTo>
                <a:lnTo>
                  <a:pt x="833" y="924"/>
                </a:lnTo>
                <a:lnTo>
                  <a:pt x="826" y="919"/>
                </a:lnTo>
                <a:lnTo>
                  <a:pt x="816" y="914"/>
                </a:lnTo>
                <a:lnTo>
                  <a:pt x="804" y="907"/>
                </a:lnTo>
                <a:lnTo>
                  <a:pt x="795" y="900"/>
                </a:lnTo>
                <a:lnTo>
                  <a:pt x="780" y="888"/>
                </a:lnTo>
                <a:lnTo>
                  <a:pt x="766" y="878"/>
                </a:lnTo>
                <a:lnTo>
                  <a:pt x="752" y="864"/>
                </a:lnTo>
                <a:lnTo>
                  <a:pt x="735" y="850"/>
                </a:lnTo>
                <a:lnTo>
                  <a:pt x="716" y="833"/>
                </a:lnTo>
                <a:lnTo>
                  <a:pt x="697" y="814"/>
                </a:lnTo>
                <a:lnTo>
                  <a:pt x="678" y="795"/>
                </a:lnTo>
                <a:lnTo>
                  <a:pt x="654" y="774"/>
                </a:lnTo>
                <a:lnTo>
                  <a:pt x="632" y="752"/>
                </a:lnTo>
                <a:lnTo>
                  <a:pt x="608" y="726"/>
                </a:lnTo>
                <a:lnTo>
                  <a:pt x="582" y="700"/>
                </a:lnTo>
                <a:lnTo>
                  <a:pt x="556" y="674"/>
                </a:lnTo>
                <a:lnTo>
                  <a:pt x="527" y="643"/>
                </a:lnTo>
                <a:lnTo>
                  <a:pt x="496" y="612"/>
                </a:lnTo>
                <a:lnTo>
                  <a:pt x="468" y="579"/>
                </a:lnTo>
                <a:lnTo>
                  <a:pt x="434" y="545"/>
                </a:lnTo>
                <a:lnTo>
                  <a:pt x="401" y="510"/>
                </a:lnTo>
                <a:lnTo>
                  <a:pt x="367" y="471"/>
                </a:lnTo>
                <a:lnTo>
                  <a:pt x="331" y="431"/>
                </a:lnTo>
                <a:lnTo>
                  <a:pt x="296" y="391"/>
                </a:lnTo>
                <a:lnTo>
                  <a:pt x="257" y="348"/>
                </a:lnTo>
                <a:lnTo>
                  <a:pt x="217" y="302"/>
                </a:lnTo>
                <a:lnTo>
                  <a:pt x="176" y="257"/>
                </a:lnTo>
                <a:lnTo>
                  <a:pt x="133" y="207"/>
                </a:lnTo>
                <a:lnTo>
                  <a:pt x="90" y="160"/>
                </a:lnTo>
                <a:lnTo>
                  <a:pt x="47" y="107"/>
                </a:lnTo>
                <a:lnTo>
                  <a:pt x="0" y="5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8" name="Freeform 35"/>
          <p:cNvSpPr/>
          <p:nvPr/>
        </p:nvSpPr>
        <p:spPr>
          <a:xfrm>
            <a:off x="5928122" y="2339579"/>
            <a:ext cx="381000" cy="292894"/>
          </a:xfrm>
          <a:custGeom>
            <a:avLst/>
            <a:gdLst>
              <a:gd name="txL" fmla="*/ 0 w 800"/>
              <a:gd name="txT" fmla="*/ 0 h 614"/>
              <a:gd name="txR" fmla="*/ 800 w 800"/>
              <a:gd name="txB" fmla="*/ 614 h 61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800" h="614">
                <a:moveTo>
                  <a:pt x="0" y="614"/>
                </a:moveTo>
                <a:lnTo>
                  <a:pt x="0" y="545"/>
                </a:lnTo>
                <a:lnTo>
                  <a:pt x="27" y="528"/>
                </a:lnTo>
                <a:lnTo>
                  <a:pt x="53" y="512"/>
                </a:lnTo>
                <a:lnTo>
                  <a:pt x="79" y="497"/>
                </a:lnTo>
                <a:lnTo>
                  <a:pt x="103" y="481"/>
                </a:lnTo>
                <a:lnTo>
                  <a:pt x="127" y="466"/>
                </a:lnTo>
                <a:lnTo>
                  <a:pt x="151" y="452"/>
                </a:lnTo>
                <a:lnTo>
                  <a:pt x="172" y="438"/>
                </a:lnTo>
                <a:lnTo>
                  <a:pt x="194" y="424"/>
                </a:lnTo>
                <a:lnTo>
                  <a:pt x="215" y="412"/>
                </a:lnTo>
                <a:lnTo>
                  <a:pt x="237" y="397"/>
                </a:lnTo>
                <a:lnTo>
                  <a:pt x="256" y="386"/>
                </a:lnTo>
                <a:lnTo>
                  <a:pt x="275" y="374"/>
                </a:lnTo>
                <a:lnTo>
                  <a:pt x="294" y="362"/>
                </a:lnTo>
                <a:lnTo>
                  <a:pt x="311" y="350"/>
                </a:lnTo>
                <a:lnTo>
                  <a:pt x="330" y="338"/>
                </a:lnTo>
                <a:lnTo>
                  <a:pt x="347" y="328"/>
                </a:lnTo>
                <a:lnTo>
                  <a:pt x="361" y="319"/>
                </a:lnTo>
                <a:lnTo>
                  <a:pt x="378" y="309"/>
                </a:lnTo>
                <a:lnTo>
                  <a:pt x="392" y="300"/>
                </a:lnTo>
                <a:lnTo>
                  <a:pt x="404" y="290"/>
                </a:lnTo>
                <a:lnTo>
                  <a:pt x="418" y="281"/>
                </a:lnTo>
                <a:lnTo>
                  <a:pt x="430" y="271"/>
                </a:lnTo>
                <a:lnTo>
                  <a:pt x="442" y="264"/>
                </a:lnTo>
                <a:lnTo>
                  <a:pt x="452" y="257"/>
                </a:lnTo>
                <a:lnTo>
                  <a:pt x="464" y="247"/>
                </a:lnTo>
                <a:lnTo>
                  <a:pt x="473" y="240"/>
                </a:lnTo>
                <a:lnTo>
                  <a:pt x="480" y="236"/>
                </a:lnTo>
                <a:lnTo>
                  <a:pt x="490" y="228"/>
                </a:lnTo>
                <a:lnTo>
                  <a:pt x="497" y="221"/>
                </a:lnTo>
                <a:lnTo>
                  <a:pt x="502" y="217"/>
                </a:lnTo>
                <a:lnTo>
                  <a:pt x="509" y="209"/>
                </a:lnTo>
                <a:lnTo>
                  <a:pt x="514" y="205"/>
                </a:lnTo>
                <a:lnTo>
                  <a:pt x="526" y="186"/>
                </a:lnTo>
                <a:lnTo>
                  <a:pt x="538" y="167"/>
                </a:lnTo>
                <a:lnTo>
                  <a:pt x="550" y="148"/>
                </a:lnTo>
                <a:lnTo>
                  <a:pt x="557" y="131"/>
                </a:lnTo>
                <a:lnTo>
                  <a:pt x="559" y="124"/>
                </a:lnTo>
                <a:lnTo>
                  <a:pt x="564" y="117"/>
                </a:lnTo>
                <a:lnTo>
                  <a:pt x="564" y="107"/>
                </a:lnTo>
                <a:lnTo>
                  <a:pt x="566" y="100"/>
                </a:lnTo>
                <a:lnTo>
                  <a:pt x="566" y="93"/>
                </a:lnTo>
                <a:lnTo>
                  <a:pt x="566" y="83"/>
                </a:lnTo>
                <a:lnTo>
                  <a:pt x="566" y="76"/>
                </a:lnTo>
                <a:lnTo>
                  <a:pt x="564" y="69"/>
                </a:lnTo>
                <a:lnTo>
                  <a:pt x="562" y="62"/>
                </a:lnTo>
                <a:lnTo>
                  <a:pt x="559" y="55"/>
                </a:lnTo>
                <a:lnTo>
                  <a:pt x="557" y="43"/>
                </a:lnTo>
                <a:lnTo>
                  <a:pt x="557" y="33"/>
                </a:lnTo>
                <a:lnTo>
                  <a:pt x="557" y="24"/>
                </a:lnTo>
                <a:lnTo>
                  <a:pt x="559" y="21"/>
                </a:lnTo>
                <a:lnTo>
                  <a:pt x="562" y="17"/>
                </a:lnTo>
                <a:lnTo>
                  <a:pt x="564" y="14"/>
                </a:lnTo>
                <a:lnTo>
                  <a:pt x="566" y="12"/>
                </a:lnTo>
                <a:lnTo>
                  <a:pt x="571" y="9"/>
                </a:lnTo>
                <a:lnTo>
                  <a:pt x="576" y="7"/>
                </a:lnTo>
                <a:lnTo>
                  <a:pt x="583" y="2"/>
                </a:lnTo>
                <a:lnTo>
                  <a:pt x="588" y="0"/>
                </a:lnTo>
                <a:lnTo>
                  <a:pt x="593" y="2"/>
                </a:lnTo>
                <a:lnTo>
                  <a:pt x="597" y="2"/>
                </a:lnTo>
                <a:lnTo>
                  <a:pt x="604" y="5"/>
                </a:lnTo>
                <a:lnTo>
                  <a:pt x="609" y="5"/>
                </a:lnTo>
                <a:lnTo>
                  <a:pt x="616" y="9"/>
                </a:lnTo>
                <a:lnTo>
                  <a:pt x="624" y="12"/>
                </a:lnTo>
                <a:lnTo>
                  <a:pt x="631" y="17"/>
                </a:lnTo>
                <a:lnTo>
                  <a:pt x="638" y="21"/>
                </a:lnTo>
                <a:lnTo>
                  <a:pt x="645" y="26"/>
                </a:lnTo>
                <a:lnTo>
                  <a:pt x="652" y="33"/>
                </a:lnTo>
                <a:lnTo>
                  <a:pt x="662" y="38"/>
                </a:lnTo>
                <a:lnTo>
                  <a:pt x="671" y="48"/>
                </a:lnTo>
                <a:lnTo>
                  <a:pt x="681" y="55"/>
                </a:lnTo>
                <a:lnTo>
                  <a:pt x="690" y="64"/>
                </a:lnTo>
                <a:lnTo>
                  <a:pt x="702" y="71"/>
                </a:lnTo>
                <a:lnTo>
                  <a:pt x="714" y="83"/>
                </a:lnTo>
                <a:lnTo>
                  <a:pt x="724" y="95"/>
                </a:lnTo>
                <a:lnTo>
                  <a:pt x="736" y="107"/>
                </a:lnTo>
                <a:lnTo>
                  <a:pt x="745" y="119"/>
                </a:lnTo>
                <a:lnTo>
                  <a:pt x="753" y="128"/>
                </a:lnTo>
                <a:lnTo>
                  <a:pt x="762" y="138"/>
                </a:lnTo>
                <a:lnTo>
                  <a:pt x="769" y="148"/>
                </a:lnTo>
                <a:lnTo>
                  <a:pt x="774" y="157"/>
                </a:lnTo>
                <a:lnTo>
                  <a:pt x="781" y="167"/>
                </a:lnTo>
                <a:lnTo>
                  <a:pt x="786" y="174"/>
                </a:lnTo>
                <a:lnTo>
                  <a:pt x="791" y="181"/>
                </a:lnTo>
                <a:lnTo>
                  <a:pt x="793" y="188"/>
                </a:lnTo>
                <a:lnTo>
                  <a:pt x="796" y="195"/>
                </a:lnTo>
                <a:lnTo>
                  <a:pt x="798" y="202"/>
                </a:lnTo>
                <a:lnTo>
                  <a:pt x="800" y="207"/>
                </a:lnTo>
                <a:lnTo>
                  <a:pt x="800" y="214"/>
                </a:lnTo>
                <a:lnTo>
                  <a:pt x="800" y="219"/>
                </a:lnTo>
                <a:lnTo>
                  <a:pt x="800" y="224"/>
                </a:lnTo>
                <a:lnTo>
                  <a:pt x="798" y="228"/>
                </a:lnTo>
                <a:lnTo>
                  <a:pt x="796" y="236"/>
                </a:lnTo>
                <a:lnTo>
                  <a:pt x="791" y="240"/>
                </a:lnTo>
                <a:lnTo>
                  <a:pt x="786" y="247"/>
                </a:lnTo>
                <a:lnTo>
                  <a:pt x="779" y="255"/>
                </a:lnTo>
                <a:lnTo>
                  <a:pt x="772" y="262"/>
                </a:lnTo>
                <a:lnTo>
                  <a:pt x="762" y="269"/>
                </a:lnTo>
                <a:lnTo>
                  <a:pt x="750" y="276"/>
                </a:lnTo>
                <a:lnTo>
                  <a:pt x="738" y="286"/>
                </a:lnTo>
                <a:lnTo>
                  <a:pt x="726" y="293"/>
                </a:lnTo>
                <a:lnTo>
                  <a:pt x="712" y="302"/>
                </a:lnTo>
                <a:lnTo>
                  <a:pt x="695" y="312"/>
                </a:lnTo>
                <a:lnTo>
                  <a:pt x="679" y="321"/>
                </a:lnTo>
                <a:lnTo>
                  <a:pt x="659" y="331"/>
                </a:lnTo>
                <a:lnTo>
                  <a:pt x="638" y="340"/>
                </a:lnTo>
                <a:lnTo>
                  <a:pt x="628" y="347"/>
                </a:lnTo>
                <a:lnTo>
                  <a:pt x="616" y="355"/>
                </a:lnTo>
                <a:lnTo>
                  <a:pt x="604" y="362"/>
                </a:lnTo>
                <a:lnTo>
                  <a:pt x="593" y="366"/>
                </a:lnTo>
                <a:lnTo>
                  <a:pt x="564" y="381"/>
                </a:lnTo>
                <a:lnTo>
                  <a:pt x="535" y="395"/>
                </a:lnTo>
                <a:lnTo>
                  <a:pt x="504" y="409"/>
                </a:lnTo>
                <a:lnTo>
                  <a:pt x="471" y="426"/>
                </a:lnTo>
                <a:lnTo>
                  <a:pt x="433" y="440"/>
                </a:lnTo>
                <a:lnTo>
                  <a:pt x="394" y="457"/>
                </a:lnTo>
                <a:lnTo>
                  <a:pt x="354" y="474"/>
                </a:lnTo>
                <a:lnTo>
                  <a:pt x="311" y="490"/>
                </a:lnTo>
                <a:lnTo>
                  <a:pt x="263" y="509"/>
                </a:lnTo>
                <a:lnTo>
                  <a:pt x="215" y="528"/>
                </a:lnTo>
                <a:lnTo>
                  <a:pt x="165" y="547"/>
                </a:lnTo>
                <a:lnTo>
                  <a:pt x="113" y="569"/>
                </a:lnTo>
                <a:lnTo>
                  <a:pt x="58" y="590"/>
                </a:lnTo>
                <a:lnTo>
                  <a:pt x="0" y="61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9" name="Freeform 36"/>
          <p:cNvSpPr/>
          <p:nvPr/>
        </p:nvSpPr>
        <p:spPr>
          <a:xfrm>
            <a:off x="5166122" y="2235994"/>
            <a:ext cx="583406" cy="773906"/>
          </a:xfrm>
          <a:custGeom>
            <a:avLst/>
            <a:gdLst>
              <a:gd name="txL" fmla="*/ 0 w 1227"/>
              <a:gd name="txT" fmla="*/ 0 h 1624"/>
              <a:gd name="txR" fmla="*/ 1227 w 1227"/>
              <a:gd name="txB" fmla="*/ 1624 h 16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27" h="1624">
                <a:moveTo>
                  <a:pt x="853" y="260"/>
                </a:moveTo>
                <a:lnTo>
                  <a:pt x="845" y="267"/>
                </a:lnTo>
                <a:lnTo>
                  <a:pt x="838" y="276"/>
                </a:lnTo>
                <a:lnTo>
                  <a:pt x="831" y="288"/>
                </a:lnTo>
                <a:lnTo>
                  <a:pt x="826" y="300"/>
                </a:lnTo>
                <a:lnTo>
                  <a:pt x="819" y="312"/>
                </a:lnTo>
                <a:lnTo>
                  <a:pt x="814" y="326"/>
                </a:lnTo>
                <a:lnTo>
                  <a:pt x="810" y="343"/>
                </a:lnTo>
                <a:lnTo>
                  <a:pt x="805" y="360"/>
                </a:lnTo>
                <a:lnTo>
                  <a:pt x="800" y="379"/>
                </a:lnTo>
                <a:lnTo>
                  <a:pt x="795" y="400"/>
                </a:lnTo>
                <a:lnTo>
                  <a:pt x="793" y="419"/>
                </a:lnTo>
                <a:lnTo>
                  <a:pt x="788" y="443"/>
                </a:lnTo>
                <a:lnTo>
                  <a:pt x="786" y="467"/>
                </a:lnTo>
                <a:lnTo>
                  <a:pt x="781" y="491"/>
                </a:lnTo>
                <a:lnTo>
                  <a:pt x="779" y="517"/>
                </a:lnTo>
                <a:lnTo>
                  <a:pt x="776" y="545"/>
                </a:lnTo>
                <a:lnTo>
                  <a:pt x="771" y="572"/>
                </a:lnTo>
                <a:lnTo>
                  <a:pt x="769" y="600"/>
                </a:lnTo>
                <a:lnTo>
                  <a:pt x="764" y="626"/>
                </a:lnTo>
                <a:lnTo>
                  <a:pt x="759" y="653"/>
                </a:lnTo>
                <a:lnTo>
                  <a:pt x="755" y="702"/>
                </a:lnTo>
                <a:lnTo>
                  <a:pt x="747" y="750"/>
                </a:lnTo>
                <a:lnTo>
                  <a:pt x="745" y="798"/>
                </a:lnTo>
                <a:lnTo>
                  <a:pt x="740" y="841"/>
                </a:lnTo>
                <a:lnTo>
                  <a:pt x="740" y="883"/>
                </a:lnTo>
                <a:lnTo>
                  <a:pt x="738" y="926"/>
                </a:lnTo>
                <a:lnTo>
                  <a:pt x="738" y="945"/>
                </a:lnTo>
                <a:lnTo>
                  <a:pt x="740" y="964"/>
                </a:lnTo>
                <a:lnTo>
                  <a:pt x="740" y="981"/>
                </a:lnTo>
                <a:lnTo>
                  <a:pt x="740" y="998"/>
                </a:lnTo>
                <a:lnTo>
                  <a:pt x="743" y="1012"/>
                </a:lnTo>
                <a:lnTo>
                  <a:pt x="743" y="1026"/>
                </a:lnTo>
                <a:lnTo>
                  <a:pt x="745" y="1038"/>
                </a:lnTo>
                <a:lnTo>
                  <a:pt x="747" y="1050"/>
                </a:lnTo>
                <a:lnTo>
                  <a:pt x="747" y="1059"/>
                </a:lnTo>
                <a:lnTo>
                  <a:pt x="750" y="1069"/>
                </a:lnTo>
                <a:lnTo>
                  <a:pt x="752" y="1079"/>
                </a:lnTo>
                <a:lnTo>
                  <a:pt x="755" y="1086"/>
                </a:lnTo>
                <a:lnTo>
                  <a:pt x="757" y="1090"/>
                </a:lnTo>
                <a:lnTo>
                  <a:pt x="759" y="1095"/>
                </a:lnTo>
                <a:lnTo>
                  <a:pt x="762" y="1100"/>
                </a:lnTo>
                <a:lnTo>
                  <a:pt x="764" y="1102"/>
                </a:lnTo>
                <a:lnTo>
                  <a:pt x="767" y="1105"/>
                </a:lnTo>
                <a:lnTo>
                  <a:pt x="771" y="1105"/>
                </a:lnTo>
                <a:lnTo>
                  <a:pt x="779" y="1105"/>
                </a:lnTo>
                <a:lnTo>
                  <a:pt x="788" y="1102"/>
                </a:lnTo>
                <a:lnTo>
                  <a:pt x="798" y="1100"/>
                </a:lnTo>
                <a:lnTo>
                  <a:pt x="810" y="1095"/>
                </a:lnTo>
                <a:lnTo>
                  <a:pt x="821" y="1090"/>
                </a:lnTo>
                <a:lnTo>
                  <a:pt x="836" y="1083"/>
                </a:lnTo>
                <a:lnTo>
                  <a:pt x="853" y="1074"/>
                </a:lnTo>
                <a:lnTo>
                  <a:pt x="869" y="1064"/>
                </a:lnTo>
                <a:lnTo>
                  <a:pt x="888" y="1055"/>
                </a:lnTo>
                <a:lnTo>
                  <a:pt x="910" y="1043"/>
                </a:lnTo>
                <a:lnTo>
                  <a:pt x="931" y="1029"/>
                </a:lnTo>
                <a:lnTo>
                  <a:pt x="953" y="1014"/>
                </a:lnTo>
                <a:lnTo>
                  <a:pt x="977" y="998"/>
                </a:lnTo>
                <a:lnTo>
                  <a:pt x="1003" y="981"/>
                </a:lnTo>
                <a:lnTo>
                  <a:pt x="1027" y="962"/>
                </a:lnTo>
                <a:lnTo>
                  <a:pt x="1051" y="948"/>
                </a:lnTo>
                <a:lnTo>
                  <a:pt x="1072" y="933"/>
                </a:lnTo>
                <a:lnTo>
                  <a:pt x="1094" y="921"/>
                </a:lnTo>
                <a:lnTo>
                  <a:pt x="1113" y="910"/>
                </a:lnTo>
                <a:lnTo>
                  <a:pt x="1130" y="900"/>
                </a:lnTo>
                <a:lnTo>
                  <a:pt x="1146" y="891"/>
                </a:lnTo>
                <a:lnTo>
                  <a:pt x="1161" y="883"/>
                </a:lnTo>
                <a:lnTo>
                  <a:pt x="1175" y="879"/>
                </a:lnTo>
                <a:lnTo>
                  <a:pt x="1187" y="874"/>
                </a:lnTo>
                <a:lnTo>
                  <a:pt x="1196" y="871"/>
                </a:lnTo>
                <a:lnTo>
                  <a:pt x="1206" y="869"/>
                </a:lnTo>
                <a:lnTo>
                  <a:pt x="1213" y="869"/>
                </a:lnTo>
                <a:lnTo>
                  <a:pt x="1220" y="869"/>
                </a:lnTo>
                <a:lnTo>
                  <a:pt x="1223" y="869"/>
                </a:lnTo>
                <a:lnTo>
                  <a:pt x="1227" y="871"/>
                </a:lnTo>
                <a:lnTo>
                  <a:pt x="1227" y="876"/>
                </a:lnTo>
                <a:lnTo>
                  <a:pt x="1227" y="886"/>
                </a:lnTo>
                <a:lnTo>
                  <a:pt x="1223" y="893"/>
                </a:lnTo>
                <a:lnTo>
                  <a:pt x="1218" y="905"/>
                </a:lnTo>
                <a:lnTo>
                  <a:pt x="1211" y="917"/>
                </a:lnTo>
                <a:lnTo>
                  <a:pt x="1199" y="931"/>
                </a:lnTo>
                <a:lnTo>
                  <a:pt x="1187" y="948"/>
                </a:lnTo>
                <a:lnTo>
                  <a:pt x="1173" y="964"/>
                </a:lnTo>
                <a:lnTo>
                  <a:pt x="1156" y="983"/>
                </a:lnTo>
                <a:lnTo>
                  <a:pt x="1139" y="1005"/>
                </a:lnTo>
                <a:lnTo>
                  <a:pt x="1118" y="1029"/>
                </a:lnTo>
                <a:lnTo>
                  <a:pt x="1096" y="1052"/>
                </a:lnTo>
                <a:lnTo>
                  <a:pt x="1072" y="1079"/>
                </a:lnTo>
                <a:lnTo>
                  <a:pt x="1046" y="1107"/>
                </a:lnTo>
                <a:lnTo>
                  <a:pt x="1020" y="1138"/>
                </a:lnTo>
                <a:lnTo>
                  <a:pt x="989" y="1171"/>
                </a:lnTo>
                <a:lnTo>
                  <a:pt x="958" y="1205"/>
                </a:lnTo>
                <a:lnTo>
                  <a:pt x="927" y="1236"/>
                </a:lnTo>
                <a:lnTo>
                  <a:pt x="900" y="1264"/>
                </a:lnTo>
                <a:lnTo>
                  <a:pt x="874" y="1293"/>
                </a:lnTo>
                <a:lnTo>
                  <a:pt x="848" y="1319"/>
                </a:lnTo>
                <a:lnTo>
                  <a:pt x="826" y="1343"/>
                </a:lnTo>
                <a:lnTo>
                  <a:pt x="805" y="1367"/>
                </a:lnTo>
                <a:lnTo>
                  <a:pt x="786" y="1388"/>
                </a:lnTo>
                <a:lnTo>
                  <a:pt x="767" y="1407"/>
                </a:lnTo>
                <a:lnTo>
                  <a:pt x="752" y="1426"/>
                </a:lnTo>
                <a:lnTo>
                  <a:pt x="738" y="1445"/>
                </a:lnTo>
                <a:lnTo>
                  <a:pt x="728" y="1459"/>
                </a:lnTo>
                <a:lnTo>
                  <a:pt x="719" y="1476"/>
                </a:lnTo>
                <a:lnTo>
                  <a:pt x="709" y="1488"/>
                </a:lnTo>
                <a:lnTo>
                  <a:pt x="704" y="1500"/>
                </a:lnTo>
                <a:lnTo>
                  <a:pt x="702" y="1512"/>
                </a:lnTo>
                <a:lnTo>
                  <a:pt x="700" y="1524"/>
                </a:lnTo>
                <a:lnTo>
                  <a:pt x="697" y="1535"/>
                </a:lnTo>
                <a:lnTo>
                  <a:pt x="693" y="1545"/>
                </a:lnTo>
                <a:lnTo>
                  <a:pt x="690" y="1555"/>
                </a:lnTo>
                <a:lnTo>
                  <a:pt x="688" y="1564"/>
                </a:lnTo>
                <a:lnTo>
                  <a:pt x="683" y="1571"/>
                </a:lnTo>
                <a:lnTo>
                  <a:pt x="681" y="1578"/>
                </a:lnTo>
                <a:lnTo>
                  <a:pt x="676" y="1585"/>
                </a:lnTo>
                <a:lnTo>
                  <a:pt x="673" y="1593"/>
                </a:lnTo>
                <a:lnTo>
                  <a:pt x="669" y="1597"/>
                </a:lnTo>
                <a:lnTo>
                  <a:pt x="661" y="1607"/>
                </a:lnTo>
                <a:lnTo>
                  <a:pt x="657" y="1614"/>
                </a:lnTo>
                <a:lnTo>
                  <a:pt x="652" y="1621"/>
                </a:lnTo>
                <a:lnTo>
                  <a:pt x="647" y="1621"/>
                </a:lnTo>
                <a:lnTo>
                  <a:pt x="642" y="1624"/>
                </a:lnTo>
                <a:lnTo>
                  <a:pt x="635" y="1624"/>
                </a:lnTo>
                <a:lnTo>
                  <a:pt x="630" y="1624"/>
                </a:lnTo>
                <a:lnTo>
                  <a:pt x="623" y="1621"/>
                </a:lnTo>
                <a:lnTo>
                  <a:pt x="619" y="1619"/>
                </a:lnTo>
                <a:lnTo>
                  <a:pt x="611" y="1616"/>
                </a:lnTo>
                <a:lnTo>
                  <a:pt x="607" y="1612"/>
                </a:lnTo>
                <a:lnTo>
                  <a:pt x="599" y="1607"/>
                </a:lnTo>
                <a:lnTo>
                  <a:pt x="592" y="1602"/>
                </a:lnTo>
                <a:lnTo>
                  <a:pt x="585" y="1595"/>
                </a:lnTo>
                <a:lnTo>
                  <a:pt x="578" y="1588"/>
                </a:lnTo>
                <a:lnTo>
                  <a:pt x="573" y="1581"/>
                </a:lnTo>
                <a:lnTo>
                  <a:pt x="566" y="1571"/>
                </a:lnTo>
                <a:lnTo>
                  <a:pt x="559" y="1562"/>
                </a:lnTo>
                <a:lnTo>
                  <a:pt x="552" y="1552"/>
                </a:lnTo>
                <a:lnTo>
                  <a:pt x="542" y="1540"/>
                </a:lnTo>
                <a:lnTo>
                  <a:pt x="535" y="1528"/>
                </a:lnTo>
                <a:lnTo>
                  <a:pt x="525" y="1516"/>
                </a:lnTo>
                <a:lnTo>
                  <a:pt x="518" y="1505"/>
                </a:lnTo>
                <a:lnTo>
                  <a:pt x="506" y="1486"/>
                </a:lnTo>
                <a:lnTo>
                  <a:pt x="494" y="1469"/>
                </a:lnTo>
                <a:lnTo>
                  <a:pt x="487" y="1452"/>
                </a:lnTo>
                <a:lnTo>
                  <a:pt x="480" y="1438"/>
                </a:lnTo>
                <a:lnTo>
                  <a:pt x="478" y="1426"/>
                </a:lnTo>
                <a:lnTo>
                  <a:pt x="478" y="1421"/>
                </a:lnTo>
                <a:lnTo>
                  <a:pt x="475" y="1416"/>
                </a:lnTo>
                <a:lnTo>
                  <a:pt x="473" y="1405"/>
                </a:lnTo>
                <a:lnTo>
                  <a:pt x="473" y="1393"/>
                </a:lnTo>
                <a:lnTo>
                  <a:pt x="473" y="1378"/>
                </a:lnTo>
                <a:lnTo>
                  <a:pt x="478" y="1364"/>
                </a:lnTo>
                <a:lnTo>
                  <a:pt x="482" y="1350"/>
                </a:lnTo>
                <a:lnTo>
                  <a:pt x="490" y="1331"/>
                </a:lnTo>
                <a:lnTo>
                  <a:pt x="502" y="1314"/>
                </a:lnTo>
                <a:lnTo>
                  <a:pt x="513" y="1293"/>
                </a:lnTo>
                <a:lnTo>
                  <a:pt x="518" y="1288"/>
                </a:lnTo>
                <a:lnTo>
                  <a:pt x="521" y="1283"/>
                </a:lnTo>
                <a:lnTo>
                  <a:pt x="523" y="1278"/>
                </a:lnTo>
                <a:lnTo>
                  <a:pt x="528" y="1271"/>
                </a:lnTo>
                <a:lnTo>
                  <a:pt x="530" y="1264"/>
                </a:lnTo>
                <a:lnTo>
                  <a:pt x="533" y="1255"/>
                </a:lnTo>
                <a:lnTo>
                  <a:pt x="537" y="1245"/>
                </a:lnTo>
                <a:lnTo>
                  <a:pt x="540" y="1236"/>
                </a:lnTo>
                <a:lnTo>
                  <a:pt x="542" y="1224"/>
                </a:lnTo>
                <a:lnTo>
                  <a:pt x="544" y="1212"/>
                </a:lnTo>
                <a:lnTo>
                  <a:pt x="549" y="1200"/>
                </a:lnTo>
                <a:lnTo>
                  <a:pt x="552" y="1186"/>
                </a:lnTo>
                <a:lnTo>
                  <a:pt x="554" y="1171"/>
                </a:lnTo>
                <a:lnTo>
                  <a:pt x="556" y="1155"/>
                </a:lnTo>
                <a:lnTo>
                  <a:pt x="559" y="1140"/>
                </a:lnTo>
                <a:lnTo>
                  <a:pt x="561" y="1124"/>
                </a:lnTo>
                <a:lnTo>
                  <a:pt x="566" y="1105"/>
                </a:lnTo>
                <a:lnTo>
                  <a:pt x="568" y="1088"/>
                </a:lnTo>
                <a:lnTo>
                  <a:pt x="571" y="1067"/>
                </a:lnTo>
                <a:lnTo>
                  <a:pt x="573" y="1048"/>
                </a:lnTo>
                <a:lnTo>
                  <a:pt x="576" y="1026"/>
                </a:lnTo>
                <a:lnTo>
                  <a:pt x="578" y="1005"/>
                </a:lnTo>
                <a:lnTo>
                  <a:pt x="580" y="983"/>
                </a:lnTo>
                <a:lnTo>
                  <a:pt x="583" y="960"/>
                </a:lnTo>
                <a:lnTo>
                  <a:pt x="585" y="936"/>
                </a:lnTo>
                <a:lnTo>
                  <a:pt x="587" y="912"/>
                </a:lnTo>
                <a:lnTo>
                  <a:pt x="590" y="886"/>
                </a:lnTo>
                <a:lnTo>
                  <a:pt x="592" y="860"/>
                </a:lnTo>
                <a:lnTo>
                  <a:pt x="595" y="833"/>
                </a:lnTo>
                <a:lnTo>
                  <a:pt x="597" y="805"/>
                </a:lnTo>
                <a:lnTo>
                  <a:pt x="599" y="779"/>
                </a:lnTo>
                <a:lnTo>
                  <a:pt x="602" y="748"/>
                </a:lnTo>
                <a:lnTo>
                  <a:pt x="604" y="719"/>
                </a:lnTo>
                <a:lnTo>
                  <a:pt x="607" y="691"/>
                </a:lnTo>
                <a:lnTo>
                  <a:pt x="609" y="664"/>
                </a:lnTo>
                <a:lnTo>
                  <a:pt x="609" y="638"/>
                </a:lnTo>
                <a:lnTo>
                  <a:pt x="611" y="612"/>
                </a:lnTo>
                <a:lnTo>
                  <a:pt x="614" y="588"/>
                </a:lnTo>
                <a:lnTo>
                  <a:pt x="616" y="564"/>
                </a:lnTo>
                <a:lnTo>
                  <a:pt x="616" y="543"/>
                </a:lnTo>
                <a:lnTo>
                  <a:pt x="619" y="519"/>
                </a:lnTo>
                <a:lnTo>
                  <a:pt x="621" y="500"/>
                </a:lnTo>
                <a:lnTo>
                  <a:pt x="621" y="479"/>
                </a:lnTo>
                <a:lnTo>
                  <a:pt x="623" y="460"/>
                </a:lnTo>
                <a:lnTo>
                  <a:pt x="623" y="441"/>
                </a:lnTo>
                <a:lnTo>
                  <a:pt x="626" y="424"/>
                </a:lnTo>
                <a:lnTo>
                  <a:pt x="626" y="407"/>
                </a:lnTo>
                <a:lnTo>
                  <a:pt x="628" y="391"/>
                </a:lnTo>
                <a:lnTo>
                  <a:pt x="628" y="376"/>
                </a:lnTo>
                <a:lnTo>
                  <a:pt x="628" y="362"/>
                </a:lnTo>
                <a:lnTo>
                  <a:pt x="630" y="350"/>
                </a:lnTo>
                <a:lnTo>
                  <a:pt x="630" y="338"/>
                </a:lnTo>
                <a:lnTo>
                  <a:pt x="630" y="326"/>
                </a:lnTo>
                <a:lnTo>
                  <a:pt x="630" y="315"/>
                </a:lnTo>
                <a:lnTo>
                  <a:pt x="630" y="305"/>
                </a:lnTo>
                <a:lnTo>
                  <a:pt x="630" y="298"/>
                </a:lnTo>
                <a:lnTo>
                  <a:pt x="630" y="288"/>
                </a:lnTo>
                <a:lnTo>
                  <a:pt x="630" y="281"/>
                </a:lnTo>
                <a:lnTo>
                  <a:pt x="630" y="276"/>
                </a:lnTo>
                <a:lnTo>
                  <a:pt x="630" y="272"/>
                </a:lnTo>
                <a:lnTo>
                  <a:pt x="628" y="267"/>
                </a:lnTo>
                <a:lnTo>
                  <a:pt x="628" y="262"/>
                </a:lnTo>
                <a:lnTo>
                  <a:pt x="628" y="260"/>
                </a:lnTo>
                <a:lnTo>
                  <a:pt x="626" y="260"/>
                </a:lnTo>
                <a:lnTo>
                  <a:pt x="623" y="257"/>
                </a:lnTo>
                <a:lnTo>
                  <a:pt x="619" y="255"/>
                </a:lnTo>
                <a:lnTo>
                  <a:pt x="611" y="255"/>
                </a:lnTo>
                <a:lnTo>
                  <a:pt x="604" y="255"/>
                </a:lnTo>
                <a:lnTo>
                  <a:pt x="592" y="257"/>
                </a:lnTo>
                <a:lnTo>
                  <a:pt x="583" y="260"/>
                </a:lnTo>
                <a:lnTo>
                  <a:pt x="568" y="265"/>
                </a:lnTo>
                <a:lnTo>
                  <a:pt x="554" y="269"/>
                </a:lnTo>
                <a:lnTo>
                  <a:pt x="537" y="274"/>
                </a:lnTo>
                <a:lnTo>
                  <a:pt x="521" y="281"/>
                </a:lnTo>
                <a:lnTo>
                  <a:pt x="502" y="288"/>
                </a:lnTo>
                <a:lnTo>
                  <a:pt x="482" y="295"/>
                </a:lnTo>
                <a:lnTo>
                  <a:pt x="461" y="305"/>
                </a:lnTo>
                <a:lnTo>
                  <a:pt x="437" y="317"/>
                </a:lnTo>
                <a:lnTo>
                  <a:pt x="413" y="329"/>
                </a:lnTo>
                <a:lnTo>
                  <a:pt x="389" y="341"/>
                </a:lnTo>
                <a:lnTo>
                  <a:pt x="363" y="353"/>
                </a:lnTo>
                <a:lnTo>
                  <a:pt x="339" y="365"/>
                </a:lnTo>
                <a:lnTo>
                  <a:pt x="318" y="374"/>
                </a:lnTo>
                <a:lnTo>
                  <a:pt x="296" y="384"/>
                </a:lnTo>
                <a:lnTo>
                  <a:pt x="275" y="393"/>
                </a:lnTo>
                <a:lnTo>
                  <a:pt x="256" y="400"/>
                </a:lnTo>
                <a:lnTo>
                  <a:pt x="239" y="407"/>
                </a:lnTo>
                <a:lnTo>
                  <a:pt x="222" y="415"/>
                </a:lnTo>
                <a:lnTo>
                  <a:pt x="208" y="419"/>
                </a:lnTo>
                <a:lnTo>
                  <a:pt x="196" y="424"/>
                </a:lnTo>
                <a:lnTo>
                  <a:pt x="184" y="426"/>
                </a:lnTo>
                <a:lnTo>
                  <a:pt x="174" y="431"/>
                </a:lnTo>
                <a:lnTo>
                  <a:pt x="165" y="434"/>
                </a:lnTo>
                <a:lnTo>
                  <a:pt x="160" y="434"/>
                </a:lnTo>
                <a:lnTo>
                  <a:pt x="153" y="436"/>
                </a:lnTo>
                <a:lnTo>
                  <a:pt x="150" y="436"/>
                </a:lnTo>
                <a:lnTo>
                  <a:pt x="141" y="436"/>
                </a:lnTo>
                <a:lnTo>
                  <a:pt x="131" y="434"/>
                </a:lnTo>
                <a:lnTo>
                  <a:pt x="122" y="429"/>
                </a:lnTo>
                <a:lnTo>
                  <a:pt x="112" y="424"/>
                </a:lnTo>
                <a:lnTo>
                  <a:pt x="100" y="417"/>
                </a:lnTo>
                <a:lnTo>
                  <a:pt x="88" y="407"/>
                </a:lnTo>
                <a:lnTo>
                  <a:pt x="84" y="403"/>
                </a:lnTo>
                <a:lnTo>
                  <a:pt x="76" y="395"/>
                </a:lnTo>
                <a:lnTo>
                  <a:pt x="69" y="388"/>
                </a:lnTo>
                <a:lnTo>
                  <a:pt x="62" y="381"/>
                </a:lnTo>
                <a:lnTo>
                  <a:pt x="50" y="367"/>
                </a:lnTo>
                <a:lnTo>
                  <a:pt x="38" y="353"/>
                </a:lnTo>
                <a:lnTo>
                  <a:pt x="26" y="341"/>
                </a:lnTo>
                <a:lnTo>
                  <a:pt x="19" y="329"/>
                </a:lnTo>
                <a:lnTo>
                  <a:pt x="10" y="317"/>
                </a:lnTo>
                <a:lnTo>
                  <a:pt x="5" y="307"/>
                </a:lnTo>
                <a:lnTo>
                  <a:pt x="2" y="295"/>
                </a:lnTo>
                <a:lnTo>
                  <a:pt x="0" y="286"/>
                </a:lnTo>
                <a:lnTo>
                  <a:pt x="62" y="274"/>
                </a:lnTo>
                <a:lnTo>
                  <a:pt x="119" y="262"/>
                </a:lnTo>
                <a:lnTo>
                  <a:pt x="177" y="250"/>
                </a:lnTo>
                <a:lnTo>
                  <a:pt x="232" y="236"/>
                </a:lnTo>
                <a:lnTo>
                  <a:pt x="258" y="229"/>
                </a:lnTo>
                <a:lnTo>
                  <a:pt x="284" y="222"/>
                </a:lnTo>
                <a:lnTo>
                  <a:pt x="310" y="215"/>
                </a:lnTo>
                <a:lnTo>
                  <a:pt x="334" y="207"/>
                </a:lnTo>
                <a:lnTo>
                  <a:pt x="358" y="200"/>
                </a:lnTo>
                <a:lnTo>
                  <a:pt x="382" y="193"/>
                </a:lnTo>
                <a:lnTo>
                  <a:pt x="404" y="186"/>
                </a:lnTo>
                <a:lnTo>
                  <a:pt x="425" y="176"/>
                </a:lnTo>
                <a:lnTo>
                  <a:pt x="447" y="169"/>
                </a:lnTo>
                <a:lnTo>
                  <a:pt x="466" y="162"/>
                </a:lnTo>
                <a:lnTo>
                  <a:pt x="485" y="153"/>
                </a:lnTo>
                <a:lnTo>
                  <a:pt x="504" y="146"/>
                </a:lnTo>
                <a:lnTo>
                  <a:pt x="521" y="138"/>
                </a:lnTo>
                <a:lnTo>
                  <a:pt x="537" y="131"/>
                </a:lnTo>
                <a:lnTo>
                  <a:pt x="552" y="124"/>
                </a:lnTo>
                <a:lnTo>
                  <a:pt x="566" y="115"/>
                </a:lnTo>
                <a:lnTo>
                  <a:pt x="578" y="107"/>
                </a:lnTo>
                <a:lnTo>
                  <a:pt x="590" y="100"/>
                </a:lnTo>
                <a:lnTo>
                  <a:pt x="602" y="93"/>
                </a:lnTo>
                <a:lnTo>
                  <a:pt x="611" y="86"/>
                </a:lnTo>
                <a:lnTo>
                  <a:pt x="619" y="77"/>
                </a:lnTo>
                <a:lnTo>
                  <a:pt x="628" y="69"/>
                </a:lnTo>
                <a:lnTo>
                  <a:pt x="633" y="62"/>
                </a:lnTo>
                <a:lnTo>
                  <a:pt x="640" y="55"/>
                </a:lnTo>
                <a:lnTo>
                  <a:pt x="642" y="48"/>
                </a:lnTo>
                <a:lnTo>
                  <a:pt x="645" y="41"/>
                </a:lnTo>
                <a:lnTo>
                  <a:pt x="647" y="34"/>
                </a:lnTo>
                <a:lnTo>
                  <a:pt x="650" y="29"/>
                </a:lnTo>
                <a:lnTo>
                  <a:pt x="657" y="19"/>
                </a:lnTo>
                <a:lnTo>
                  <a:pt x="664" y="12"/>
                </a:lnTo>
                <a:lnTo>
                  <a:pt x="671" y="8"/>
                </a:lnTo>
                <a:lnTo>
                  <a:pt x="678" y="3"/>
                </a:lnTo>
                <a:lnTo>
                  <a:pt x="683" y="0"/>
                </a:lnTo>
                <a:lnTo>
                  <a:pt x="688" y="0"/>
                </a:lnTo>
                <a:lnTo>
                  <a:pt x="693" y="0"/>
                </a:lnTo>
                <a:lnTo>
                  <a:pt x="695" y="0"/>
                </a:lnTo>
                <a:lnTo>
                  <a:pt x="700" y="3"/>
                </a:lnTo>
                <a:lnTo>
                  <a:pt x="704" y="3"/>
                </a:lnTo>
                <a:lnTo>
                  <a:pt x="712" y="5"/>
                </a:lnTo>
                <a:lnTo>
                  <a:pt x="719" y="8"/>
                </a:lnTo>
                <a:lnTo>
                  <a:pt x="726" y="10"/>
                </a:lnTo>
                <a:lnTo>
                  <a:pt x="733" y="12"/>
                </a:lnTo>
                <a:lnTo>
                  <a:pt x="750" y="19"/>
                </a:lnTo>
                <a:lnTo>
                  <a:pt x="769" y="29"/>
                </a:lnTo>
                <a:lnTo>
                  <a:pt x="781" y="34"/>
                </a:lnTo>
                <a:lnTo>
                  <a:pt x="790" y="41"/>
                </a:lnTo>
                <a:lnTo>
                  <a:pt x="802" y="48"/>
                </a:lnTo>
                <a:lnTo>
                  <a:pt x="814" y="55"/>
                </a:lnTo>
                <a:lnTo>
                  <a:pt x="826" y="62"/>
                </a:lnTo>
                <a:lnTo>
                  <a:pt x="836" y="69"/>
                </a:lnTo>
                <a:lnTo>
                  <a:pt x="845" y="77"/>
                </a:lnTo>
                <a:lnTo>
                  <a:pt x="855" y="84"/>
                </a:lnTo>
                <a:lnTo>
                  <a:pt x="864" y="88"/>
                </a:lnTo>
                <a:lnTo>
                  <a:pt x="874" y="96"/>
                </a:lnTo>
                <a:lnTo>
                  <a:pt x="881" y="100"/>
                </a:lnTo>
                <a:lnTo>
                  <a:pt x="888" y="105"/>
                </a:lnTo>
                <a:lnTo>
                  <a:pt x="893" y="110"/>
                </a:lnTo>
                <a:lnTo>
                  <a:pt x="898" y="115"/>
                </a:lnTo>
                <a:lnTo>
                  <a:pt x="903" y="119"/>
                </a:lnTo>
                <a:lnTo>
                  <a:pt x="907" y="124"/>
                </a:lnTo>
                <a:lnTo>
                  <a:pt x="910" y="127"/>
                </a:lnTo>
                <a:lnTo>
                  <a:pt x="912" y="131"/>
                </a:lnTo>
                <a:lnTo>
                  <a:pt x="915" y="134"/>
                </a:lnTo>
                <a:lnTo>
                  <a:pt x="915" y="136"/>
                </a:lnTo>
                <a:lnTo>
                  <a:pt x="915" y="141"/>
                </a:lnTo>
                <a:lnTo>
                  <a:pt x="912" y="148"/>
                </a:lnTo>
                <a:lnTo>
                  <a:pt x="910" y="160"/>
                </a:lnTo>
                <a:lnTo>
                  <a:pt x="905" y="172"/>
                </a:lnTo>
                <a:lnTo>
                  <a:pt x="896" y="186"/>
                </a:lnTo>
                <a:lnTo>
                  <a:pt x="888" y="203"/>
                </a:lnTo>
                <a:lnTo>
                  <a:pt x="876" y="219"/>
                </a:lnTo>
                <a:lnTo>
                  <a:pt x="864" y="238"/>
                </a:lnTo>
                <a:lnTo>
                  <a:pt x="853" y="26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0" name="Freeform 37"/>
          <p:cNvSpPr/>
          <p:nvPr/>
        </p:nvSpPr>
        <p:spPr>
          <a:xfrm>
            <a:off x="5434013" y="1821656"/>
            <a:ext cx="235744" cy="175022"/>
          </a:xfrm>
          <a:custGeom>
            <a:avLst/>
            <a:gdLst>
              <a:gd name="txL" fmla="*/ 0 w 494"/>
              <a:gd name="txT" fmla="*/ 0 h 367"/>
              <a:gd name="txR" fmla="*/ 494 w 494"/>
              <a:gd name="txB" fmla="*/ 367 h 367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494" h="367">
                <a:moveTo>
                  <a:pt x="0" y="0"/>
                </a:moveTo>
                <a:lnTo>
                  <a:pt x="35" y="0"/>
                </a:lnTo>
                <a:lnTo>
                  <a:pt x="71" y="0"/>
                </a:lnTo>
                <a:lnTo>
                  <a:pt x="105" y="0"/>
                </a:lnTo>
                <a:lnTo>
                  <a:pt x="136" y="3"/>
                </a:lnTo>
                <a:lnTo>
                  <a:pt x="164" y="3"/>
                </a:lnTo>
                <a:lnTo>
                  <a:pt x="193" y="5"/>
                </a:lnTo>
                <a:lnTo>
                  <a:pt x="219" y="7"/>
                </a:lnTo>
                <a:lnTo>
                  <a:pt x="243" y="7"/>
                </a:lnTo>
                <a:lnTo>
                  <a:pt x="267" y="10"/>
                </a:lnTo>
                <a:lnTo>
                  <a:pt x="286" y="12"/>
                </a:lnTo>
                <a:lnTo>
                  <a:pt x="305" y="15"/>
                </a:lnTo>
                <a:lnTo>
                  <a:pt x="324" y="17"/>
                </a:lnTo>
                <a:lnTo>
                  <a:pt x="339" y="19"/>
                </a:lnTo>
                <a:lnTo>
                  <a:pt x="353" y="22"/>
                </a:lnTo>
                <a:lnTo>
                  <a:pt x="365" y="24"/>
                </a:lnTo>
                <a:lnTo>
                  <a:pt x="374" y="26"/>
                </a:lnTo>
                <a:lnTo>
                  <a:pt x="389" y="38"/>
                </a:lnTo>
                <a:lnTo>
                  <a:pt x="403" y="50"/>
                </a:lnTo>
                <a:lnTo>
                  <a:pt x="417" y="65"/>
                </a:lnTo>
                <a:lnTo>
                  <a:pt x="429" y="79"/>
                </a:lnTo>
                <a:lnTo>
                  <a:pt x="444" y="98"/>
                </a:lnTo>
                <a:lnTo>
                  <a:pt x="453" y="117"/>
                </a:lnTo>
                <a:lnTo>
                  <a:pt x="460" y="126"/>
                </a:lnTo>
                <a:lnTo>
                  <a:pt x="465" y="138"/>
                </a:lnTo>
                <a:lnTo>
                  <a:pt x="470" y="150"/>
                </a:lnTo>
                <a:lnTo>
                  <a:pt x="475" y="162"/>
                </a:lnTo>
                <a:lnTo>
                  <a:pt x="477" y="176"/>
                </a:lnTo>
                <a:lnTo>
                  <a:pt x="480" y="188"/>
                </a:lnTo>
                <a:lnTo>
                  <a:pt x="484" y="210"/>
                </a:lnTo>
                <a:lnTo>
                  <a:pt x="487" y="229"/>
                </a:lnTo>
                <a:lnTo>
                  <a:pt x="492" y="248"/>
                </a:lnTo>
                <a:lnTo>
                  <a:pt x="492" y="264"/>
                </a:lnTo>
                <a:lnTo>
                  <a:pt x="494" y="281"/>
                </a:lnTo>
                <a:lnTo>
                  <a:pt x="492" y="298"/>
                </a:lnTo>
                <a:lnTo>
                  <a:pt x="487" y="312"/>
                </a:lnTo>
                <a:lnTo>
                  <a:pt x="484" y="319"/>
                </a:lnTo>
                <a:lnTo>
                  <a:pt x="482" y="326"/>
                </a:lnTo>
                <a:lnTo>
                  <a:pt x="477" y="333"/>
                </a:lnTo>
                <a:lnTo>
                  <a:pt x="475" y="338"/>
                </a:lnTo>
                <a:lnTo>
                  <a:pt x="465" y="348"/>
                </a:lnTo>
                <a:lnTo>
                  <a:pt x="453" y="355"/>
                </a:lnTo>
                <a:lnTo>
                  <a:pt x="441" y="360"/>
                </a:lnTo>
                <a:lnTo>
                  <a:pt x="427" y="364"/>
                </a:lnTo>
                <a:lnTo>
                  <a:pt x="415" y="367"/>
                </a:lnTo>
                <a:lnTo>
                  <a:pt x="401" y="367"/>
                </a:lnTo>
                <a:lnTo>
                  <a:pt x="394" y="367"/>
                </a:lnTo>
                <a:lnTo>
                  <a:pt x="384" y="364"/>
                </a:lnTo>
                <a:lnTo>
                  <a:pt x="374" y="362"/>
                </a:lnTo>
                <a:lnTo>
                  <a:pt x="365" y="357"/>
                </a:lnTo>
                <a:lnTo>
                  <a:pt x="353" y="353"/>
                </a:lnTo>
                <a:lnTo>
                  <a:pt x="341" y="345"/>
                </a:lnTo>
                <a:lnTo>
                  <a:pt x="329" y="338"/>
                </a:lnTo>
                <a:lnTo>
                  <a:pt x="315" y="329"/>
                </a:lnTo>
                <a:lnTo>
                  <a:pt x="300" y="319"/>
                </a:lnTo>
                <a:lnTo>
                  <a:pt x="286" y="307"/>
                </a:lnTo>
                <a:lnTo>
                  <a:pt x="269" y="295"/>
                </a:lnTo>
                <a:lnTo>
                  <a:pt x="253" y="281"/>
                </a:lnTo>
                <a:lnTo>
                  <a:pt x="234" y="267"/>
                </a:lnTo>
                <a:lnTo>
                  <a:pt x="215" y="253"/>
                </a:lnTo>
                <a:lnTo>
                  <a:pt x="195" y="236"/>
                </a:lnTo>
                <a:lnTo>
                  <a:pt x="174" y="217"/>
                </a:lnTo>
                <a:lnTo>
                  <a:pt x="155" y="200"/>
                </a:lnTo>
                <a:lnTo>
                  <a:pt x="136" y="181"/>
                </a:lnTo>
                <a:lnTo>
                  <a:pt x="117" y="165"/>
                </a:lnTo>
                <a:lnTo>
                  <a:pt x="100" y="148"/>
                </a:lnTo>
                <a:lnTo>
                  <a:pt x="86" y="134"/>
                </a:lnTo>
                <a:lnTo>
                  <a:pt x="71" y="117"/>
                </a:lnTo>
                <a:lnTo>
                  <a:pt x="57" y="103"/>
                </a:lnTo>
                <a:lnTo>
                  <a:pt x="45" y="88"/>
                </a:lnTo>
                <a:lnTo>
                  <a:pt x="35" y="74"/>
                </a:lnTo>
                <a:lnTo>
                  <a:pt x="26" y="62"/>
                </a:lnTo>
                <a:lnTo>
                  <a:pt x="19" y="48"/>
                </a:lnTo>
                <a:lnTo>
                  <a:pt x="12" y="38"/>
                </a:lnTo>
                <a:lnTo>
                  <a:pt x="7" y="26"/>
                </a:lnTo>
                <a:lnTo>
                  <a:pt x="2" y="17"/>
                </a:lnTo>
                <a:lnTo>
                  <a:pt x="0" y="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" name="Freeform 38"/>
          <p:cNvSpPr/>
          <p:nvPr/>
        </p:nvSpPr>
        <p:spPr>
          <a:xfrm>
            <a:off x="5860256" y="2327672"/>
            <a:ext cx="579835" cy="685800"/>
          </a:xfrm>
          <a:custGeom>
            <a:avLst/>
            <a:gdLst>
              <a:gd name="txL" fmla="*/ 0 w 1218"/>
              <a:gd name="txT" fmla="*/ 0 h 1440"/>
              <a:gd name="txR" fmla="*/ 1218 w 1218"/>
              <a:gd name="txB" fmla="*/ 1440 h 144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18" h="1440">
                <a:moveTo>
                  <a:pt x="244" y="174"/>
                </a:moveTo>
                <a:lnTo>
                  <a:pt x="241" y="181"/>
                </a:lnTo>
                <a:lnTo>
                  <a:pt x="239" y="188"/>
                </a:lnTo>
                <a:lnTo>
                  <a:pt x="236" y="198"/>
                </a:lnTo>
                <a:lnTo>
                  <a:pt x="234" y="207"/>
                </a:lnTo>
                <a:lnTo>
                  <a:pt x="232" y="219"/>
                </a:lnTo>
                <a:lnTo>
                  <a:pt x="229" y="233"/>
                </a:lnTo>
                <a:lnTo>
                  <a:pt x="227" y="248"/>
                </a:lnTo>
                <a:lnTo>
                  <a:pt x="225" y="264"/>
                </a:lnTo>
                <a:lnTo>
                  <a:pt x="222" y="283"/>
                </a:lnTo>
                <a:lnTo>
                  <a:pt x="220" y="302"/>
                </a:lnTo>
                <a:lnTo>
                  <a:pt x="217" y="324"/>
                </a:lnTo>
                <a:lnTo>
                  <a:pt x="215" y="345"/>
                </a:lnTo>
                <a:lnTo>
                  <a:pt x="213" y="369"/>
                </a:lnTo>
                <a:lnTo>
                  <a:pt x="210" y="393"/>
                </a:lnTo>
                <a:lnTo>
                  <a:pt x="208" y="419"/>
                </a:lnTo>
                <a:lnTo>
                  <a:pt x="205" y="448"/>
                </a:lnTo>
                <a:lnTo>
                  <a:pt x="203" y="474"/>
                </a:lnTo>
                <a:lnTo>
                  <a:pt x="201" y="500"/>
                </a:lnTo>
                <a:lnTo>
                  <a:pt x="198" y="526"/>
                </a:lnTo>
                <a:lnTo>
                  <a:pt x="196" y="550"/>
                </a:lnTo>
                <a:lnTo>
                  <a:pt x="193" y="574"/>
                </a:lnTo>
                <a:lnTo>
                  <a:pt x="193" y="598"/>
                </a:lnTo>
                <a:lnTo>
                  <a:pt x="191" y="617"/>
                </a:lnTo>
                <a:lnTo>
                  <a:pt x="189" y="638"/>
                </a:lnTo>
                <a:lnTo>
                  <a:pt x="186" y="657"/>
                </a:lnTo>
                <a:lnTo>
                  <a:pt x="186" y="674"/>
                </a:lnTo>
                <a:lnTo>
                  <a:pt x="184" y="688"/>
                </a:lnTo>
                <a:lnTo>
                  <a:pt x="184" y="702"/>
                </a:lnTo>
                <a:lnTo>
                  <a:pt x="182" y="717"/>
                </a:lnTo>
                <a:lnTo>
                  <a:pt x="182" y="728"/>
                </a:lnTo>
                <a:lnTo>
                  <a:pt x="182" y="738"/>
                </a:lnTo>
                <a:lnTo>
                  <a:pt x="182" y="747"/>
                </a:lnTo>
                <a:lnTo>
                  <a:pt x="182" y="767"/>
                </a:lnTo>
                <a:lnTo>
                  <a:pt x="184" y="790"/>
                </a:lnTo>
                <a:lnTo>
                  <a:pt x="186" y="812"/>
                </a:lnTo>
                <a:lnTo>
                  <a:pt x="189" y="836"/>
                </a:lnTo>
                <a:lnTo>
                  <a:pt x="193" y="862"/>
                </a:lnTo>
                <a:lnTo>
                  <a:pt x="196" y="886"/>
                </a:lnTo>
                <a:lnTo>
                  <a:pt x="205" y="938"/>
                </a:lnTo>
                <a:lnTo>
                  <a:pt x="210" y="962"/>
                </a:lnTo>
                <a:lnTo>
                  <a:pt x="217" y="988"/>
                </a:lnTo>
                <a:lnTo>
                  <a:pt x="225" y="1012"/>
                </a:lnTo>
                <a:lnTo>
                  <a:pt x="234" y="1035"/>
                </a:lnTo>
                <a:lnTo>
                  <a:pt x="244" y="1057"/>
                </a:lnTo>
                <a:lnTo>
                  <a:pt x="256" y="1078"/>
                </a:lnTo>
                <a:lnTo>
                  <a:pt x="268" y="1097"/>
                </a:lnTo>
                <a:lnTo>
                  <a:pt x="275" y="1107"/>
                </a:lnTo>
                <a:lnTo>
                  <a:pt x="282" y="1114"/>
                </a:lnTo>
                <a:lnTo>
                  <a:pt x="289" y="1124"/>
                </a:lnTo>
                <a:lnTo>
                  <a:pt x="296" y="1133"/>
                </a:lnTo>
                <a:lnTo>
                  <a:pt x="306" y="1143"/>
                </a:lnTo>
                <a:lnTo>
                  <a:pt x="315" y="1150"/>
                </a:lnTo>
                <a:lnTo>
                  <a:pt x="327" y="1157"/>
                </a:lnTo>
                <a:lnTo>
                  <a:pt x="339" y="1164"/>
                </a:lnTo>
                <a:lnTo>
                  <a:pt x="351" y="1171"/>
                </a:lnTo>
                <a:lnTo>
                  <a:pt x="363" y="1176"/>
                </a:lnTo>
                <a:lnTo>
                  <a:pt x="377" y="1183"/>
                </a:lnTo>
                <a:lnTo>
                  <a:pt x="392" y="1188"/>
                </a:lnTo>
                <a:lnTo>
                  <a:pt x="408" y="1193"/>
                </a:lnTo>
                <a:lnTo>
                  <a:pt x="423" y="1197"/>
                </a:lnTo>
                <a:lnTo>
                  <a:pt x="439" y="1200"/>
                </a:lnTo>
                <a:lnTo>
                  <a:pt x="459" y="1204"/>
                </a:lnTo>
                <a:lnTo>
                  <a:pt x="475" y="1207"/>
                </a:lnTo>
                <a:lnTo>
                  <a:pt x="494" y="1209"/>
                </a:lnTo>
                <a:lnTo>
                  <a:pt x="513" y="1212"/>
                </a:lnTo>
                <a:lnTo>
                  <a:pt x="530" y="1214"/>
                </a:lnTo>
                <a:lnTo>
                  <a:pt x="568" y="1214"/>
                </a:lnTo>
                <a:lnTo>
                  <a:pt x="607" y="1214"/>
                </a:lnTo>
                <a:lnTo>
                  <a:pt x="645" y="1214"/>
                </a:lnTo>
                <a:lnTo>
                  <a:pt x="685" y="1209"/>
                </a:lnTo>
                <a:lnTo>
                  <a:pt x="724" y="1204"/>
                </a:lnTo>
                <a:lnTo>
                  <a:pt x="764" y="1200"/>
                </a:lnTo>
                <a:lnTo>
                  <a:pt x="807" y="1195"/>
                </a:lnTo>
                <a:lnTo>
                  <a:pt x="826" y="1193"/>
                </a:lnTo>
                <a:lnTo>
                  <a:pt x="843" y="1185"/>
                </a:lnTo>
                <a:lnTo>
                  <a:pt x="860" y="1178"/>
                </a:lnTo>
                <a:lnTo>
                  <a:pt x="876" y="1171"/>
                </a:lnTo>
                <a:lnTo>
                  <a:pt x="893" y="1159"/>
                </a:lnTo>
                <a:lnTo>
                  <a:pt x="910" y="1147"/>
                </a:lnTo>
                <a:lnTo>
                  <a:pt x="924" y="1133"/>
                </a:lnTo>
                <a:lnTo>
                  <a:pt x="939" y="1116"/>
                </a:lnTo>
                <a:lnTo>
                  <a:pt x="953" y="1097"/>
                </a:lnTo>
                <a:lnTo>
                  <a:pt x="965" y="1078"/>
                </a:lnTo>
                <a:lnTo>
                  <a:pt x="979" y="1057"/>
                </a:lnTo>
                <a:lnTo>
                  <a:pt x="991" y="1033"/>
                </a:lnTo>
                <a:lnTo>
                  <a:pt x="1001" y="1007"/>
                </a:lnTo>
                <a:lnTo>
                  <a:pt x="1013" y="981"/>
                </a:lnTo>
                <a:lnTo>
                  <a:pt x="1022" y="952"/>
                </a:lnTo>
                <a:lnTo>
                  <a:pt x="1032" y="924"/>
                </a:lnTo>
                <a:lnTo>
                  <a:pt x="1039" y="893"/>
                </a:lnTo>
                <a:lnTo>
                  <a:pt x="1046" y="866"/>
                </a:lnTo>
                <a:lnTo>
                  <a:pt x="1053" y="840"/>
                </a:lnTo>
                <a:lnTo>
                  <a:pt x="1060" y="817"/>
                </a:lnTo>
                <a:lnTo>
                  <a:pt x="1065" y="795"/>
                </a:lnTo>
                <a:lnTo>
                  <a:pt x="1072" y="774"/>
                </a:lnTo>
                <a:lnTo>
                  <a:pt x="1079" y="755"/>
                </a:lnTo>
                <a:lnTo>
                  <a:pt x="1084" y="740"/>
                </a:lnTo>
                <a:lnTo>
                  <a:pt x="1091" y="726"/>
                </a:lnTo>
                <a:lnTo>
                  <a:pt x="1096" y="712"/>
                </a:lnTo>
                <a:lnTo>
                  <a:pt x="1101" y="702"/>
                </a:lnTo>
                <a:lnTo>
                  <a:pt x="1106" y="693"/>
                </a:lnTo>
                <a:lnTo>
                  <a:pt x="1110" y="688"/>
                </a:lnTo>
                <a:lnTo>
                  <a:pt x="1113" y="683"/>
                </a:lnTo>
                <a:lnTo>
                  <a:pt x="1118" y="678"/>
                </a:lnTo>
                <a:lnTo>
                  <a:pt x="1120" y="678"/>
                </a:lnTo>
                <a:lnTo>
                  <a:pt x="1122" y="678"/>
                </a:lnTo>
                <a:lnTo>
                  <a:pt x="1125" y="681"/>
                </a:lnTo>
                <a:lnTo>
                  <a:pt x="1125" y="686"/>
                </a:lnTo>
                <a:lnTo>
                  <a:pt x="1127" y="690"/>
                </a:lnTo>
                <a:lnTo>
                  <a:pt x="1127" y="698"/>
                </a:lnTo>
                <a:lnTo>
                  <a:pt x="1130" y="707"/>
                </a:lnTo>
                <a:lnTo>
                  <a:pt x="1132" y="717"/>
                </a:lnTo>
                <a:lnTo>
                  <a:pt x="1132" y="728"/>
                </a:lnTo>
                <a:lnTo>
                  <a:pt x="1134" y="743"/>
                </a:lnTo>
                <a:lnTo>
                  <a:pt x="1134" y="757"/>
                </a:lnTo>
                <a:lnTo>
                  <a:pt x="1137" y="774"/>
                </a:lnTo>
                <a:lnTo>
                  <a:pt x="1137" y="793"/>
                </a:lnTo>
                <a:lnTo>
                  <a:pt x="1139" y="814"/>
                </a:lnTo>
                <a:lnTo>
                  <a:pt x="1142" y="836"/>
                </a:lnTo>
                <a:lnTo>
                  <a:pt x="1142" y="857"/>
                </a:lnTo>
                <a:lnTo>
                  <a:pt x="1144" y="883"/>
                </a:lnTo>
                <a:lnTo>
                  <a:pt x="1146" y="907"/>
                </a:lnTo>
                <a:lnTo>
                  <a:pt x="1149" y="931"/>
                </a:lnTo>
                <a:lnTo>
                  <a:pt x="1151" y="955"/>
                </a:lnTo>
                <a:lnTo>
                  <a:pt x="1153" y="976"/>
                </a:lnTo>
                <a:lnTo>
                  <a:pt x="1156" y="997"/>
                </a:lnTo>
                <a:lnTo>
                  <a:pt x="1161" y="1019"/>
                </a:lnTo>
                <a:lnTo>
                  <a:pt x="1163" y="1038"/>
                </a:lnTo>
                <a:lnTo>
                  <a:pt x="1165" y="1057"/>
                </a:lnTo>
                <a:lnTo>
                  <a:pt x="1170" y="1074"/>
                </a:lnTo>
                <a:lnTo>
                  <a:pt x="1175" y="1090"/>
                </a:lnTo>
                <a:lnTo>
                  <a:pt x="1180" y="1104"/>
                </a:lnTo>
                <a:lnTo>
                  <a:pt x="1182" y="1119"/>
                </a:lnTo>
                <a:lnTo>
                  <a:pt x="1189" y="1133"/>
                </a:lnTo>
                <a:lnTo>
                  <a:pt x="1194" y="1145"/>
                </a:lnTo>
                <a:lnTo>
                  <a:pt x="1201" y="1157"/>
                </a:lnTo>
                <a:lnTo>
                  <a:pt x="1206" y="1169"/>
                </a:lnTo>
                <a:lnTo>
                  <a:pt x="1211" y="1178"/>
                </a:lnTo>
                <a:lnTo>
                  <a:pt x="1216" y="1188"/>
                </a:lnTo>
                <a:lnTo>
                  <a:pt x="1218" y="1197"/>
                </a:lnTo>
                <a:lnTo>
                  <a:pt x="1218" y="1207"/>
                </a:lnTo>
                <a:lnTo>
                  <a:pt x="1218" y="1216"/>
                </a:lnTo>
                <a:lnTo>
                  <a:pt x="1218" y="1223"/>
                </a:lnTo>
                <a:lnTo>
                  <a:pt x="1218" y="1233"/>
                </a:lnTo>
                <a:lnTo>
                  <a:pt x="1216" y="1243"/>
                </a:lnTo>
                <a:lnTo>
                  <a:pt x="1211" y="1250"/>
                </a:lnTo>
                <a:lnTo>
                  <a:pt x="1206" y="1257"/>
                </a:lnTo>
                <a:lnTo>
                  <a:pt x="1201" y="1266"/>
                </a:lnTo>
                <a:lnTo>
                  <a:pt x="1194" y="1273"/>
                </a:lnTo>
                <a:lnTo>
                  <a:pt x="1187" y="1281"/>
                </a:lnTo>
                <a:lnTo>
                  <a:pt x="1177" y="1290"/>
                </a:lnTo>
                <a:lnTo>
                  <a:pt x="1168" y="1297"/>
                </a:lnTo>
                <a:lnTo>
                  <a:pt x="1158" y="1304"/>
                </a:lnTo>
                <a:lnTo>
                  <a:pt x="1146" y="1314"/>
                </a:lnTo>
                <a:lnTo>
                  <a:pt x="1134" y="1323"/>
                </a:lnTo>
                <a:lnTo>
                  <a:pt x="1110" y="1340"/>
                </a:lnTo>
                <a:lnTo>
                  <a:pt x="1087" y="1357"/>
                </a:lnTo>
                <a:lnTo>
                  <a:pt x="1060" y="1369"/>
                </a:lnTo>
                <a:lnTo>
                  <a:pt x="1034" y="1381"/>
                </a:lnTo>
                <a:lnTo>
                  <a:pt x="1005" y="1392"/>
                </a:lnTo>
                <a:lnTo>
                  <a:pt x="977" y="1402"/>
                </a:lnTo>
                <a:lnTo>
                  <a:pt x="943" y="1414"/>
                </a:lnTo>
                <a:lnTo>
                  <a:pt x="927" y="1416"/>
                </a:lnTo>
                <a:lnTo>
                  <a:pt x="910" y="1419"/>
                </a:lnTo>
                <a:lnTo>
                  <a:pt x="891" y="1421"/>
                </a:lnTo>
                <a:lnTo>
                  <a:pt x="872" y="1423"/>
                </a:lnTo>
                <a:lnTo>
                  <a:pt x="853" y="1426"/>
                </a:lnTo>
                <a:lnTo>
                  <a:pt x="831" y="1428"/>
                </a:lnTo>
                <a:lnTo>
                  <a:pt x="810" y="1431"/>
                </a:lnTo>
                <a:lnTo>
                  <a:pt x="788" y="1433"/>
                </a:lnTo>
                <a:lnTo>
                  <a:pt x="743" y="1435"/>
                </a:lnTo>
                <a:lnTo>
                  <a:pt x="695" y="1438"/>
                </a:lnTo>
                <a:lnTo>
                  <a:pt x="645" y="1440"/>
                </a:lnTo>
                <a:lnTo>
                  <a:pt x="595" y="1440"/>
                </a:lnTo>
                <a:lnTo>
                  <a:pt x="566" y="1438"/>
                </a:lnTo>
                <a:lnTo>
                  <a:pt x="540" y="1435"/>
                </a:lnTo>
                <a:lnTo>
                  <a:pt x="513" y="1431"/>
                </a:lnTo>
                <a:lnTo>
                  <a:pt x="487" y="1428"/>
                </a:lnTo>
                <a:lnTo>
                  <a:pt x="463" y="1423"/>
                </a:lnTo>
                <a:lnTo>
                  <a:pt x="442" y="1419"/>
                </a:lnTo>
                <a:lnTo>
                  <a:pt x="420" y="1414"/>
                </a:lnTo>
                <a:lnTo>
                  <a:pt x="399" y="1409"/>
                </a:lnTo>
                <a:lnTo>
                  <a:pt x="377" y="1404"/>
                </a:lnTo>
                <a:lnTo>
                  <a:pt x="358" y="1400"/>
                </a:lnTo>
                <a:lnTo>
                  <a:pt x="342" y="1392"/>
                </a:lnTo>
                <a:lnTo>
                  <a:pt x="325" y="1388"/>
                </a:lnTo>
                <a:lnTo>
                  <a:pt x="308" y="1381"/>
                </a:lnTo>
                <a:lnTo>
                  <a:pt x="294" y="1373"/>
                </a:lnTo>
                <a:lnTo>
                  <a:pt x="282" y="1366"/>
                </a:lnTo>
                <a:lnTo>
                  <a:pt x="268" y="1359"/>
                </a:lnTo>
                <a:lnTo>
                  <a:pt x="241" y="1338"/>
                </a:lnTo>
                <a:lnTo>
                  <a:pt x="217" y="1316"/>
                </a:lnTo>
                <a:lnTo>
                  <a:pt x="193" y="1293"/>
                </a:lnTo>
                <a:lnTo>
                  <a:pt x="174" y="1269"/>
                </a:lnTo>
                <a:lnTo>
                  <a:pt x="158" y="1245"/>
                </a:lnTo>
                <a:lnTo>
                  <a:pt x="148" y="1231"/>
                </a:lnTo>
                <a:lnTo>
                  <a:pt x="141" y="1219"/>
                </a:lnTo>
                <a:lnTo>
                  <a:pt x="134" y="1207"/>
                </a:lnTo>
                <a:lnTo>
                  <a:pt x="129" y="1195"/>
                </a:lnTo>
                <a:lnTo>
                  <a:pt x="124" y="1181"/>
                </a:lnTo>
                <a:lnTo>
                  <a:pt x="119" y="1169"/>
                </a:lnTo>
                <a:lnTo>
                  <a:pt x="112" y="1154"/>
                </a:lnTo>
                <a:lnTo>
                  <a:pt x="105" y="1143"/>
                </a:lnTo>
                <a:lnTo>
                  <a:pt x="100" y="1126"/>
                </a:lnTo>
                <a:lnTo>
                  <a:pt x="96" y="1112"/>
                </a:lnTo>
                <a:lnTo>
                  <a:pt x="91" y="1097"/>
                </a:lnTo>
                <a:lnTo>
                  <a:pt x="86" y="1081"/>
                </a:lnTo>
                <a:lnTo>
                  <a:pt x="84" y="1064"/>
                </a:lnTo>
                <a:lnTo>
                  <a:pt x="79" y="1045"/>
                </a:lnTo>
                <a:lnTo>
                  <a:pt x="76" y="1028"/>
                </a:lnTo>
                <a:lnTo>
                  <a:pt x="74" y="1009"/>
                </a:lnTo>
                <a:lnTo>
                  <a:pt x="72" y="990"/>
                </a:lnTo>
                <a:lnTo>
                  <a:pt x="72" y="969"/>
                </a:lnTo>
                <a:lnTo>
                  <a:pt x="69" y="947"/>
                </a:lnTo>
                <a:lnTo>
                  <a:pt x="69" y="926"/>
                </a:lnTo>
                <a:lnTo>
                  <a:pt x="69" y="905"/>
                </a:lnTo>
                <a:lnTo>
                  <a:pt x="69" y="883"/>
                </a:lnTo>
                <a:lnTo>
                  <a:pt x="69" y="859"/>
                </a:lnTo>
                <a:lnTo>
                  <a:pt x="69" y="836"/>
                </a:lnTo>
                <a:lnTo>
                  <a:pt x="69" y="809"/>
                </a:lnTo>
                <a:lnTo>
                  <a:pt x="69" y="786"/>
                </a:lnTo>
                <a:lnTo>
                  <a:pt x="69" y="759"/>
                </a:lnTo>
                <a:lnTo>
                  <a:pt x="69" y="733"/>
                </a:lnTo>
                <a:lnTo>
                  <a:pt x="69" y="705"/>
                </a:lnTo>
                <a:lnTo>
                  <a:pt x="69" y="676"/>
                </a:lnTo>
                <a:lnTo>
                  <a:pt x="72" y="648"/>
                </a:lnTo>
                <a:lnTo>
                  <a:pt x="72" y="617"/>
                </a:lnTo>
                <a:lnTo>
                  <a:pt x="72" y="586"/>
                </a:lnTo>
                <a:lnTo>
                  <a:pt x="74" y="555"/>
                </a:lnTo>
                <a:lnTo>
                  <a:pt x="74" y="524"/>
                </a:lnTo>
                <a:lnTo>
                  <a:pt x="76" y="488"/>
                </a:lnTo>
                <a:lnTo>
                  <a:pt x="79" y="455"/>
                </a:lnTo>
                <a:lnTo>
                  <a:pt x="81" y="419"/>
                </a:lnTo>
                <a:lnTo>
                  <a:pt x="81" y="386"/>
                </a:lnTo>
                <a:lnTo>
                  <a:pt x="81" y="352"/>
                </a:lnTo>
                <a:lnTo>
                  <a:pt x="79" y="321"/>
                </a:lnTo>
                <a:lnTo>
                  <a:pt x="79" y="293"/>
                </a:lnTo>
                <a:lnTo>
                  <a:pt x="76" y="264"/>
                </a:lnTo>
                <a:lnTo>
                  <a:pt x="74" y="238"/>
                </a:lnTo>
                <a:lnTo>
                  <a:pt x="72" y="214"/>
                </a:lnTo>
                <a:lnTo>
                  <a:pt x="69" y="193"/>
                </a:lnTo>
                <a:lnTo>
                  <a:pt x="67" y="174"/>
                </a:lnTo>
                <a:lnTo>
                  <a:pt x="62" y="155"/>
                </a:lnTo>
                <a:lnTo>
                  <a:pt x="60" y="138"/>
                </a:lnTo>
                <a:lnTo>
                  <a:pt x="55" y="124"/>
                </a:lnTo>
                <a:lnTo>
                  <a:pt x="50" y="110"/>
                </a:lnTo>
                <a:lnTo>
                  <a:pt x="43" y="98"/>
                </a:lnTo>
                <a:lnTo>
                  <a:pt x="38" y="88"/>
                </a:lnTo>
                <a:lnTo>
                  <a:pt x="31" y="79"/>
                </a:lnTo>
                <a:lnTo>
                  <a:pt x="24" y="74"/>
                </a:lnTo>
                <a:lnTo>
                  <a:pt x="19" y="69"/>
                </a:lnTo>
                <a:lnTo>
                  <a:pt x="14" y="64"/>
                </a:lnTo>
                <a:lnTo>
                  <a:pt x="10" y="60"/>
                </a:lnTo>
                <a:lnTo>
                  <a:pt x="7" y="55"/>
                </a:lnTo>
                <a:lnTo>
                  <a:pt x="5" y="50"/>
                </a:lnTo>
                <a:lnTo>
                  <a:pt x="2" y="45"/>
                </a:lnTo>
                <a:lnTo>
                  <a:pt x="0" y="41"/>
                </a:lnTo>
                <a:lnTo>
                  <a:pt x="0" y="36"/>
                </a:lnTo>
                <a:lnTo>
                  <a:pt x="2" y="31"/>
                </a:lnTo>
                <a:lnTo>
                  <a:pt x="2" y="26"/>
                </a:lnTo>
                <a:lnTo>
                  <a:pt x="5" y="24"/>
                </a:lnTo>
                <a:lnTo>
                  <a:pt x="7" y="19"/>
                </a:lnTo>
                <a:lnTo>
                  <a:pt x="10" y="17"/>
                </a:lnTo>
                <a:lnTo>
                  <a:pt x="14" y="14"/>
                </a:lnTo>
                <a:lnTo>
                  <a:pt x="19" y="12"/>
                </a:lnTo>
                <a:lnTo>
                  <a:pt x="22" y="10"/>
                </a:lnTo>
                <a:lnTo>
                  <a:pt x="24" y="7"/>
                </a:lnTo>
                <a:lnTo>
                  <a:pt x="31" y="3"/>
                </a:lnTo>
                <a:lnTo>
                  <a:pt x="43" y="3"/>
                </a:lnTo>
                <a:lnTo>
                  <a:pt x="55" y="0"/>
                </a:lnTo>
                <a:lnTo>
                  <a:pt x="67" y="3"/>
                </a:lnTo>
                <a:lnTo>
                  <a:pt x="84" y="3"/>
                </a:lnTo>
                <a:lnTo>
                  <a:pt x="100" y="7"/>
                </a:lnTo>
                <a:lnTo>
                  <a:pt x="119" y="12"/>
                </a:lnTo>
                <a:lnTo>
                  <a:pt x="136" y="17"/>
                </a:lnTo>
                <a:lnTo>
                  <a:pt x="153" y="24"/>
                </a:lnTo>
                <a:lnTo>
                  <a:pt x="170" y="31"/>
                </a:lnTo>
                <a:lnTo>
                  <a:pt x="184" y="41"/>
                </a:lnTo>
                <a:lnTo>
                  <a:pt x="198" y="50"/>
                </a:lnTo>
                <a:lnTo>
                  <a:pt x="210" y="60"/>
                </a:lnTo>
                <a:lnTo>
                  <a:pt x="220" y="69"/>
                </a:lnTo>
                <a:lnTo>
                  <a:pt x="232" y="79"/>
                </a:lnTo>
                <a:lnTo>
                  <a:pt x="239" y="91"/>
                </a:lnTo>
                <a:lnTo>
                  <a:pt x="246" y="100"/>
                </a:lnTo>
                <a:lnTo>
                  <a:pt x="248" y="110"/>
                </a:lnTo>
                <a:lnTo>
                  <a:pt x="251" y="122"/>
                </a:lnTo>
                <a:lnTo>
                  <a:pt x="251" y="133"/>
                </a:lnTo>
                <a:lnTo>
                  <a:pt x="251" y="145"/>
                </a:lnTo>
                <a:lnTo>
                  <a:pt x="248" y="160"/>
                </a:lnTo>
                <a:lnTo>
                  <a:pt x="244" y="1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àn 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6084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610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610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610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610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610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607719" y="3643313"/>
            <a:ext cx="3162300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三部分都要扁一些，下边是干字，上横要短。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山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岸边  伟岸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785938" y="3707606"/>
            <a:ext cx="2730103" cy="5067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岸边好多人在游玩。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1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2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6091" name="Rectangle 27"/>
          <p:cNvSpPr/>
          <p:nvPr/>
        </p:nvSpPr>
        <p:spPr>
          <a:xfrm>
            <a:off x="5204064" y="1669256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54" name="Freeform 31"/>
          <p:cNvSpPr/>
          <p:nvPr/>
        </p:nvSpPr>
        <p:spPr>
          <a:xfrm>
            <a:off x="5882879" y="1660922"/>
            <a:ext cx="146447" cy="309563"/>
          </a:xfrm>
          <a:custGeom>
            <a:avLst/>
            <a:gdLst>
              <a:gd name="txL" fmla="*/ 0 w 307"/>
              <a:gd name="txT" fmla="*/ 0 h 650"/>
              <a:gd name="txR" fmla="*/ 307 w 307"/>
              <a:gd name="txB" fmla="*/ 650 h 65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7" h="650">
                <a:moveTo>
                  <a:pt x="81" y="179"/>
                </a:moveTo>
                <a:lnTo>
                  <a:pt x="71" y="150"/>
                </a:lnTo>
                <a:lnTo>
                  <a:pt x="59" y="124"/>
                </a:lnTo>
                <a:lnTo>
                  <a:pt x="55" y="112"/>
                </a:lnTo>
                <a:lnTo>
                  <a:pt x="47" y="100"/>
                </a:lnTo>
                <a:lnTo>
                  <a:pt x="38" y="88"/>
                </a:lnTo>
                <a:lnTo>
                  <a:pt x="31" y="79"/>
                </a:lnTo>
                <a:lnTo>
                  <a:pt x="24" y="74"/>
                </a:lnTo>
                <a:lnTo>
                  <a:pt x="16" y="69"/>
                </a:lnTo>
                <a:lnTo>
                  <a:pt x="12" y="65"/>
                </a:lnTo>
                <a:lnTo>
                  <a:pt x="9" y="60"/>
                </a:lnTo>
                <a:lnTo>
                  <a:pt x="5" y="57"/>
                </a:lnTo>
                <a:lnTo>
                  <a:pt x="2" y="53"/>
                </a:lnTo>
                <a:lnTo>
                  <a:pt x="0" y="48"/>
                </a:lnTo>
                <a:lnTo>
                  <a:pt x="0" y="43"/>
                </a:lnTo>
                <a:lnTo>
                  <a:pt x="0" y="41"/>
                </a:lnTo>
                <a:lnTo>
                  <a:pt x="0" y="36"/>
                </a:lnTo>
                <a:lnTo>
                  <a:pt x="2" y="31"/>
                </a:lnTo>
                <a:lnTo>
                  <a:pt x="2" y="29"/>
                </a:lnTo>
                <a:lnTo>
                  <a:pt x="5" y="26"/>
                </a:lnTo>
                <a:lnTo>
                  <a:pt x="9" y="22"/>
                </a:lnTo>
                <a:lnTo>
                  <a:pt x="12" y="19"/>
                </a:lnTo>
                <a:lnTo>
                  <a:pt x="16" y="17"/>
                </a:lnTo>
                <a:lnTo>
                  <a:pt x="19" y="15"/>
                </a:lnTo>
                <a:lnTo>
                  <a:pt x="24" y="12"/>
                </a:lnTo>
                <a:lnTo>
                  <a:pt x="31" y="7"/>
                </a:lnTo>
                <a:lnTo>
                  <a:pt x="40" y="5"/>
                </a:lnTo>
                <a:lnTo>
                  <a:pt x="55" y="3"/>
                </a:lnTo>
                <a:lnTo>
                  <a:pt x="66" y="0"/>
                </a:lnTo>
                <a:lnTo>
                  <a:pt x="83" y="0"/>
                </a:lnTo>
                <a:lnTo>
                  <a:pt x="100" y="3"/>
                </a:lnTo>
                <a:lnTo>
                  <a:pt x="119" y="5"/>
                </a:lnTo>
                <a:lnTo>
                  <a:pt x="133" y="10"/>
                </a:lnTo>
                <a:lnTo>
                  <a:pt x="150" y="15"/>
                </a:lnTo>
                <a:lnTo>
                  <a:pt x="164" y="19"/>
                </a:lnTo>
                <a:lnTo>
                  <a:pt x="181" y="26"/>
                </a:lnTo>
                <a:lnTo>
                  <a:pt x="198" y="34"/>
                </a:lnTo>
                <a:lnTo>
                  <a:pt x="214" y="43"/>
                </a:lnTo>
                <a:lnTo>
                  <a:pt x="231" y="55"/>
                </a:lnTo>
                <a:lnTo>
                  <a:pt x="238" y="60"/>
                </a:lnTo>
                <a:lnTo>
                  <a:pt x="245" y="67"/>
                </a:lnTo>
                <a:lnTo>
                  <a:pt x="257" y="81"/>
                </a:lnTo>
                <a:lnTo>
                  <a:pt x="271" y="95"/>
                </a:lnTo>
                <a:lnTo>
                  <a:pt x="281" y="107"/>
                </a:lnTo>
                <a:lnTo>
                  <a:pt x="290" y="119"/>
                </a:lnTo>
                <a:lnTo>
                  <a:pt x="298" y="131"/>
                </a:lnTo>
                <a:lnTo>
                  <a:pt x="302" y="141"/>
                </a:lnTo>
                <a:lnTo>
                  <a:pt x="307" y="148"/>
                </a:lnTo>
                <a:lnTo>
                  <a:pt x="307" y="150"/>
                </a:lnTo>
                <a:lnTo>
                  <a:pt x="307" y="153"/>
                </a:lnTo>
                <a:lnTo>
                  <a:pt x="307" y="165"/>
                </a:lnTo>
                <a:lnTo>
                  <a:pt x="305" y="176"/>
                </a:lnTo>
                <a:lnTo>
                  <a:pt x="302" y="193"/>
                </a:lnTo>
                <a:lnTo>
                  <a:pt x="300" y="210"/>
                </a:lnTo>
                <a:lnTo>
                  <a:pt x="295" y="229"/>
                </a:lnTo>
                <a:lnTo>
                  <a:pt x="293" y="253"/>
                </a:lnTo>
                <a:lnTo>
                  <a:pt x="288" y="276"/>
                </a:lnTo>
                <a:lnTo>
                  <a:pt x="283" y="303"/>
                </a:lnTo>
                <a:lnTo>
                  <a:pt x="274" y="336"/>
                </a:lnTo>
                <a:lnTo>
                  <a:pt x="267" y="372"/>
                </a:lnTo>
                <a:lnTo>
                  <a:pt x="259" y="407"/>
                </a:lnTo>
                <a:lnTo>
                  <a:pt x="255" y="445"/>
                </a:lnTo>
                <a:lnTo>
                  <a:pt x="252" y="464"/>
                </a:lnTo>
                <a:lnTo>
                  <a:pt x="250" y="486"/>
                </a:lnTo>
                <a:lnTo>
                  <a:pt x="248" y="507"/>
                </a:lnTo>
                <a:lnTo>
                  <a:pt x="248" y="529"/>
                </a:lnTo>
                <a:lnTo>
                  <a:pt x="245" y="552"/>
                </a:lnTo>
                <a:lnTo>
                  <a:pt x="245" y="576"/>
                </a:lnTo>
                <a:lnTo>
                  <a:pt x="245" y="600"/>
                </a:lnTo>
                <a:lnTo>
                  <a:pt x="245" y="624"/>
                </a:lnTo>
                <a:lnTo>
                  <a:pt x="162" y="638"/>
                </a:lnTo>
                <a:lnTo>
                  <a:pt x="81" y="650"/>
                </a:lnTo>
                <a:lnTo>
                  <a:pt x="81" y="624"/>
                </a:lnTo>
                <a:lnTo>
                  <a:pt x="83" y="598"/>
                </a:lnTo>
                <a:lnTo>
                  <a:pt x="83" y="574"/>
                </a:lnTo>
                <a:lnTo>
                  <a:pt x="83" y="550"/>
                </a:lnTo>
                <a:lnTo>
                  <a:pt x="86" y="526"/>
                </a:lnTo>
                <a:lnTo>
                  <a:pt x="86" y="502"/>
                </a:lnTo>
                <a:lnTo>
                  <a:pt x="86" y="481"/>
                </a:lnTo>
                <a:lnTo>
                  <a:pt x="88" y="462"/>
                </a:lnTo>
                <a:lnTo>
                  <a:pt x="88" y="441"/>
                </a:lnTo>
                <a:lnTo>
                  <a:pt x="88" y="422"/>
                </a:lnTo>
                <a:lnTo>
                  <a:pt x="88" y="403"/>
                </a:lnTo>
                <a:lnTo>
                  <a:pt x="88" y="386"/>
                </a:lnTo>
                <a:lnTo>
                  <a:pt x="90" y="369"/>
                </a:lnTo>
                <a:lnTo>
                  <a:pt x="90" y="353"/>
                </a:lnTo>
                <a:lnTo>
                  <a:pt x="90" y="336"/>
                </a:lnTo>
                <a:lnTo>
                  <a:pt x="90" y="322"/>
                </a:lnTo>
                <a:lnTo>
                  <a:pt x="90" y="307"/>
                </a:lnTo>
                <a:lnTo>
                  <a:pt x="90" y="293"/>
                </a:lnTo>
                <a:lnTo>
                  <a:pt x="90" y="281"/>
                </a:lnTo>
                <a:lnTo>
                  <a:pt x="88" y="269"/>
                </a:lnTo>
                <a:lnTo>
                  <a:pt x="88" y="257"/>
                </a:lnTo>
                <a:lnTo>
                  <a:pt x="88" y="248"/>
                </a:lnTo>
                <a:lnTo>
                  <a:pt x="88" y="236"/>
                </a:lnTo>
                <a:lnTo>
                  <a:pt x="88" y="229"/>
                </a:lnTo>
                <a:lnTo>
                  <a:pt x="86" y="219"/>
                </a:lnTo>
                <a:lnTo>
                  <a:pt x="86" y="212"/>
                </a:lnTo>
                <a:lnTo>
                  <a:pt x="86" y="205"/>
                </a:lnTo>
                <a:lnTo>
                  <a:pt x="83" y="198"/>
                </a:lnTo>
                <a:lnTo>
                  <a:pt x="83" y="193"/>
                </a:lnTo>
                <a:lnTo>
                  <a:pt x="83" y="186"/>
                </a:lnTo>
                <a:lnTo>
                  <a:pt x="81" y="181"/>
                </a:lnTo>
                <a:lnTo>
                  <a:pt x="81" y="17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5" name="Freeform 34"/>
          <p:cNvSpPr/>
          <p:nvPr/>
        </p:nvSpPr>
        <p:spPr>
          <a:xfrm>
            <a:off x="5644754" y="2076450"/>
            <a:ext cx="673894" cy="164306"/>
          </a:xfrm>
          <a:custGeom>
            <a:avLst/>
            <a:gdLst>
              <a:gd name="txL" fmla="*/ 0 w 1416"/>
              <a:gd name="txT" fmla="*/ 0 h 345"/>
              <a:gd name="txR" fmla="*/ 1416 w 1416"/>
              <a:gd name="txB" fmla="*/ 345 h 34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16" h="345">
                <a:moveTo>
                  <a:pt x="1366" y="24"/>
                </a:moveTo>
                <a:lnTo>
                  <a:pt x="1378" y="28"/>
                </a:lnTo>
                <a:lnTo>
                  <a:pt x="1390" y="35"/>
                </a:lnTo>
                <a:lnTo>
                  <a:pt x="1397" y="43"/>
                </a:lnTo>
                <a:lnTo>
                  <a:pt x="1404" y="47"/>
                </a:lnTo>
                <a:lnTo>
                  <a:pt x="1409" y="54"/>
                </a:lnTo>
                <a:lnTo>
                  <a:pt x="1413" y="62"/>
                </a:lnTo>
                <a:lnTo>
                  <a:pt x="1416" y="69"/>
                </a:lnTo>
                <a:lnTo>
                  <a:pt x="1416" y="74"/>
                </a:lnTo>
                <a:lnTo>
                  <a:pt x="1416" y="83"/>
                </a:lnTo>
                <a:lnTo>
                  <a:pt x="1413" y="90"/>
                </a:lnTo>
                <a:lnTo>
                  <a:pt x="1409" y="97"/>
                </a:lnTo>
                <a:lnTo>
                  <a:pt x="1404" y="102"/>
                </a:lnTo>
                <a:lnTo>
                  <a:pt x="1397" y="107"/>
                </a:lnTo>
                <a:lnTo>
                  <a:pt x="1390" y="114"/>
                </a:lnTo>
                <a:lnTo>
                  <a:pt x="1378" y="119"/>
                </a:lnTo>
                <a:lnTo>
                  <a:pt x="1366" y="124"/>
                </a:lnTo>
                <a:lnTo>
                  <a:pt x="1356" y="126"/>
                </a:lnTo>
                <a:lnTo>
                  <a:pt x="1347" y="128"/>
                </a:lnTo>
                <a:lnTo>
                  <a:pt x="1335" y="133"/>
                </a:lnTo>
                <a:lnTo>
                  <a:pt x="1320" y="135"/>
                </a:lnTo>
                <a:lnTo>
                  <a:pt x="1304" y="140"/>
                </a:lnTo>
                <a:lnTo>
                  <a:pt x="1285" y="145"/>
                </a:lnTo>
                <a:lnTo>
                  <a:pt x="1263" y="152"/>
                </a:lnTo>
                <a:lnTo>
                  <a:pt x="1239" y="157"/>
                </a:lnTo>
                <a:lnTo>
                  <a:pt x="1225" y="159"/>
                </a:lnTo>
                <a:lnTo>
                  <a:pt x="1213" y="162"/>
                </a:lnTo>
                <a:lnTo>
                  <a:pt x="1199" y="166"/>
                </a:lnTo>
                <a:lnTo>
                  <a:pt x="1185" y="169"/>
                </a:lnTo>
                <a:lnTo>
                  <a:pt x="1168" y="171"/>
                </a:lnTo>
                <a:lnTo>
                  <a:pt x="1154" y="176"/>
                </a:lnTo>
                <a:lnTo>
                  <a:pt x="1137" y="178"/>
                </a:lnTo>
                <a:lnTo>
                  <a:pt x="1120" y="181"/>
                </a:lnTo>
                <a:lnTo>
                  <a:pt x="1101" y="185"/>
                </a:lnTo>
                <a:lnTo>
                  <a:pt x="1085" y="188"/>
                </a:lnTo>
                <a:lnTo>
                  <a:pt x="1065" y="193"/>
                </a:lnTo>
                <a:lnTo>
                  <a:pt x="1046" y="195"/>
                </a:lnTo>
                <a:lnTo>
                  <a:pt x="1025" y="200"/>
                </a:lnTo>
                <a:lnTo>
                  <a:pt x="1004" y="202"/>
                </a:lnTo>
                <a:lnTo>
                  <a:pt x="982" y="207"/>
                </a:lnTo>
                <a:lnTo>
                  <a:pt x="961" y="209"/>
                </a:lnTo>
                <a:lnTo>
                  <a:pt x="915" y="216"/>
                </a:lnTo>
                <a:lnTo>
                  <a:pt x="868" y="223"/>
                </a:lnTo>
                <a:lnTo>
                  <a:pt x="818" y="231"/>
                </a:lnTo>
                <a:lnTo>
                  <a:pt x="765" y="240"/>
                </a:lnTo>
                <a:lnTo>
                  <a:pt x="713" y="247"/>
                </a:lnTo>
                <a:lnTo>
                  <a:pt x="658" y="257"/>
                </a:lnTo>
                <a:lnTo>
                  <a:pt x="601" y="264"/>
                </a:lnTo>
                <a:lnTo>
                  <a:pt x="541" y="273"/>
                </a:lnTo>
                <a:lnTo>
                  <a:pt x="482" y="281"/>
                </a:lnTo>
                <a:lnTo>
                  <a:pt x="417" y="290"/>
                </a:lnTo>
                <a:lnTo>
                  <a:pt x="353" y="300"/>
                </a:lnTo>
                <a:lnTo>
                  <a:pt x="286" y="309"/>
                </a:lnTo>
                <a:lnTo>
                  <a:pt x="217" y="319"/>
                </a:lnTo>
                <a:lnTo>
                  <a:pt x="148" y="326"/>
                </a:lnTo>
                <a:lnTo>
                  <a:pt x="74" y="335"/>
                </a:lnTo>
                <a:lnTo>
                  <a:pt x="0" y="345"/>
                </a:lnTo>
                <a:lnTo>
                  <a:pt x="0" y="209"/>
                </a:lnTo>
                <a:lnTo>
                  <a:pt x="27" y="209"/>
                </a:lnTo>
                <a:lnTo>
                  <a:pt x="55" y="209"/>
                </a:lnTo>
                <a:lnTo>
                  <a:pt x="84" y="207"/>
                </a:lnTo>
                <a:lnTo>
                  <a:pt x="115" y="204"/>
                </a:lnTo>
                <a:lnTo>
                  <a:pt x="146" y="202"/>
                </a:lnTo>
                <a:lnTo>
                  <a:pt x="179" y="200"/>
                </a:lnTo>
                <a:lnTo>
                  <a:pt x="212" y="195"/>
                </a:lnTo>
                <a:lnTo>
                  <a:pt x="248" y="190"/>
                </a:lnTo>
                <a:lnTo>
                  <a:pt x="284" y="185"/>
                </a:lnTo>
                <a:lnTo>
                  <a:pt x="322" y="181"/>
                </a:lnTo>
                <a:lnTo>
                  <a:pt x="363" y="176"/>
                </a:lnTo>
                <a:lnTo>
                  <a:pt x="403" y="169"/>
                </a:lnTo>
                <a:lnTo>
                  <a:pt x="446" y="162"/>
                </a:lnTo>
                <a:lnTo>
                  <a:pt x="489" y="152"/>
                </a:lnTo>
                <a:lnTo>
                  <a:pt x="534" y="145"/>
                </a:lnTo>
                <a:lnTo>
                  <a:pt x="582" y="135"/>
                </a:lnTo>
                <a:lnTo>
                  <a:pt x="625" y="128"/>
                </a:lnTo>
                <a:lnTo>
                  <a:pt x="668" y="121"/>
                </a:lnTo>
                <a:lnTo>
                  <a:pt x="708" y="114"/>
                </a:lnTo>
                <a:lnTo>
                  <a:pt x="746" y="107"/>
                </a:lnTo>
                <a:lnTo>
                  <a:pt x="784" y="100"/>
                </a:lnTo>
                <a:lnTo>
                  <a:pt x="818" y="95"/>
                </a:lnTo>
                <a:lnTo>
                  <a:pt x="851" y="88"/>
                </a:lnTo>
                <a:lnTo>
                  <a:pt x="882" y="81"/>
                </a:lnTo>
                <a:lnTo>
                  <a:pt x="911" y="74"/>
                </a:lnTo>
                <a:lnTo>
                  <a:pt x="937" y="69"/>
                </a:lnTo>
                <a:lnTo>
                  <a:pt x="961" y="62"/>
                </a:lnTo>
                <a:lnTo>
                  <a:pt x="982" y="57"/>
                </a:lnTo>
                <a:lnTo>
                  <a:pt x="1004" y="52"/>
                </a:lnTo>
                <a:lnTo>
                  <a:pt x="1020" y="45"/>
                </a:lnTo>
                <a:lnTo>
                  <a:pt x="1037" y="40"/>
                </a:lnTo>
                <a:lnTo>
                  <a:pt x="1049" y="35"/>
                </a:lnTo>
                <a:lnTo>
                  <a:pt x="1073" y="28"/>
                </a:lnTo>
                <a:lnTo>
                  <a:pt x="1096" y="19"/>
                </a:lnTo>
                <a:lnTo>
                  <a:pt x="1120" y="14"/>
                </a:lnTo>
                <a:lnTo>
                  <a:pt x="1144" y="7"/>
                </a:lnTo>
                <a:lnTo>
                  <a:pt x="1168" y="5"/>
                </a:lnTo>
                <a:lnTo>
                  <a:pt x="1192" y="2"/>
                </a:lnTo>
                <a:lnTo>
                  <a:pt x="1216" y="0"/>
                </a:lnTo>
                <a:lnTo>
                  <a:pt x="1239" y="0"/>
                </a:lnTo>
                <a:lnTo>
                  <a:pt x="1256" y="0"/>
                </a:lnTo>
                <a:lnTo>
                  <a:pt x="1275" y="0"/>
                </a:lnTo>
                <a:lnTo>
                  <a:pt x="1292" y="5"/>
                </a:lnTo>
                <a:lnTo>
                  <a:pt x="1306" y="7"/>
                </a:lnTo>
                <a:lnTo>
                  <a:pt x="1323" y="9"/>
                </a:lnTo>
                <a:lnTo>
                  <a:pt x="1337" y="14"/>
                </a:lnTo>
                <a:lnTo>
                  <a:pt x="1366" y="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6" name="Freeform 30"/>
          <p:cNvSpPr/>
          <p:nvPr/>
        </p:nvSpPr>
        <p:spPr>
          <a:xfrm>
            <a:off x="5566172" y="1776413"/>
            <a:ext cx="721519" cy="305991"/>
          </a:xfrm>
          <a:custGeom>
            <a:avLst/>
            <a:gdLst>
              <a:gd name="txL" fmla="*/ 0 w 1515"/>
              <a:gd name="txT" fmla="*/ 0 h 643"/>
              <a:gd name="txR" fmla="*/ 1515 w 1515"/>
              <a:gd name="txB" fmla="*/ 643 h 6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15" h="643">
                <a:moveTo>
                  <a:pt x="241" y="581"/>
                </a:moveTo>
                <a:lnTo>
                  <a:pt x="224" y="588"/>
                </a:lnTo>
                <a:lnTo>
                  <a:pt x="207" y="593"/>
                </a:lnTo>
                <a:lnTo>
                  <a:pt x="193" y="600"/>
                </a:lnTo>
                <a:lnTo>
                  <a:pt x="181" y="607"/>
                </a:lnTo>
                <a:lnTo>
                  <a:pt x="169" y="612"/>
                </a:lnTo>
                <a:lnTo>
                  <a:pt x="157" y="616"/>
                </a:lnTo>
                <a:lnTo>
                  <a:pt x="145" y="621"/>
                </a:lnTo>
                <a:lnTo>
                  <a:pt x="136" y="626"/>
                </a:lnTo>
                <a:lnTo>
                  <a:pt x="126" y="628"/>
                </a:lnTo>
                <a:lnTo>
                  <a:pt x="119" y="633"/>
                </a:lnTo>
                <a:lnTo>
                  <a:pt x="112" y="636"/>
                </a:lnTo>
                <a:lnTo>
                  <a:pt x="105" y="638"/>
                </a:lnTo>
                <a:lnTo>
                  <a:pt x="100" y="640"/>
                </a:lnTo>
                <a:lnTo>
                  <a:pt x="95" y="640"/>
                </a:lnTo>
                <a:lnTo>
                  <a:pt x="91" y="643"/>
                </a:lnTo>
                <a:lnTo>
                  <a:pt x="88" y="643"/>
                </a:lnTo>
                <a:lnTo>
                  <a:pt x="83" y="640"/>
                </a:lnTo>
                <a:lnTo>
                  <a:pt x="76" y="638"/>
                </a:lnTo>
                <a:lnTo>
                  <a:pt x="69" y="633"/>
                </a:lnTo>
                <a:lnTo>
                  <a:pt x="62" y="626"/>
                </a:lnTo>
                <a:lnTo>
                  <a:pt x="55" y="616"/>
                </a:lnTo>
                <a:lnTo>
                  <a:pt x="48" y="605"/>
                </a:lnTo>
                <a:lnTo>
                  <a:pt x="43" y="593"/>
                </a:lnTo>
                <a:lnTo>
                  <a:pt x="38" y="581"/>
                </a:lnTo>
                <a:lnTo>
                  <a:pt x="29" y="566"/>
                </a:lnTo>
                <a:lnTo>
                  <a:pt x="21" y="552"/>
                </a:lnTo>
                <a:lnTo>
                  <a:pt x="14" y="540"/>
                </a:lnTo>
                <a:lnTo>
                  <a:pt x="9" y="528"/>
                </a:lnTo>
                <a:lnTo>
                  <a:pt x="5" y="517"/>
                </a:lnTo>
                <a:lnTo>
                  <a:pt x="2" y="507"/>
                </a:lnTo>
                <a:lnTo>
                  <a:pt x="0" y="500"/>
                </a:lnTo>
                <a:lnTo>
                  <a:pt x="0" y="493"/>
                </a:lnTo>
                <a:lnTo>
                  <a:pt x="0" y="488"/>
                </a:lnTo>
                <a:lnTo>
                  <a:pt x="2" y="483"/>
                </a:lnTo>
                <a:lnTo>
                  <a:pt x="5" y="476"/>
                </a:lnTo>
                <a:lnTo>
                  <a:pt x="9" y="467"/>
                </a:lnTo>
                <a:lnTo>
                  <a:pt x="17" y="459"/>
                </a:lnTo>
                <a:lnTo>
                  <a:pt x="26" y="450"/>
                </a:lnTo>
                <a:lnTo>
                  <a:pt x="38" y="440"/>
                </a:lnTo>
                <a:lnTo>
                  <a:pt x="50" y="431"/>
                </a:lnTo>
                <a:lnTo>
                  <a:pt x="62" y="421"/>
                </a:lnTo>
                <a:lnTo>
                  <a:pt x="74" y="409"/>
                </a:lnTo>
                <a:lnTo>
                  <a:pt x="83" y="393"/>
                </a:lnTo>
                <a:lnTo>
                  <a:pt x="91" y="376"/>
                </a:lnTo>
                <a:lnTo>
                  <a:pt x="98" y="359"/>
                </a:lnTo>
                <a:lnTo>
                  <a:pt x="102" y="338"/>
                </a:lnTo>
                <a:lnTo>
                  <a:pt x="110" y="317"/>
                </a:lnTo>
                <a:lnTo>
                  <a:pt x="114" y="295"/>
                </a:lnTo>
                <a:lnTo>
                  <a:pt x="117" y="271"/>
                </a:lnTo>
                <a:lnTo>
                  <a:pt x="119" y="250"/>
                </a:lnTo>
                <a:lnTo>
                  <a:pt x="121" y="231"/>
                </a:lnTo>
                <a:lnTo>
                  <a:pt x="121" y="212"/>
                </a:lnTo>
                <a:lnTo>
                  <a:pt x="121" y="193"/>
                </a:lnTo>
                <a:lnTo>
                  <a:pt x="119" y="176"/>
                </a:lnTo>
                <a:lnTo>
                  <a:pt x="117" y="162"/>
                </a:lnTo>
                <a:lnTo>
                  <a:pt x="114" y="145"/>
                </a:lnTo>
                <a:lnTo>
                  <a:pt x="107" y="138"/>
                </a:lnTo>
                <a:lnTo>
                  <a:pt x="102" y="129"/>
                </a:lnTo>
                <a:lnTo>
                  <a:pt x="93" y="119"/>
                </a:lnTo>
                <a:lnTo>
                  <a:pt x="86" y="110"/>
                </a:lnTo>
                <a:lnTo>
                  <a:pt x="74" y="100"/>
                </a:lnTo>
                <a:lnTo>
                  <a:pt x="64" y="90"/>
                </a:lnTo>
                <a:lnTo>
                  <a:pt x="50" y="81"/>
                </a:lnTo>
                <a:lnTo>
                  <a:pt x="38" y="71"/>
                </a:lnTo>
                <a:lnTo>
                  <a:pt x="31" y="69"/>
                </a:lnTo>
                <a:lnTo>
                  <a:pt x="26" y="67"/>
                </a:lnTo>
                <a:lnTo>
                  <a:pt x="19" y="64"/>
                </a:lnTo>
                <a:lnTo>
                  <a:pt x="17" y="60"/>
                </a:lnTo>
                <a:lnTo>
                  <a:pt x="12" y="57"/>
                </a:lnTo>
                <a:lnTo>
                  <a:pt x="9" y="52"/>
                </a:lnTo>
                <a:lnTo>
                  <a:pt x="7" y="50"/>
                </a:lnTo>
                <a:lnTo>
                  <a:pt x="7" y="45"/>
                </a:lnTo>
                <a:lnTo>
                  <a:pt x="5" y="38"/>
                </a:lnTo>
                <a:lnTo>
                  <a:pt x="5" y="29"/>
                </a:lnTo>
                <a:lnTo>
                  <a:pt x="7" y="19"/>
                </a:lnTo>
                <a:lnTo>
                  <a:pt x="12" y="10"/>
                </a:lnTo>
                <a:lnTo>
                  <a:pt x="14" y="7"/>
                </a:lnTo>
                <a:lnTo>
                  <a:pt x="19" y="5"/>
                </a:lnTo>
                <a:lnTo>
                  <a:pt x="24" y="5"/>
                </a:lnTo>
                <a:lnTo>
                  <a:pt x="29" y="2"/>
                </a:lnTo>
                <a:lnTo>
                  <a:pt x="33" y="2"/>
                </a:lnTo>
                <a:lnTo>
                  <a:pt x="40" y="0"/>
                </a:lnTo>
                <a:lnTo>
                  <a:pt x="48" y="0"/>
                </a:lnTo>
                <a:lnTo>
                  <a:pt x="57" y="0"/>
                </a:lnTo>
                <a:lnTo>
                  <a:pt x="74" y="0"/>
                </a:lnTo>
                <a:lnTo>
                  <a:pt x="93" y="2"/>
                </a:lnTo>
                <a:lnTo>
                  <a:pt x="114" y="5"/>
                </a:lnTo>
                <a:lnTo>
                  <a:pt x="138" y="10"/>
                </a:lnTo>
                <a:lnTo>
                  <a:pt x="162" y="19"/>
                </a:lnTo>
                <a:lnTo>
                  <a:pt x="181" y="26"/>
                </a:lnTo>
                <a:lnTo>
                  <a:pt x="198" y="33"/>
                </a:lnTo>
                <a:lnTo>
                  <a:pt x="214" y="41"/>
                </a:lnTo>
                <a:lnTo>
                  <a:pt x="226" y="45"/>
                </a:lnTo>
                <a:lnTo>
                  <a:pt x="233" y="48"/>
                </a:lnTo>
                <a:lnTo>
                  <a:pt x="238" y="50"/>
                </a:lnTo>
                <a:lnTo>
                  <a:pt x="243" y="52"/>
                </a:lnTo>
                <a:lnTo>
                  <a:pt x="245" y="55"/>
                </a:lnTo>
                <a:lnTo>
                  <a:pt x="250" y="57"/>
                </a:lnTo>
                <a:lnTo>
                  <a:pt x="253" y="60"/>
                </a:lnTo>
                <a:lnTo>
                  <a:pt x="257" y="64"/>
                </a:lnTo>
                <a:lnTo>
                  <a:pt x="260" y="71"/>
                </a:lnTo>
                <a:lnTo>
                  <a:pt x="262" y="79"/>
                </a:lnTo>
                <a:lnTo>
                  <a:pt x="264" y="86"/>
                </a:lnTo>
                <a:lnTo>
                  <a:pt x="269" y="102"/>
                </a:lnTo>
                <a:lnTo>
                  <a:pt x="274" y="112"/>
                </a:lnTo>
                <a:lnTo>
                  <a:pt x="279" y="121"/>
                </a:lnTo>
                <a:lnTo>
                  <a:pt x="281" y="136"/>
                </a:lnTo>
                <a:lnTo>
                  <a:pt x="284" y="152"/>
                </a:lnTo>
                <a:lnTo>
                  <a:pt x="281" y="169"/>
                </a:lnTo>
                <a:lnTo>
                  <a:pt x="281" y="188"/>
                </a:lnTo>
                <a:lnTo>
                  <a:pt x="279" y="209"/>
                </a:lnTo>
                <a:lnTo>
                  <a:pt x="274" y="231"/>
                </a:lnTo>
                <a:lnTo>
                  <a:pt x="269" y="255"/>
                </a:lnTo>
                <a:lnTo>
                  <a:pt x="264" y="283"/>
                </a:lnTo>
                <a:lnTo>
                  <a:pt x="262" y="295"/>
                </a:lnTo>
                <a:lnTo>
                  <a:pt x="262" y="309"/>
                </a:lnTo>
                <a:lnTo>
                  <a:pt x="260" y="321"/>
                </a:lnTo>
                <a:lnTo>
                  <a:pt x="257" y="331"/>
                </a:lnTo>
                <a:lnTo>
                  <a:pt x="257" y="343"/>
                </a:lnTo>
                <a:lnTo>
                  <a:pt x="257" y="352"/>
                </a:lnTo>
                <a:lnTo>
                  <a:pt x="255" y="359"/>
                </a:lnTo>
                <a:lnTo>
                  <a:pt x="255" y="369"/>
                </a:lnTo>
                <a:lnTo>
                  <a:pt x="255" y="376"/>
                </a:lnTo>
                <a:lnTo>
                  <a:pt x="257" y="381"/>
                </a:lnTo>
                <a:lnTo>
                  <a:pt x="257" y="388"/>
                </a:lnTo>
                <a:lnTo>
                  <a:pt x="257" y="393"/>
                </a:lnTo>
                <a:lnTo>
                  <a:pt x="260" y="398"/>
                </a:lnTo>
                <a:lnTo>
                  <a:pt x="262" y="400"/>
                </a:lnTo>
                <a:lnTo>
                  <a:pt x="262" y="405"/>
                </a:lnTo>
                <a:lnTo>
                  <a:pt x="264" y="407"/>
                </a:lnTo>
                <a:lnTo>
                  <a:pt x="269" y="409"/>
                </a:lnTo>
                <a:lnTo>
                  <a:pt x="274" y="412"/>
                </a:lnTo>
                <a:lnTo>
                  <a:pt x="281" y="412"/>
                </a:lnTo>
                <a:lnTo>
                  <a:pt x="288" y="414"/>
                </a:lnTo>
                <a:lnTo>
                  <a:pt x="300" y="414"/>
                </a:lnTo>
                <a:lnTo>
                  <a:pt x="312" y="414"/>
                </a:lnTo>
                <a:lnTo>
                  <a:pt x="324" y="414"/>
                </a:lnTo>
                <a:lnTo>
                  <a:pt x="341" y="414"/>
                </a:lnTo>
                <a:lnTo>
                  <a:pt x="357" y="412"/>
                </a:lnTo>
                <a:lnTo>
                  <a:pt x="379" y="409"/>
                </a:lnTo>
                <a:lnTo>
                  <a:pt x="398" y="407"/>
                </a:lnTo>
                <a:lnTo>
                  <a:pt x="422" y="405"/>
                </a:lnTo>
                <a:lnTo>
                  <a:pt x="446" y="400"/>
                </a:lnTo>
                <a:lnTo>
                  <a:pt x="472" y="395"/>
                </a:lnTo>
                <a:lnTo>
                  <a:pt x="500" y="388"/>
                </a:lnTo>
                <a:lnTo>
                  <a:pt x="531" y="381"/>
                </a:lnTo>
                <a:lnTo>
                  <a:pt x="546" y="378"/>
                </a:lnTo>
                <a:lnTo>
                  <a:pt x="562" y="376"/>
                </a:lnTo>
                <a:lnTo>
                  <a:pt x="581" y="374"/>
                </a:lnTo>
                <a:lnTo>
                  <a:pt x="600" y="371"/>
                </a:lnTo>
                <a:lnTo>
                  <a:pt x="619" y="369"/>
                </a:lnTo>
                <a:lnTo>
                  <a:pt x="641" y="364"/>
                </a:lnTo>
                <a:lnTo>
                  <a:pt x="662" y="362"/>
                </a:lnTo>
                <a:lnTo>
                  <a:pt x="684" y="359"/>
                </a:lnTo>
                <a:lnTo>
                  <a:pt x="708" y="355"/>
                </a:lnTo>
                <a:lnTo>
                  <a:pt x="734" y="350"/>
                </a:lnTo>
                <a:lnTo>
                  <a:pt x="758" y="348"/>
                </a:lnTo>
                <a:lnTo>
                  <a:pt x="784" y="343"/>
                </a:lnTo>
                <a:lnTo>
                  <a:pt x="812" y="338"/>
                </a:lnTo>
                <a:lnTo>
                  <a:pt x="841" y="333"/>
                </a:lnTo>
                <a:lnTo>
                  <a:pt x="870" y="331"/>
                </a:lnTo>
                <a:lnTo>
                  <a:pt x="901" y="326"/>
                </a:lnTo>
                <a:lnTo>
                  <a:pt x="932" y="319"/>
                </a:lnTo>
                <a:lnTo>
                  <a:pt x="965" y="314"/>
                </a:lnTo>
                <a:lnTo>
                  <a:pt x="996" y="309"/>
                </a:lnTo>
                <a:lnTo>
                  <a:pt x="1032" y="305"/>
                </a:lnTo>
                <a:lnTo>
                  <a:pt x="1067" y="298"/>
                </a:lnTo>
                <a:lnTo>
                  <a:pt x="1103" y="293"/>
                </a:lnTo>
                <a:lnTo>
                  <a:pt x="1139" y="286"/>
                </a:lnTo>
                <a:lnTo>
                  <a:pt x="1177" y="279"/>
                </a:lnTo>
                <a:lnTo>
                  <a:pt x="1218" y="274"/>
                </a:lnTo>
                <a:lnTo>
                  <a:pt x="1256" y="267"/>
                </a:lnTo>
                <a:lnTo>
                  <a:pt x="1299" y="259"/>
                </a:lnTo>
                <a:lnTo>
                  <a:pt x="1339" y="252"/>
                </a:lnTo>
                <a:lnTo>
                  <a:pt x="1382" y="245"/>
                </a:lnTo>
                <a:lnTo>
                  <a:pt x="1425" y="236"/>
                </a:lnTo>
                <a:lnTo>
                  <a:pt x="1470" y="229"/>
                </a:lnTo>
                <a:lnTo>
                  <a:pt x="1515" y="221"/>
                </a:lnTo>
                <a:lnTo>
                  <a:pt x="1504" y="345"/>
                </a:lnTo>
                <a:lnTo>
                  <a:pt x="1465" y="350"/>
                </a:lnTo>
                <a:lnTo>
                  <a:pt x="1427" y="357"/>
                </a:lnTo>
                <a:lnTo>
                  <a:pt x="1389" y="362"/>
                </a:lnTo>
                <a:lnTo>
                  <a:pt x="1353" y="367"/>
                </a:lnTo>
                <a:lnTo>
                  <a:pt x="1318" y="374"/>
                </a:lnTo>
                <a:lnTo>
                  <a:pt x="1282" y="378"/>
                </a:lnTo>
                <a:lnTo>
                  <a:pt x="1246" y="383"/>
                </a:lnTo>
                <a:lnTo>
                  <a:pt x="1213" y="388"/>
                </a:lnTo>
                <a:lnTo>
                  <a:pt x="1179" y="395"/>
                </a:lnTo>
                <a:lnTo>
                  <a:pt x="1146" y="400"/>
                </a:lnTo>
                <a:lnTo>
                  <a:pt x="1115" y="405"/>
                </a:lnTo>
                <a:lnTo>
                  <a:pt x="1084" y="409"/>
                </a:lnTo>
                <a:lnTo>
                  <a:pt x="1053" y="414"/>
                </a:lnTo>
                <a:lnTo>
                  <a:pt x="1025" y="419"/>
                </a:lnTo>
                <a:lnTo>
                  <a:pt x="996" y="424"/>
                </a:lnTo>
                <a:lnTo>
                  <a:pt x="967" y="426"/>
                </a:lnTo>
                <a:lnTo>
                  <a:pt x="939" y="431"/>
                </a:lnTo>
                <a:lnTo>
                  <a:pt x="913" y="436"/>
                </a:lnTo>
                <a:lnTo>
                  <a:pt x="886" y="440"/>
                </a:lnTo>
                <a:lnTo>
                  <a:pt x="860" y="443"/>
                </a:lnTo>
                <a:lnTo>
                  <a:pt x="836" y="447"/>
                </a:lnTo>
                <a:lnTo>
                  <a:pt x="812" y="450"/>
                </a:lnTo>
                <a:lnTo>
                  <a:pt x="791" y="455"/>
                </a:lnTo>
                <a:lnTo>
                  <a:pt x="767" y="457"/>
                </a:lnTo>
                <a:lnTo>
                  <a:pt x="746" y="462"/>
                </a:lnTo>
                <a:lnTo>
                  <a:pt x="727" y="464"/>
                </a:lnTo>
                <a:lnTo>
                  <a:pt x="705" y="467"/>
                </a:lnTo>
                <a:lnTo>
                  <a:pt x="686" y="471"/>
                </a:lnTo>
                <a:lnTo>
                  <a:pt x="670" y="474"/>
                </a:lnTo>
                <a:lnTo>
                  <a:pt x="650" y="476"/>
                </a:lnTo>
                <a:lnTo>
                  <a:pt x="634" y="478"/>
                </a:lnTo>
                <a:lnTo>
                  <a:pt x="619" y="481"/>
                </a:lnTo>
                <a:lnTo>
                  <a:pt x="589" y="486"/>
                </a:lnTo>
                <a:lnTo>
                  <a:pt x="560" y="490"/>
                </a:lnTo>
                <a:lnTo>
                  <a:pt x="531" y="497"/>
                </a:lnTo>
                <a:lnTo>
                  <a:pt x="503" y="502"/>
                </a:lnTo>
                <a:lnTo>
                  <a:pt x="477" y="507"/>
                </a:lnTo>
                <a:lnTo>
                  <a:pt x="450" y="514"/>
                </a:lnTo>
                <a:lnTo>
                  <a:pt x="424" y="519"/>
                </a:lnTo>
                <a:lnTo>
                  <a:pt x="400" y="526"/>
                </a:lnTo>
                <a:lnTo>
                  <a:pt x="376" y="533"/>
                </a:lnTo>
                <a:lnTo>
                  <a:pt x="355" y="538"/>
                </a:lnTo>
                <a:lnTo>
                  <a:pt x="334" y="545"/>
                </a:lnTo>
                <a:lnTo>
                  <a:pt x="312" y="552"/>
                </a:lnTo>
                <a:lnTo>
                  <a:pt x="293" y="559"/>
                </a:lnTo>
                <a:lnTo>
                  <a:pt x="274" y="566"/>
                </a:lnTo>
                <a:lnTo>
                  <a:pt x="257" y="574"/>
                </a:lnTo>
                <a:lnTo>
                  <a:pt x="241" y="58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7" name="Freeform 32"/>
          <p:cNvSpPr/>
          <p:nvPr/>
        </p:nvSpPr>
        <p:spPr>
          <a:xfrm>
            <a:off x="6240066" y="1715691"/>
            <a:ext cx="163115" cy="307181"/>
          </a:xfrm>
          <a:custGeom>
            <a:avLst/>
            <a:gdLst>
              <a:gd name="txL" fmla="*/ 0 w 341"/>
              <a:gd name="txT" fmla="*/ 0 h 645"/>
              <a:gd name="txR" fmla="*/ 341 w 341"/>
              <a:gd name="txB" fmla="*/ 645 h 64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41" h="645">
                <a:moveTo>
                  <a:pt x="77" y="309"/>
                </a:moveTo>
                <a:lnTo>
                  <a:pt x="81" y="283"/>
                </a:lnTo>
                <a:lnTo>
                  <a:pt x="86" y="259"/>
                </a:lnTo>
                <a:lnTo>
                  <a:pt x="91" y="236"/>
                </a:lnTo>
                <a:lnTo>
                  <a:pt x="96" y="216"/>
                </a:lnTo>
                <a:lnTo>
                  <a:pt x="100" y="200"/>
                </a:lnTo>
                <a:lnTo>
                  <a:pt x="105" y="183"/>
                </a:lnTo>
                <a:lnTo>
                  <a:pt x="110" y="171"/>
                </a:lnTo>
                <a:lnTo>
                  <a:pt x="115" y="162"/>
                </a:lnTo>
                <a:lnTo>
                  <a:pt x="115" y="155"/>
                </a:lnTo>
                <a:lnTo>
                  <a:pt x="112" y="147"/>
                </a:lnTo>
                <a:lnTo>
                  <a:pt x="110" y="138"/>
                </a:lnTo>
                <a:lnTo>
                  <a:pt x="105" y="126"/>
                </a:lnTo>
                <a:lnTo>
                  <a:pt x="103" y="114"/>
                </a:lnTo>
                <a:lnTo>
                  <a:pt x="98" y="102"/>
                </a:lnTo>
                <a:lnTo>
                  <a:pt x="89" y="74"/>
                </a:lnTo>
                <a:lnTo>
                  <a:pt x="84" y="67"/>
                </a:lnTo>
                <a:lnTo>
                  <a:pt x="81" y="62"/>
                </a:lnTo>
                <a:lnTo>
                  <a:pt x="74" y="50"/>
                </a:lnTo>
                <a:lnTo>
                  <a:pt x="72" y="40"/>
                </a:lnTo>
                <a:lnTo>
                  <a:pt x="69" y="33"/>
                </a:lnTo>
                <a:lnTo>
                  <a:pt x="67" y="26"/>
                </a:lnTo>
                <a:lnTo>
                  <a:pt x="69" y="21"/>
                </a:lnTo>
                <a:lnTo>
                  <a:pt x="72" y="17"/>
                </a:lnTo>
                <a:lnTo>
                  <a:pt x="77" y="12"/>
                </a:lnTo>
                <a:lnTo>
                  <a:pt x="81" y="7"/>
                </a:lnTo>
                <a:lnTo>
                  <a:pt x="89" y="5"/>
                </a:lnTo>
                <a:lnTo>
                  <a:pt x="96" y="2"/>
                </a:lnTo>
                <a:lnTo>
                  <a:pt x="103" y="2"/>
                </a:lnTo>
                <a:lnTo>
                  <a:pt x="119" y="0"/>
                </a:lnTo>
                <a:lnTo>
                  <a:pt x="139" y="0"/>
                </a:lnTo>
                <a:lnTo>
                  <a:pt x="141" y="2"/>
                </a:lnTo>
                <a:lnTo>
                  <a:pt x="146" y="5"/>
                </a:lnTo>
                <a:lnTo>
                  <a:pt x="148" y="7"/>
                </a:lnTo>
                <a:lnTo>
                  <a:pt x="153" y="9"/>
                </a:lnTo>
                <a:lnTo>
                  <a:pt x="158" y="12"/>
                </a:lnTo>
                <a:lnTo>
                  <a:pt x="165" y="14"/>
                </a:lnTo>
                <a:lnTo>
                  <a:pt x="177" y="21"/>
                </a:lnTo>
                <a:lnTo>
                  <a:pt x="193" y="28"/>
                </a:lnTo>
                <a:lnTo>
                  <a:pt x="210" y="38"/>
                </a:lnTo>
                <a:lnTo>
                  <a:pt x="231" y="48"/>
                </a:lnTo>
                <a:lnTo>
                  <a:pt x="241" y="55"/>
                </a:lnTo>
                <a:lnTo>
                  <a:pt x="253" y="62"/>
                </a:lnTo>
                <a:lnTo>
                  <a:pt x="265" y="69"/>
                </a:lnTo>
                <a:lnTo>
                  <a:pt x="274" y="76"/>
                </a:lnTo>
                <a:lnTo>
                  <a:pt x="284" y="81"/>
                </a:lnTo>
                <a:lnTo>
                  <a:pt x="293" y="88"/>
                </a:lnTo>
                <a:lnTo>
                  <a:pt x="301" y="93"/>
                </a:lnTo>
                <a:lnTo>
                  <a:pt x="308" y="100"/>
                </a:lnTo>
                <a:lnTo>
                  <a:pt x="315" y="105"/>
                </a:lnTo>
                <a:lnTo>
                  <a:pt x="322" y="109"/>
                </a:lnTo>
                <a:lnTo>
                  <a:pt x="327" y="114"/>
                </a:lnTo>
                <a:lnTo>
                  <a:pt x="329" y="119"/>
                </a:lnTo>
                <a:lnTo>
                  <a:pt x="334" y="126"/>
                </a:lnTo>
                <a:lnTo>
                  <a:pt x="336" y="131"/>
                </a:lnTo>
                <a:lnTo>
                  <a:pt x="339" y="136"/>
                </a:lnTo>
                <a:lnTo>
                  <a:pt x="341" y="138"/>
                </a:lnTo>
                <a:lnTo>
                  <a:pt x="341" y="143"/>
                </a:lnTo>
                <a:lnTo>
                  <a:pt x="341" y="147"/>
                </a:lnTo>
                <a:lnTo>
                  <a:pt x="341" y="159"/>
                </a:lnTo>
                <a:lnTo>
                  <a:pt x="339" y="169"/>
                </a:lnTo>
                <a:lnTo>
                  <a:pt x="336" y="183"/>
                </a:lnTo>
                <a:lnTo>
                  <a:pt x="332" y="197"/>
                </a:lnTo>
                <a:lnTo>
                  <a:pt x="324" y="212"/>
                </a:lnTo>
                <a:lnTo>
                  <a:pt x="315" y="231"/>
                </a:lnTo>
                <a:lnTo>
                  <a:pt x="303" y="250"/>
                </a:lnTo>
                <a:lnTo>
                  <a:pt x="298" y="262"/>
                </a:lnTo>
                <a:lnTo>
                  <a:pt x="291" y="271"/>
                </a:lnTo>
                <a:lnTo>
                  <a:pt x="277" y="297"/>
                </a:lnTo>
                <a:lnTo>
                  <a:pt x="262" y="321"/>
                </a:lnTo>
                <a:lnTo>
                  <a:pt x="248" y="347"/>
                </a:lnTo>
                <a:lnTo>
                  <a:pt x="231" y="374"/>
                </a:lnTo>
                <a:lnTo>
                  <a:pt x="215" y="402"/>
                </a:lnTo>
                <a:lnTo>
                  <a:pt x="196" y="433"/>
                </a:lnTo>
                <a:lnTo>
                  <a:pt x="174" y="464"/>
                </a:lnTo>
                <a:lnTo>
                  <a:pt x="153" y="495"/>
                </a:lnTo>
                <a:lnTo>
                  <a:pt x="141" y="514"/>
                </a:lnTo>
                <a:lnTo>
                  <a:pt x="129" y="531"/>
                </a:lnTo>
                <a:lnTo>
                  <a:pt x="119" y="547"/>
                </a:lnTo>
                <a:lnTo>
                  <a:pt x="110" y="562"/>
                </a:lnTo>
                <a:lnTo>
                  <a:pt x="100" y="573"/>
                </a:lnTo>
                <a:lnTo>
                  <a:pt x="91" y="585"/>
                </a:lnTo>
                <a:lnTo>
                  <a:pt x="84" y="597"/>
                </a:lnTo>
                <a:lnTo>
                  <a:pt x="77" y="607"/>
                </a:lnTo>
                <a:lnTo>
                  <a:pt x="69" y="616"/>
                </a:lnTo>
                <a:lnTo>
                  <a:pt x="62" y="623"/>
                </a:lnTo>
                <a:lnTo>
                  <a:pt x="58" y="631"/>
                </a:lnTo>
                <a:lnTo>
                  <a:pt x="53" y="635"/>
                </a:lnTo>
                <a:lnTo>
                  <a:pt x="48" y="640"/>
                </a:lnTo>
                <a:lnTo>
                  <a:pt x="43" y="643"/>
                </a:lnTo>
                <a:lnTo>
                  <a:pt x="41" y="643"/>
                </a:lnTo>
                <a:lnTo>
                  <a:pt x="38" y="645"/>
                </a:lnTo>
                <a:lnTo>
                  <a:pt x="29" y="643"/>
                </a:lnTo>
                <a:lnTo>
                  <a:pt x="22" y="643"/>
                </a:lnTo>
                <a:lnTo>
                  <a:pt x="15" y="638"/>
                </a:lnTo>
                <a:lnTo>
                  <a:pt x="10" y="633"/>
                </a:lnTo>
                <a:lnTo>
                  <a:pt x="5" y="626"/>
                </a:lnTo>
                <a:lnTo>
                  <a:pt x="3" y="619"/>
                </a:lnTo>
                <a:lnTo>
                  <a:pt x="0" y="607"/>
                </a:lnTo>
                <a:lnTo>
                  <a:pt x="0" y="595"/>
                </a:lnTo>
                <a:lnTo>
                  <a:pt x="0" y="581"/>
                </a:lnTo>
                <a:lnTo>
                  <a:pt x="3" y="566"/>
                </a:lnTo>
                <a:lnTo>
                  <a:pt x="5" y="552"/>
                </a:lnTo>
                <a:lnTo>
                  <a:pt x="10" y="538"/>
                </a:lnTo>
                <a:lnTo>
                  <a:pt x="15" y="521"/>
                </a:lnTo>
                <a:lnTo>
                  <a:pt x="22" y="507"/>
                </a:lnTo>
                <a:lnTo>
                  <a:pt x="29" y="488"/>
                </a:lnTo>
                <a:lnTo>
                  <a:pt x="38" y="471"/>
                </a:lnTo>
                <a:lnTo>
                  <a:pt x="43" y="454"/>
                </a:lnTo>
                <a:lnTo>
                  <a:pt x="48" y="438"/>
                </a:lnTo>
                <a:lnTo>
                  <a:pt x="53" y="419"/>
                </a:lnTo>
                <a:lnTo>
                  <a:pt x="58" y="400"/>
                </a:lnTo>
                <a:lnTo>
                  <a:pt x="62" y="378"/>
                </a:lnTo>
                <a:lnTo>
                  <a:pt x="67" y="355"/>
                </a:lnTo>
                <a:lnTo>
                  <a:pt x="77" y="30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8" name="Freeform 33"/>
          <p:cNvSpPr/>
          <p:nvPr/>
        </p:nvSpPr>
        <p:spPr>
          <a:xfrm>
            <a:off x="5216129" y="2163366"/>
            <a:ext cx="483394" cy="804863"/>
          </a:xfrm>
          <a:custGeom>
            <a:avLst/>
            <a:gdLst>
              <a:gd name="txL" fmla="*/ 0 w 1015"/>
              <a:gd name="txT" fmla="*/ 0 h 1692"/>
              <a:gd name="txR" fmla="*/ 1015 w 1015"/>
              <a:gd name="txB" fmla="*/ 1692 h 169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15" h="1692">
                <a:moveTo>
                  <a:pt x="812" y="240"/>
                </a:moveTo>
                <a:lnTo>
                  <a:pt x="810" y="211"/>
                </a:lnTo>
                <a:lnTo>
                  <a:pt x="810" y="188"/>
                </a:lnTo>
                <a:lnTo>
                  <a:pt x="805" y="166"/>
                </a:lnTo>
                <a:lnTo>
                  <a:pt x="803" y="147"/>
                </a:lnTo>
                <a:lnTo>
                  <a:pt x="796" y="128"/>
                </a:lnTo>
                <a:lnTo>
                  <a:pt x="791" y="114"/>
                </a:lnTo>
                <a:lnTo>
                  <a:pt x="781" y="102"/>
                </a:lnTo>
                <a:lnTo>
                  <a:pt x="774" y="90"/>
                </a:lnTo>
                <a:lnTo>
                  <a:pt x="767" y="85"/>
                </a:lnTo>
                <a:lnTo>
                  <a:pt x="762" y="81"/>
                </a:lnTo>
                <a:lnTo>
                  <a:pt x="755" y="76"/>
                </a:lnTo>
                <a:lnTo>
                  <a:pt x="753" y="71"/>
                </a:lnTo>
                <a:lnTo>
                  <a:pt x="748" y="66"/>
                </a:lnTo>
                <a:lnTo>
                  <a:pt x="745" y="62"/>
                </a:lnTo>
                <a:lnTo>
                  <a:pt x="743" y="57"/>
                </a:lnTo>
                <a:lnTo>
                  <a:pt x="743" y="54"/>
                </a:lnTo>
                <a:lnTo>
                  <a:pt x="741" y="45"/>
                </a:lnTo>
                <a:lnTo>
                  <a:pt x="741" y="35"/>
                </a:lnTo>
                <a:lnTo>
                  <a:pt x="743" y="26"/>
                </a:lnTo>
                <a:lnTo>
                  <a:pt x="748" y="16"/>
                </a:lnTo>
                <a:lnTo>
                  <a:pt x="750" y="14"/>
                </a:lnTo>
                <a:lnTo>
                  <a:pt x="755" y="12"/>
                </a:lnTo>
                <a:lnTo>
                  <a:pt x="760" y="9"/>
                </a:lnTo>
                <a:lnTo>
                  <a:pt x="765" y="7"/>
                </a:lnTo>
                <a:lnTo>
                  <a:pt x="772" y="4"/>
                </a:lnTo>
                <a:lnTo>
                  <a:pt x="776" y="4"/>
                </a:lnTo>
                <a:lnTo>
                  <a:pt x="786" y="2"/>
                </a:lnTo>
                <a:lnTo>
                  <a:pt x="793" y="0"/>
                </a:lnTo>
                <a:lnTo>
                  <a:pt x="803" y="0"/>
                </a:lnTo>
                <a:lnTo>
                  <a:pt x="812" y="0"/>
                </a:lnTo>
                <a:lnTo>
                  <a:pt x="824" y="0"/>
                </a:lnTo>
                <a:lnTo>
                  <a:pt x="836" y="0"/>
                </a:lnTo>
                <a:lnTo>
                  <a:pt x="848" y="0"/>
                </a:lnTo>
                <a:lnTo>
                  <a:pt x="860" y="0"/>
                </a:lnTo>
                <a:lnTo>
                  <a:pt x="874" y="2"/>
                </a:lnTo>
                <a:lnTo>
                  <a:pt x="886" y="4"/>
                </a:lnTo>
                <a:lnTo>
                  <a:pt x="900" y="7"/>
                </a:lnTo>
                <a:lnTo>
                  <a:pt x="915" y="9"/>
                </a:lnTo>
                <a:lnTo>
                  <a:pt x="927" y="12"/>
                </a:lnTo>
                <a:lnTo>
                  <a:pt x="936" y="14"/>
                </a:lnTo>
                <a:lnTo>
                  <a:pt x="948" y="14"/>
                </a:lnTo>
                <a:lnTo>
                  <a:pt x="958" y="16"/>
                </a:lnTo>
                <a:lnTo>
                  <a:pt x="967" y="19"/>
                </a:lnTo>
                <a:lnTo>
                  <a:pt x="974" y="21"/>
                </a:lnTo>
                <a:lnTo>
                  <a:pt x="981" y="23"/>
                </a:lnTo>
                <a:lnTo>
                  <a:pt x="989" y="23"/>
                </a:lnTo>
                <a:lnTo>
                  <a:pt x="993" y="26"/>
                </a:lnTo>
                <a:lnTo>
                  <a:pt x="998" y="26"/>
                </a:lnTo>
                <a:lnTo>
                  <a:pt x="1003" y="28"/>
                </a:lnTo>
                <a:lnTo>
                  <a:pt x="1008" y="28"/>
                </a:lnTo>
                <a:lnTo>
                  <a:pt x="1010" y="28"/>
                </a:lnTo>
                <a:lnTo>
                  <a:pt x="1015" y="28"/>
                </a:lnTo>
                <a:lnTo>
                  <a:pt x="1015" y="31"/>
                </a:lnTo>
                <a:lnTo>
                  <a:pt x="1015" y="35"/>
                </a:lnTo>
                <a:lnTo>
                  <a:pt x="1012" y="40"/>
                </a:lnTo>
                <a:lnTo>
                  <a:pt x="1012" y="47"/>
                </a:lnTo>
                <a:lnTo>
                  <a:pt x="1012" y="54"/>
                </a:lnTo>
                <a:lnTo>
                  <a:pt x="1012" y="64"/>
                </a:lnTo>
                <a:lnTo>
                  <a:pt x="1012" y="73"/>
                </a:lnTo>
                <a:lnTo>
                  <a:pt x="1012" y="85"/>
                </a:lnTo>
                <a:lnTo>
                  <a:pt x="1012" y="100"/>
                </a:lnTo>
                <a:lnTo>
                  <a:pt x="1010" y="114"/>
                </a:lnTo>
                <a:lnTo>
                  <a:pt x="1010" y="128"/>
                </a:lnTo>
                <a:lnTo>
                  <a:pt x="1008" y="145"/>
                </a:lnTo>
                <a:lnTo>
                  <a:pt x="1008" y="164"/>
                </a:lnTo>
                <a:lnTo>
                  <a:pt x="1005" y="183"/>
                </a:lnTo>
                <a:lnTo>
                  <a:pt x="1003" y="204"/>
                </a:lnTo>
                <a:lnTo>
                  <a:pt x="1000" y="226"/>
                </a:lnTo>
                <a:lnTo>
                  <a:pt x="998" y="250"/>
                </a:lnTo>
                <a:lnTo>
                  <a:pt x="996" y="276"/>
                </a:lnTo>
                <a:lnTo>
                  <a:pt x="991" y="300"/>
                </a:lnTo>
                <a:lnTo>
                  <a:pt x="984" y="328"/>
                </a:lnTo>
                <a:lnTo>
                  <a:pt x="979" y="354"/>
                </a:lnTo>
                <a:lnTo>
                  <a:pt x="972" y="383"/>
                </a:lnTo>
                <a:lnTo>
                  <a:pt x="965" y="411"/>
                </a:lnTo>
                <a:lnTo>
                  <a:pt x="958" y="442"/>
                </a:lnTo>
                <a:lnTo>
                  <a:pt x="948" y="473"/>
                </a:lnTo>
                <a:lnTo>
                  <a:pt x="939" y="507"/>
                </a:lnTo>
                <a:lnTo>
                  <a:pt x="929" y="540"/>
                </a:lnTo>
                <a:lnTo>
                  <a:pt x="919" y="573"/>
                </a:lnTo>
                <a:lnTo>
                  <a:pt x="908" y="609"/>
                </a:lnTo>
                <a:lnTo>
                  <a:pt x="898" y="645"/>
                </a:lnTo>
                <a:lnTo>
                  <a:pt x="886" y="683"/>
                </a:lnTo>
                <a:lnTo>
                  <a:pt x="874" y="723"/>
                </a:lnTo>
                <a:lnTo>
                  <a:pt x="862" y="761"/>
                </a:lnTo>
                <a:lnTo>
                  <a:pt x="850" y="799"/>
                </a:lnTo>
                <a:lnTo>
                  <a:pt x="836" y="837"/>
                </a:lnTo>
                <a:lnTo>
                  <a:pt x="819" y="873"/>
                </a:lnTo>
                <a:lnTo>
                  <a:pt x="805" y="909"/>
                </a:lnTo>
                <a:lnTo>
                  <a:pt x="788" y="945"/>
                </a:lnTo>
                <a:lnTo>
                  <a:pt x="772" y="978"/>
                </a:lnTo>
                <a:lnTo>
                  <a:pt x="753" y="1011"/>
                </a:lnTo>
                <a:lnTo>
                  <a:pt x="734" y="1044"/>
                </a:lnTo>
                <a:lnTo>
                  <a:pt x="715" y="1078"/>
                </a:lnTo>
                <a:lnTo>
                  <a:pt x="693" y="1109"/>
                </a:lnTo>
                <a:lnTo>
                  <a:pt x="674" y="1140"/>
                </a:lnTo>
                <a:lnTo>
                  <a:pt x="653" y="1168"/>
                </a:lnTo>
                <a:lnTo>
                  <a:pt x="629" y="1199"/>
                </a:lnTo>
                <a:lnTo>
                  <a:pt x="583" y="1256"/>
                </a:lnTo>
                <a:lnTo>
                  <a:pt x="560" y="1285"/>
                </a:lnTo>
                <a:lnTo>
                  <a:pt x="536" y="1313"/>
                </a:lnTo>
                <a:lnTo>
                  <a:pt x="514" y="1342"/>
                </a:lnTo>
                <a:lnTo>
                  <a:pt x="491" y="1368"/>
                </a:lnTo>
                <a:lnTo>
                  <a:pt x="467" y="1392"/>
                </a:lnTo>
                <a:lnTo>
                  <a:pt x="443" y="1418"/>
                </a:lnTo>
                <a:lnTo>
                  <a:pt x="419" y="1440"/>
                </a:lnTo>
                <a:lnTo>
                  <a:pt x="395" y="1461"/>
                </a:lnTo>
                <a:lnTo>
                  <a:pt x="371" y="1482"/>
                </a:lnTo>
                <a:lnTo>
                  <a:pt x="348" y="1501"/>
                </a:lnTo>
                <a:lnTo>
                  <a:pt x="324" y="1520"/>
                </a:lnTo>
                <a:lnTo>
                  <a:pt x="300" y="1540"/>
                </a:lnTo>
                <a:lnTo>
                  <a:pt x="276" y="1556"/>
                </a:lnTo>
                <a:lnTo>
                  <a:pt x="252" y="1573"/>
                </a:lnTo>
                <a:lnTo>
                  <a:pt x="228" y="1587"/>
                </a:lnTo>
                <a:lnTo>
                  <a:pt x="205" y="1604"/>
                </a:lnTo>
                <a:lnTo>
                  <a:pt x="181" y="1613"/>
                </a:lnTo>
                <a:lnTo>
                  <a:pt x="159" y="1625"/>
                </a:lnTo>
                <a:lnTo>
                  <a:pt x="140" y="1635"/>
                </a:lnTo>
                <a:lnTo>
                  <a:pt x="121" y="1644"/>
                </a:lnTo>
                <a:lnTo>
                  <a:pt x="105" y="1654"/>
                </a:lnTo>
                <a:lnTo>
                  <a:pt x="88" y="1661"/>
                </a:lnTo>
                <a:lnTo>
                  <a:pt x="74" y="1668"/>
                </a:lnTo>
                <a:lnTo>
                  <a:pt x="62" y="1675"/>
                </a:lnTo>
                <a:lnTo>
                  <a:pt x="50" y="1680"/>
                </a:lnTo>
                <a:lnTo>
                  <a:pt x="38" y="1685"/>
                </a:lnTo>
                <a:lnTo>
                  <a:pt x="28" y="1687"/>
                </a:lnTo>
                <a:lnTo>
                  <a:pt x="21" y="1689"/>
                </a:lnTo>
                <a:lnTo>
                  <a:pt x="14" y="1692"/>
                </a:lnTo>
                <a:lnTo>
                  <a:pt x="9" y="1692"/>
                </a:lnTo>
                <a:lnTo>
                  <a:pt x="4" y="1692"/>
                </a:lnTo>
                <a:lnTo>
                  <a:pt x="2" y="1689"/>
                </a:lnTo>
                <a:lnTo>
                  <a:pt x="0" y="1687"/>
                </a:lnTo>
                <a:lnTo>
                  <a:pt x="0" y="1685"/>
                </a:lnTo>
                <a:lnTo>
                  <a:pt x="0" y="1680"/>
                </a:lnTo>
                <a:lnTo>
                  <a:pt x="2" y="1675"/>
                </a:lnTo>
                <a:lnTo>
                  <a:pt x="4" y="1670"/>
                </a:lnTo>
                <a:lnTo>
                  <a:pt x="9" y="1666"/>
                </a:lnTo>
                <a:lnTo>
                  <a:pt x="14" y="1659"/>
                </a:lnTo>
                <a:lnTo>
                  <a:pt x="21" y="1654"/>
                </a:lnTo>
                <a:lnTo>
                  <a:pt x="26" y="1644"/>
                </a:lnTo>
                <a:lnTo>
                  <a:pt x="35" y="1637"/>
                </a:lnTo>
                <a:lnTo>
                  <a:pt x="45" y="1630"/>
                </a:lnTo>
                <a:lnTo>
                  <a:pt x="54" y="1620"/>
                </a:lnTo>
                <a:lnTo>
                  <a:pt x="64" y="1611"/>
                </a:lnTo>
                <a:lnTo>
                  <a:pt x="76" y="1601"/>
                </a:lnTo>
                <a:lnTo>
                  <a:pt x="90" y="1589"/>
                </a:lnTo>
                <a:lnTo>
                  <a:pt x="105" y="1578"/>
                </a:lnTo>
                <a:lnTo>
                  <a:pt x="133" y="1554"/>
                </a:lnTo>
                <a:lnTo>
                  <a:pt x="162" y="1528"/>
                </a:lnTo>
                <a:lnTo>
                  <a:pt x="193" y="1499"/>
                </a:lnTo>
                <a:lnTo>
                  <a:pt x="226" y="1468"/>
                </a:lnTo>
                <a:lnTo>
                  <a:pt x="257" y="1435"/>
                </a:lnTo>
                <a:lnTo>
                  <a:pt x="290" y="1401"/>
                </a:lnTo>
                <a:lnTo>
                  <a:pt x="324" y="1366"/>
                </a:lnTo>
                <a:lnTo>
                  <a:pt x="357" y="1330"/>
                </a:lnTo>
                <a:lnTo>
                  <a:pt x="388" y="1292"/>
                </a:lnTo>
                <a:lnTo>
                  <a:pt x="419" y="1254"/>
                </a:lnTo>
                <a:lnTo>
                  <a:pt x="450" y="1213"/>
                </a:lnTo>
                <a:lnTo>
                  <a:pt x="479" y="1171"/>
                </a:lnTo>
                <a:lnTo>
                  <a:pt x="507" y="1125"/>
                </a:lnTo>
                <a:lnTo>
                  <a:pt x="533" y="1080"/>
                </a:lnTo>
                <a:lnTo>
                  <a:pt x="560" y="1033"/>
                </a:lnTo>
                <a:lnTo>
                  <a:pt x="572" y="1009"/>
                </a:lnTo>
                <a:lnTo>
                  <a:pt x="583" y="983"/>
                </a:lnTo>
                <a:lnTo>
                  <a:pt x="607" y="935"/>
                </a:lnTo>
                <a:lnTo>
                  <a:pt x="631" y="887"/>
                </a:lnTo>
                <a:lnTo>
                  <a:pt x="653" y="837"/>
                </a:lnTo>
                <a:lnTo>
                  <a:pt x="676" y="785"/>
                </a:lnTo>
                <a:lnTo>
                  <a:pt x="695" y="733"/>
                </a:lnTo>
                <a:lnTo>
                  <a:pt x="715" y="678"/>
                </a:lnTo>
                <a:lnTo>
                  <a:pt x="734" y="621"/>
                </a:lnTo>
                <a:lnTo>
                  <a:pt x="741" y="592"/>
                </a:lnTo>
                <a:lnTo>
                  <a:pt x="748" y="561"/>
                </a:lnTo>
                <a:lnTo>
                  <a:pt x="755" y="535"/>
                </a:lnTo>
                <a:lnTo>
                  <a:pt x="762" y="507"/>
                </a:lnTo>
                <a:lnTo>
                  <a:pt x="767" y="483"/>
                </a:lnTo>
                <a:lnTo>
                  <a:pt x="774" y="457"/>
                </a:lnTo>
                <a:lnTo>
                  <a:pt x="779" y="433"/>
                </a:lnTo>
                <a:lnTo>
                  <a:pt x="784" y="411"/>
                </a:lnTo>
                <a:lnTo>
                  <a:pt x="788" y="388"/>
                </a:lnTo>
                <a:lnTo>
                  <a:pt x="793" y="369"/>
                </a:lnTo>
                <a:lnTo>
                  <a:pt x="798" y="347"/>
                </a:lnTo>
                <a:lnTo>
                  <a:pt x="800" y="328"/>
                </a:lnTo>
                <a:lnTo>
                  <a:pt x="805" y="311"/>
                </a:lnTo>
                <a:lnTo>
                  <a:pt x="807" y="295"/>
                </a:lnTo>
                <a:lnTo>
                  <a:pt x="810" y="278"/>
                </a:lnTo>
                <a:lnTo>
                  <a:pt x="810" y="264"/>
                </a:lnTo>
                <a:lnTo>
                  <a:pt x="812" y="252"/>
                </a:lnTo>
                <a:lnTo>
                  <a:pt x="812" y="24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9" name="Freeform 35"/>
          <p:cNvSpPr/>
          <p:nvPr/>
        </p:nvSpPr>
        <p:spPr>
          <a:xfrm>
            <a:off x="5778104" y="2288381"/>
            <a:ext cx="509588" cy="123825"/>
          </a:xfrm>
          <a:custGeom>
            <a:avLst/>
            <a:gdLst>
              <a:gd name="txL" fmla="*/ 0 w 1072"/>
              <a:gd name="txT" fmla="*/ 0 h 259"/>
              <a:gd name="txR" fmla="*/ 1072 w 1072"/>
              <a:gd name="txB" fmla="*/ 259 h 25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072" h="259">
                <a:moveTo>
                  <a:pt x="0" y="174"/>
                </a:moveTo>
                <a:lnTo>
                  <a:pt x="48" y="164"/>
                </a:lnTo>
                <a:lnTo>
                  <a:pt x="93" y="152"/>
                </a:lnTo>
                <a:lnTo>
                  <a:pt x="138" y="143"/>
                </a:lnTo>
                <a:lnTo>
                  <a:pt x="184" y="133"/>
                </a:lnTo>
                <a:lnTo>
                  <a:pt x="224" y="124"/>
                </a:lnTo>
                <a:lnTo>
                  <a:pt x="267" y="116"/>
                </a:lnTo>
                <a:lnTo>
                  <a:pt x="305" y="107"/>
                </a:lnTo>
                <a:lnTo>
                  <a:pt x="346" y="97"/>
                </a:lnTo>
                <a:lnTo>
                  <a:pt x="381" y="90"/>
                </a:lnTo>
                <a:lnTo>
                  <a:pt x="417" y="83"/>
                </a:lnTo>
                <a:lnTo>
                  <a:pt x="453" y="76"/>
                </a:lnTo>
                <a:lnTo>
                  <a:pt x="486" y="69"/>
                </a:lnTo>
                <a:lnTo>
                  <a:pt x="517" y="62"/>
                </a:lnTo>
                <a:lnTo>
                  <a:pt x="548" y="57"/>
                </a:lnTo>
                <a:lnTo>
                  <a:pt x="577" y="50"/>
                </a:lnTo>
                <a:lnTo>
                  <a:pt x="605" y="45"/>
                </a:lnTo>
                <a:lnTo>
                  <a:pt x="632" y="38"/>
                </a:lnTo>
                <a:lnTo>
                  <a:pt x="658" y="33"/>
                </a:lnTo>
                <a:lnTo>
                  <a:pt x="682" y="28"/>
                </a:lnTo>
                <a:lnTo>
                  <a:pt x="703" y="26"/>
                </a:lnTo>
                <a:lnTo>
                  <a:pt x="725" y="21"/>
                </a:lnTo>
                <a:lnTo>
                  <a:pt x="746" y="16"/>
                </a:lnTo>
                <a:lnTo>
                  <a:pt x="763" y="14"/>
                </a:lnTo>
                <a:lnTo>
                  <a:pt x="782" y="12"/>
                </a:lnTo>
                <a:lnTo>
                  <a:pt x="796" y="9"/>
                </a:lnTo>
                <a:lnTo>
                  <a:pt x="813" y="7"/>
                </a:lnTo>
                <a:lnTo>
                  <a:pt x="825" y="5"/>
                </a:lnTo>
                <a:lnTo>
                  <a:pt x="837" y="2"/>
                </a:lnTo>
                <a:lnTo>
                  <a:pt x="848" y="2"/>
                </a:lnTo>
                <a:lnTo>
                  <a:pt x="856" y="0"/>
                </a:lnTo>
                <a:lnTo>
                  <a:pt x="865" y="0"/>
                </a:lnTo>
                <a:lnTo>
                  <a:pt x="872" y="0"/>
                </a:lnTo>
                <a:lnTo>
                  <a:pt x="894" y="0"/>
                </a:lnTo>
                <a:lnTo>
                  <a:pt x="915" y="2"/>
                </a:lnTo>
                <a:lnTo>
                  <a:pt x="937" y="5"/>
                </a:lnTo>
                <a:lnTo>
                  <a:pt x="956" y="7"/>
                </a:lnTo>
                <a:lnTo>
                  <a:pt x="975" y="12"/>
                </a:lnTo>
                <a:lnTo>
                  <a:pt x="991" y="16"/>
                </a:lnTo>
                <a:lnTo>
                  <a:pt x="1008" y="21"/>
                </a:lnTo>
                <a:lnTo>
                  <a:pt x="1022" y="26"/>
                </a:lnTo>
                <a:lnTo>
                  <a:pt x="1037" y="31"/>
                </a:lnTo>
                <a:lnTo>
                  <a:pt x="1046" y="36"/>
                </a:lnTo>
                <a:lnTo>
                  <a:pt x="1056" y="43"/>
                </a:lnTo>
                <a:lnTo>
                  <a:pt x="1063" y="52"/>
                </a:lnTo>
                <a:lnTo>
                  <a:pt x="1068" y="59"/>
                </a:lnTo>
                <a:lnTo>
                  <a:pt x="1070" y="69"/>
                </a:lnTo>
                <a:lnTo>
                  <a:pt x="1072" y="78"/>
                </a:lnTo>
                <a:lnTo>
                  <a:pt x="1072" y="88"/>
                </a:lnTo>
                <a:lnTo>
                  <a:pt x="1072" y="90"/>
                </a:lnTo>
                <a:lnTo>
                  <a:pt x="1072" y="93"/>
                </a:lnTo>
                <a:lnTo>
                  <a:pt x="1070" y="95"/>
                </a:lnTo>
                <a:lnTo>
                  <a:pt x="1068" y="97"/>
                </a:lnTo>
                <a:lnTo>
                  <a:pt x="1063" y="100"/>
                </a:lnTo>
                <a:lnTo>
                  <a:pt x="1058" y="102"/>
                </a:lnTo>
                <a:lnTo>
                  <a:pt x="1053" y="105"/>
                </a:lnTo>
                <a:lnTo>
                  <a:pt x="1049" y="107"/>
                </a:lnTo>
                <a:lnTo>
                  <a:pt x="1041" y="109"/>
                </a:lnTo>
                <a:lnTo>
                  <a:pt x="1032" y="114"/>
                </a:lnTo>
                <a:lnTo>
                  <a:pt x="1025" y="116"/>
                </a:lnTo>
                <a:lnTo>
                  <a:pt x="1015" y="119"/>
                </a:lnTo>
                <a:lnTo>
                  <a:pt x="1006" y="121"/>
                </a:lnTo>
                <a:lnTo>
                  <a:pt x="994" y="126"/>
                </a:lnTo>
                <a:lnTo>
                  <a:pt x="982" y="128"/>
                </a:lnTo>
                <a:lnTo>
                  <a:pt x="970" y="131"/>
                </a:lnTo>
                <a:lnTo>
                  <a:pt x="956" y="135"/>
                </a:lnTo>
                <a:lnTo>
                  <a:pt x="941" y="138"/>
                </a:lnTo>
                <a:lnTo>
                  <a:pt x="927" y="140"/>
                </a:lnTo>
                <a:lnTo>
                  <a:pt x="910" y="145"/>
                </a:lnTo>
                <a:lnTo>
                  <a:pt x="894" y="147"/>
                </a:lnTo>
                <a:lnTo>
                  <a:pt x="877" y="152"/>
                </a:lnTo>
                <a:lnTo>
                  <a:pt x="858" y="155"/>
                </a:lnTo>
                <a:lnTo>
                  <a:pt x="839" y="157"/>
                </a:lnTo>
                <a:lnTo>
                  <a:pt x="820" y="162"/>
                </a:lnTo>
                <a:lnTo>
                  <a:pt x="798" y="164"/>
                </a:lnTo>
                <a:lnTo>
                  <a:pt x="777" y="169"/>
                </a:lnTo>
                <a:lnTo>
                  <a:pt x="753" y="171"/>
                </a:lnTo>
                <a:lnTo>
                  <a:pt x="732" y="176"/>
                </a:lnTo>
                <a:lnTo>
                  <a:pt x="708" y="178"/>
                </a:lnTo>
                <a:lnTo>
                  <a:pt x="682" y="183"/>
                </a:lnTo>
                <a:lnTo>
                  <a:pt x="655" y="185"/>
                </a:lnTo>
                <a:lnTo>
                  <a:pt x="632" y="190"/>
                </a:lnTo>
                <a:lnTo>
                  <a:pt x="605" y="195"/>
                </a:lnTo>
                <a:lnTo>
                  <a:pt x="582" y="200"/>
                </a:lnTo>
                <a:lnTo>
                  <a:pt x="558" y="205"/>
                </a:lnTo>
                <a:lnTo>
                  <a:pt x="534" y="207"/>
                </a:lnTo>
                <a:lnTo>
                  <a:pt x="512" y="212"/>
                </a:lnTo>
                <a:lnTo>
                  <a:pt x="491" y="216"/>
                </a:lnTo>
                <a:lnTo>
                  <a:pt x="470" y="219"/>
                </a:lnTo>
                <a:lnTo>
                  <a:pt x="448" y="224"/>
                </a:lnTo>
                <a:lnTo>
                  <a:pt x="429" y="226"/>
                </a:lnTo>
                <a:lnTo>
                  <a:pt x="410" y="228"/>
                </a:lnTo>
                <a:lnTo>
                  <a:pt x="393" y="231"/>
                </a:lnTo>
                <a:lnTo>
                  <a:pt x="374" y="235"/>
                </a:lnTo>
                <a:lnTo>
                  <a:pt x="358" y="238"/>
                </a:lnTo>
                <a:lnTo>
                  <a:pt x="341" y="240"/>
                </a:lnTo>
                <a:lnTo>
                  <a:pt x="327" y="243"/>
                </a:lnTo>
                <a:lnTo>
                  <a:pt x="312" y="245"/>
                </a:lnTo>
                <a:lnTo>
                  <a:pt x="298" y="247"/>
                </a:lnTo>
                <a:lnTo>
                  <a:pt x="284" y="247"/>
                </a:lnTo>
                <a:lnTo>
                  <a:pt x="272" y="250"/>
                </a:lnTo>
                <a:lnTo>
                  <a:pt x="260" y="252"/>
                </a:lnTo>
                <a:lnTo>
                  <a:pt x="248" y="254"/>
                </a:lnTo>
                <a:lnTo>
                  <a:pt x="238" y="254"/>
                </a:lnTo>
                <a:lnTo>
                  <a:pt x="229" y="257"/>
                </a:lnTo>
                <a:lnTo>
                  <a:pt x="219" y="257"/>
                </a:lnTo>
                <a:lnTo>
                  <a:pt x="210" y="257"/>
                </a:lnTo>
                <a:lnTo>
                  <a:pt x="203" y="259"/>
                </a:lnTo>
                <a:lnTo>
                  <a:pt x="196" y="259"/>
                </a:lnTo>
                <a:lnTo>
                  <a:pt x="191" y="259"/>
                </a:lnTo>
                <a:lnTo>
                  <a:pt x="184" y="259"/>
                </a:lnTo>
                <a:lnTo>
                  <a:pt x="179" y="259"/>
                </a:lnTo>
                <a:lnTo>
                  <a:pt x="176" y="259"/>
                </a:lnTo>
                <a:lnTo>
                  <a:pt x="157" y="259"/>
                </a:lnTo>
                <a:lnTo>
                  <a:pt x="141" y="259"/>
                </a:lnTo>
                <a:lnTo>
                  <a:pt x="124" y="257"/>
                </a:lnTo>
                <a:lnTo>
                  <a:pt x="110" y="252"/>
                </a:lnTo>
                <a:lnTo>
                  <a:pt x="95" y="250"/>
                </a:lnTo>
                <a:lnTo>
                  <a:pt x="84" y="245"/>
                </a:lnTo>
                <a:lnTo>
                  <a:pt x="72" y="240"/>
                </a:lnTo>
                <a:lnTo>
                  <a:pt x="62" y="235"/>
                </a:lnTo>
                <a:lnTo>
                  <a:pt x="50" y="231"/>
                </a:lnTo>
                <a:lnTo>
                  <a:pt x="38" y="226"/>
                </a:lnTo>
                <a:lnTo>
                  <a:pt x="29" y="221"/>
                </a:lnTo>
                <a:lnTo>
                  <a:pt x="22" y="214"/>
                </a:lnTo>
                <a:lnTo>
                  <a:pt x="14" y="207"/>
                </a:lnTo>
                <a:lnTo>
                  <a:pt x="10" y="197"/>
                </a:lnTo>
                <a:lnTo>
                  <a:pt x="5" y="185"/>
                </a:lnTo>
                <a:lnTo>
                  <a:pt x="0" y="1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0" name="Freeform 36"/>
          <p:cNvSpPr/>
          <p:nvPr/>
        </p:nvSpPr>
        <p:spPr>
          <a:xfrm>
            <a:off x="5548313" y="2483644"/>
            <a:ext cx="992981" cy="176213"/>
          </a:xfrm>
          <a:custGeom>
            <a:avLst/>
            <a:gdLst>
              <a:gd name="txL" fmla="*/ 0 w 2085"/>
              <a:gd name="txT" fmla="*/ 0 h 371"/>
              <a:gd name="txR" fmla="*/ 2085 w 2085"/>
              <a:gd name="txB" fmla="*/ 371 h 3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85" h="371">
                <a:moveTo>
                  <a:pt x="2023" y="224"/>
                </a:moveTo>
                <a:lnTo>
                  <a:pt x="2009" y="226"/>
                </a:lnTo>
                <a:lnTo>
                  <a:pt x="1992" y="229"/>
                </a:lnTo>
                <a:lnTo>
                  <a:pt x="1975" y="229"/>
                </a:lnTo>
                <a:lnTo>
                  <a:pt x="1958" y="226"/>
                </a:lnTo>
                <a:lnTo>
                  <a:pt x="1942" y="224"/>
                </a:lnTo>
                <a:lnTo>
                  <a:pt x="1925" y="219"/>
                </a:lnTo>
                <a:lnTo>
                  <a:pt x="1911" y="214"/>
                </a:lnTo>
                <a:lnTo>
                  <a:pt x="1897" y="210"/>
                </a:lnTo>
                <a:lnTo>
                  <a:pt x="1887" y="210"/>
                </a:lnTo>
                <a:lnTo>
                  <a:pt x="1875" y="207"/>
                </a:lnTo>
                <a:lnTo>
                  <a:pt x="1863" y="205"/>
                </a:lnTo>
                <a:lnTo>
                  <a:pt x="1851" y="202"/>
                </a:lnTo>
                <a:lnTo>
                  <a:pt x="1837" y="202"/>
                </a:lnTo>
                <a:lnTo>
                  <a:pt x="1823" y="202"/>
                </a:lnTo>
                <a:lnTo>
                  <a:pt x="1806" y="200"/>
                </a:lnTo>
                <a:lnTo>
                  <a:pt x="1789" y="200"/>
                </a:lnTo>
                <a:lnTo>
                  <a:pt x="1773" y="200"/>
                </a:lnTo>
                <a:lnTo>
                  <a:pt x="1754" y="200"/>
                </a:lnTo>
                <a:lnTo>
                  <a:pt x="1735" y="198"/>
                </a:lnTo>
                <a:lnTo>
                  <a:pt x="1713" y="198"/>
                </a:lnTo>
                <a:lnTo>
                  <a:pt x="1692" y="198"/>
                </a:lnTo>
                <a:lnTo>
                  <a:pt x="1668" y="198"/>
                </a:lnTo>
                <a:lnTo>
                  <a:pt x="1644" y="198"/>
                </a:lnTo>
                <a:lnTo>
                  <a:pt x="1618" y="198"/>
                </a:lnTo>
                <a:lnTo>
                  <a:pt x="1592" y="198"/>
                </a:lnTo>
                <a:lnTo>
                  <a:pt x="1563" y="200"/>
                </a:lnTo>
                <a:lnTo>
                  <a:pt x="1534" y="200"/>
                </a:lnTo>
                <a:lnTo>
                  <a:pt x="1503" y="200"/>
                </a:lnTo>
                <a:lnTo>
                  <a:pt x="1472" y="202"/>
                </a:lnTo>
                <a:lnTo>
                  <a:pt x="1439" y="202"/>
                </a:lnTo>
                <a:lnTo>
                  <a:pt x="1406" y="205"/>
                </a:lnTo>
                <a:lnTo>
                  <a:pt x="1370" y="207"/>
                </a:lnTo>
                <a:lnTo>
                  <a:pt x="1332" y="210"/>
                </a:lnTo>
                <a:lnTo>
                  <a:pt x="1294" y="212"/>
                </a:lnTo>
                <a:lnTo>
                  <a:pt x="1256" y="217"/>
                </a:lnTo>
                <a:lnTo>
                  <a:pt x="1215" y="219"/>
                </a:lnTo>
                <a:lnTo>
                  <a:pt x="1172" y="224"/>
                </a:lnTo>
                <a:lnTo>
                  <a:pt x="1127" y="226"/>
                </a:lnTo>
                <a:lnTo>
                  <a:pt x="1082" y="231"/>
                </a:lnTo>
                <a:lnTo>
                  <a:pt x="1036" y="236"/>
                </a:lnTo>
                <a:lnTo>
                  <a:pt x="989" y="243"/>
                </a:lnTo>
                <a:lnTo>
                  <a:pt x="946" y="250"/>
                </a:lnTo>
                <a:lnTo>
                  <a:pt x="903" y="255"/>
                </a:lnTo>
                <a:lnTo>
                  <a:pt x="860" y="262"/>
                </a:lnTo>
                <a:lnTo>
                  <a:pt x="822" y="267"/>
                </a:lnTo>
                <a:lnTo>
                  <a:pt x="784" y="274"/>
                </a:lnTo>
                <a:lnTo>
                  <a:pt x="748" y="279"/>
                </a:lnTo>
                <a:lnTo>
                  <a:pt x="715" y="283"/>
                </a:lnTo>
                <a:lnTo>
                  <a:pt x="681" y="288"/>
                </a:lnTo>
                <a:lnTo>
                  <a:pt x="650" y="293"/>
                </a:lnTo>
                <a:lnTo>
                  <a:pt x="622" y="298"/>
                </a:lnTo>
                <a:lnTo>
                  <a:pt x="596" y="302"/>
                </a:lnTo>
                <a:lnTo>
                  <a:pt x="569" y="307"/>
                </a:lnTo>
                <a:lnTo>
                  <a:pt x="548" y="312"/>
                </a:lnTo>
                <a:lnTo>
                  <a:pt x="524" y="317"/>
                </a:lnTo>
                <a:lnTo>
                  <a:pt x="505" y="321"/>
                </a:lnTo>
                <a:lnTo>
                  <a:pt x="484" y="329"/>
                </a:lnTo>
                <a:lnTo>
                  <a:pt x="464" y="336"/>
                </a:lnTo>
                <a:lnTo>
                  <a:pt x="445" y="341"/>
                </a:lnTo>
                <a:lnTo>
                  <a:pt x="429" y="345"/>
                </a:lnTo>
                <a:lnTo>
                  <a:pt x="412" y="350"/>
                </a:lnTo>
                <a:lnTo>
                  <a:pt x="398" y="355"/>
                </a:lnTo>
                <a:lnTo>
                  <a:pt x="383" y="357"/>
                </a:lnTo>
                <a:lnTo>
                  <a:pt x="369" y="362"/>
                </a:lnTo>
                <a:lnTo>
                  <a:pt x="357" y="364"/>
                </a:lnTo>
                <a:lnTo>
                  <a:pt x="345" y="367"/>
                </a:lnTo>
                <a:lnTo>
                  <a:pt x="333" y="369"/>
                </a:lnTo>
                <a:lnTo>
                  <a:pt x="324" y="369"/>
                </a:lnTo>
                <a:lnTo>
                  <a:pt x="314" y="371"/>
                </a:lnTo>
                <a:lnTo>
                  <a:pt x="305" y="371"/>
                </a:lnTo>
                <a:lnTo>
                  <a:pt x="298" y="371"/>
                </a:lnTo>
                <a:lnTo>
                  <a:pt x="291" y="371"/>
                </a:lnTo>
                <a:lnTo>
                  <a:pt x="283" y="371"/>
                </a:lnTo>
                <a:lnTo>
                  <a:pt x="274" y="371"/>
                </a:lnTo>
                <a:lnTo>
                  <a:pt x="264" y="369"/>
                </a:lnTo>
                <a:lnTo>
                  <a:pt x="252" y="364"/>
                </a:lnTo>
                <a:lnTo>
                  <a:pt x="238" y="362"/>
                </a:lnTo>
                <a:lnTo>
                  <a:pt x="224" y="357"/>
                </a:lnTo>
                <a:lnTo>
                  <a:pt x="210" y="350"/>
                </a:lnTo>
                <a:lnTo>
                  <a:pt x="193" y="343"/>
                </a:lnTo>
                <a:lnTo>
                  <a:pt x="174" y="336"/>
                </a:lnTo>
                <a:lnTo>
                  <a:pt x="152" y="326"/>
                </a:lnTo>
                <a:lnTo>
                  <a:pt x="131" y="317"/>
                </a:lnTo>
                <a:lnTo>
                  <a:pt x="109" y="305"/>
                </a:lnTo>
                <a:lnTo>
                  <a:pt x="83" y="293"/>
                </a:lnTo>
                <a:lnTo>
                  <a:pt x="57" y="279"/>
                </a:lnTo>
                <a:lnTo>
                  <a:pt x="28" y="264"/>
                </a:lnTo>
                <a:lnTo>
                  <a:pt x="0" y="248"/>
                </a:lnTo>
                <a:lnTo>
                  <a:pt x="28" y="238"/>
                </a:lnTo>
                <a:lnTo>
                  <a:pt x="57" y="231"/>
                </a:lnTo>
                <a:lnTo>
                  <a:pt x="71" y="229"/>
                </a:lnTo>
                <a:lnTo>
                  <a:pt x="86" y="226"/>
                </a:lnTo>
                <a:lnTo>
                  <a:pt x="100" y="224"/>
                </a:lnTo>
                <a:lnTo>
                  <a:pt x="114" y="224"/>
                </a:lnTo>
                <a:lnTo>
                  <a:pt x="129" y="224"/>
                </a:lnTo>
                <a:lnTo>
                  <a:pt x="145" y="224"/>
                </a:lnTo>
                <a:lnTo>
                  <a:pt x="162" y="222"/>
                </a:lnTo>
                <a:lnTo>
                  <a:pt x="183" y="222"/>
                </a:lnTo>
                <a:lnTo>
                  <a:pt x="193" y="222"/>
                </a:lnTo>
                <a:lnTo>
                  <a:pt x="205" y="219"/>
                </a:lnTo>
                <a:lnTo>
                  <a:pt x="217" y="219"/>
                </a:lnTo>
                <a:lnTo>
                  <a:pt x="231" y="219"/>
                </a:lnTo>
                <a:lnTo>
                  <a:pt x="245" y="217"/>
                </a:lnTo>
                <a:lnTo>
                  <a:pt x="260" y="214"/>
                </a:lnTo>
                <a:lnTo>
                  <a:pt x="274" y="212"/>
                </a:lnTo>
                <a:lnTo>
                  <a:pt x="291" y="210"/>
                </a:lnTo>
                <a:lnTo>
                  <a:pt x="300" y="210"/>
                </a:lnTo>
                <a:lnTo>
                  <a:pt x="307" y="210"/>
                </a:lnTo>
                <a:lnTo>
                  <a:pt x="319" y="210"/>
                </a:lnTo>
                <a:lnTo>
                  <a:pt x="329" y="210"/>
                </a:lnTo>
                <a:lnTo>
                  <a:pt x="341" y="210"/>
                </a:lnTo>
                <a:lnTo>
                  <a:pt x="352" y="207"/>
                </a:lnTo>
                <a:lnTo>
                  <a:pt x="367" y="207"/>
                </a:lnTo>
                <a:lnTo>
                  <a:pt x="381" y="207"/>
                </a:lnTo>
                <a:lnTo>
                  <a:pt x="395" y="205"/>
                </a:lnTo>
                <a:lnTo>
                  <a:pt x="410" y="202"/>
                </a:lnTo>
                <a:lnTo>
                  <a:pt x="426" y="202"/>
                </a:lnTo>
                <a:lnTo>
                  <a:pt x="443" y="200"/>
                </a:lnTo>
                <a:lnTo>
                  <a:pt x="460" y="198"/>
                </a:lnTo>
                <a:lnTo>
                  <a:pt x="479" y="195"/>
                </a:lnTo>
                <a:lnTo>
                  <a:pt x="498" y="193"/>
                </a:lnTo>
                <a:lnTo>
                  <a:pt x="517" y="191"/>
                </a:lnTo>
                <a:lnTo>
                  <a:pt x="538" y="188"/>
                </a:lnTo>
                <a:lnTo>
                  <a:pt x="560" y="186"/>
                </a:lnTo>
                <a:lnTo>
                  <a:pt x="581" y="183"/>
                </a:lnTo>
                <a:lnTo>
                  <a:pt x="605" y="179"/>
                </a:lnTo>
                <a:lnTo>
                  <a:pt x="629" y="176"/>
                </a:lnTo>
                <a:lnTo>
                  <a:pt x="653" y="172"/>
                </a:lnTo>
                <a:lnTo>
                  <a:pt x="677" y="169"/>
                </a:lnTo>
                <a:lnTo>
                  <a:pt x="703" y="164"/>
                </a:lnTo>
                <a:lnTo>
                  <a:pt x="729" y="160"/>
                </a:lnTo>
                <a:lnTo>
                  <a:pt x="758" y="155"/>
                </a:lnTo>
                <a:lnTo>
                  <a:pt x="784" y="150"/>
                </a:lnTo>
                <a:lnTo>
                  <a:pt x="812" y="145"/>
                </a:lnTo>
                <a:lnTo>
                  <a:pt x="843" y="141"/>
                </a:lnTo>
                <a:lnTo>
                  <a:pt x="872" y="136"/>
                </a:lnTo>
                <a:lnTo>
                  <a:pt x="903" y="129"/>
                </a:lnTo>
                <a:lnTo>
                  <a:pt x="936" y="124"/>
                </a:lnTo>
                <a:lnTo>
                  <a:pt x="967" y="119"/>
                </a:lnTo>
                <a:lnTo>
                  <a:pt x="998" y="114"/>
                </a:lnTo>
                <a:lnTo>
                  <a:pt x="1029" y="110"/>
                </a:lnTo>
                <a:lnTo>
                  <a:pt x="1058" y="105"/>
                </a:lnTo>
                <a:lnTo>
                  <a:pt x="1086" y="103"/>
                </a:lnTo>
                <a:lnTo>
                  <a:pt x="1115" y="98"/>
                </a:lnTo>
                <a:lnTo>
                  <a:pt x="1144" y="93"/>
                </a:lnTo>
                <a:lnTo>
                  <a:pt x="1170" y="88"/>
                </a:lnTo>
                <a:lnTo>
                  <a:pt x="1196" y="86"/>
                </a:lnTo>
                <a:lnTo>
                  <a:pt x="1220" y="81"/>
                </a:lnTo>
                <a:lnTo>
                  <a:pt x="1246" y="76"/>
                </a:lnTo>
                <a:lnTo>
                  <a:pt x="1270" y="74"/>
                </a:lnTo>
                <a:lnTo>
                  <a:pt x="1294" y="69"/>
                </a:lnTo>
                <a:lnTo>
                  <a:pt x="1315" y="67"/>
                </a:lnTo>
                <a:lnTo>
                  <a:pt x="1337" y="64"/>
                </a:lnTo>
                <a:lnTo>
                  <a:pt x="1358" y="60"/>
                </a:lnTo>
                <a:lnTo>
                  <a:pt x="1379" y="57"/>
                </a:lnTo>
                <a:lnTo>
                  <a:pt x="1399" y="55"/>
                </a:lnTo>
                <a:lnTo>
                  <a:pt x="1418" y="50"/>
                </a:lnTo>
                <a:lnTo>
                  <a:pt x="1437" y="48"/>
                </a:lnTo>
                <a:lnTo>
                  <a:pt x="1453" y="45"/>
                </a:lnTo>
                <a:lnTo>
                  <a:pt x="1470" y="43"/>
                </a:lnTo>
                <a:lnTo>
                  <a:pt x="1484" y="41"/>
                </a:lnTo>
                <a:lnTo>
                  <a:pt x="1501" y="38"/>
                </a:lnTo>
                <a:lnTo>
                  <a:pt x="1515" y="36"/>
                </a:lnTo>
                <a:lnTo>
                  <a:pt x="1527" y="34"/>
                </a:lnTo>
                <a:lnTo>
                  <a:pt x="1542" y="34"/>
                </a:lnTo>
                <a:lnTo>
                  <a:pt x="1553" y="31"/>
                </a:lnTo>
                <a:lnTo>
                  <a:pt x="1563" y="29"/>
                </a:lnTo>
                <a:lnTo>
                  <a:pt x="1575" y="26"/>
                </a:lnTo>
                <a:lnTo>
                  <a:pt x="1584" y="26"/>
                </a:lnTo>
                <a:lnTo>
                  <a:pt x="1592" y="24"/>
                </a:lnTo>
                <a:lnTo>
                  <a:pt x="1625" y="19"/>
                </a:lnTo>
                <a:lnTo>
                  <a:pt x="1654" y="14"/>
                </a:lnTo>
                <a:lnTo>
                  <a:pt x="1682" y="12"/>
                </a:lnTo>
                <a:lnTo>
                  <a:pt x="1708" y="7"/>
                </a:lnTo>
                <a:lnTo>
                  <a:pt x="1735" y="5"/>
                </a:lnTo>
                <a:lnTo>
                  <a:pt x="1761" y="3"/>
                </a:lnTo>
                <a:lnTo>
                  <a:pt x="1785" y="0"/>
                </a:lnTo>
                <a:lnTo>
                  <a:pt x="1808" y="0"/>
                </a:lnTo>
                <a:lnTo>
                  <a:pt x="1832" y="0"/>
                </a:lnTo>
                <a:lnTo>
                  <a:pt x="1854" y="5"/>
                </a:lnTo>
                <a:lnTo>
                  <a:pt x="1877" y="10"/>
                </a:lnTo>
                <a:lnTo>
                  <a:pt x="1901" y="17"/>
                </a:lnTo>
                <a:lnTo>
                  <a:pt x="1925" y="26"/>
                </a:lnTo>
                <a:lnTo>
                  <a:pt x="1949" y="36"/>
                </a:lnTo>
                <a:lnTo>
                  <a:pt x="1973" y="48"/>
                </a:lnTo>
                <a:lnTo>
                  <a:pt x="1997" y="62"/>
                </a:lnTo>
                <a:lnTo>
                  <a:pt x="2009" y="69"/>
                </a:lnTo>
                <a:lnTo>
                  <a:pt x="2018" y="76"/>
                </a:lnTo>
                <a:lnTo>
                  <a:pt x="2028" y="83"/>
                </a:lnTo>
                <a:lnTo>
                  <a:pt x="2037" y="91"/>
                </a:lnTo>
                <a:lnTo>
                  <a:pt x="2044" y="98"/>
                </a:lnTo>
                <a:lnTo>
                  <a:pt x="2051" y="103"/>
                </a:lnTo>
                <a:lnTo>
                  <a:pt x="2059" y="110"/>
                </a:lnTo>
                <a:lnTo>
                  <a:pt x="2066" y="117"/>
                </a:lnTo>
                <a:lnTo>
                  <a:pt x="2070" y="124"/>
                </a:lnTo>
                <a:lnTo>
                  <a:pt x="2073" y="129"/>
                </a:lnTo>
                <a:lnTo>
                  <a:pt x="2078" y="136"/>
                </a:lnTo>
                <a:lnTo>
                  <a:pt x="2080" y="141"/>
                </a:lnTo>
                <a:lnTo>
                  <a:pt x="2082" y="145"/>
                </a:lnTo>
                <a:lnTo>
                  <a:pt x="2085" y="153"/>
                </a:lnTo>
                <a:lnTo>
                  <a:pt x="2085" y="157"/>
                </a:lnTo>
                <a:lnTo>
                  <a:pt x="2085" y="162"/>
                </a:lnTo>
                <a:lnTo>
                  <a:pt x="2085" y="172"/>
                </a:lnTo>
                <a:lnTo>
                  <a:pt x="2080" y="179"/>
                </a:lnTo>
                <a:lnTo>
                  <a:pt x="2075" y="188"/>
                </a:lnTo>
                <a:lnTo>
                  <a:pt x="2068" y="198"/>
                </a:lnTo>
                <a:lnTo>
                  <a:pt x="2059" y="205"/>
                </a:lnTo>
                <a:lnTo>
                  <a:pt x="2049" y="212"/>
                </a:lnTo>
                <a:lnTo>
                  <a:pt x="2035" y="219"/>
                </a:lnTo>
                <a:lnTo>
                  <a:pt x="2023" y="2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1" name="Freeform 37"/>
          <p:cNvSpPr/>
          <p:nvPr/>
        </p:nvSpPr>
        <p:spPr>
          <a:xfrm>
            <a:off x="5981700" y="2347913"/>
            <a:ext cx="96441" cy="756047"/>
          </a:xfrm>
          <a:custGeom>
            <a:avLst/>
            <a:gdLst>
              <a:gd name="txL" fmla="*/ 0 w 203"/>
              <a:gd name="txT" fmla="*/ 0 h 1587"/>
              <a:gd name="txR" fmla="*/ 203 w 203"/>
              <a:gd name="txB" fmla="*/ 1587 h 158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203" h="1587">
                <a:moveTo>
                  <a:pt x="203" y="0"/>
                </a:moveTo>
                <a:lnTo>
                  <a:pt x="203" y="71"/>
                </a:lnTo>
                <a:lnTo>
                  <a:pt x="203" y="140"/>
                </a:lnTo>
                <a:lnTo>
                  <a:pt x="203" y="207"/>
                </a:lnTo>
                <a:lnTo>
                  <a:pt x="203" y="273"/>
                </a:lnTo>
                <a:lnTo>
                  <a:pt x="203" y="335"/>
                </a:lnTo>
                <a:lnTo>
                  <a:pt x="203" y="397"/>
                </a:lnTo>
                <a:lnTo>
                  <a:pt x="203" y="457"/>
                </a:lnTo>
                <a:lnTo>
                  <a:pt x="203" y="514"/>
                </a:lnTo>
                <a:lnTo>
                  <a:pt x="203" y="568"/>
                </a:lnTo>
                <a:lnTo>
                  <a:pt x="203" y="623"/>
                </a:lnTo>
                <a:lnTo>
                  <a:pt x="203" y="673"/>
                </a:lnTo>
                <a:lnTo>
                  <a:pt x="203" y="723"/>
                </a:lnTo>
                <a:lnTo>
                  <a:pt x="203" y="771"/>
                </a:lnTo>
                <a:lnTo>
                  <a:pt x="203" y="816"/>
                </a:lnTo>
                <a:lnTo>
                  <a:pt x="203" y="859"/>
                </a:lnTo>
                <a:lnTo>
                  <a:pt x="203" y="899"/>
                </a:lnTo>
                <a:lnTo>
                  <a:pt x="203" y="940"/>
                </a:lnTo>
                <a:lnTo>
                  <a:pt x="203" y="978"/>
                </a:lnTo>
                <a:lnTo>
                  <a:pt x="203" y="1013"/>
                </a:lnTo>
                <a:lnTo>
                  <a:pt x="203" y="1047"/>
                </a:lnTo>
                <a:lnTo>
                  <a:pt x="203" y="1078"/>
                </a:lnTo>
                <a:lnTo>
                  <a:pt x="203" y="1106"/>
                </a:lnTo>
                <a:lnTo>
                  <a:pt x="203" y="1135"/>
                </a:lnTo>
                <a:lnTo>
                  <a:pt x="203" y="1159"/>
                </a:lnTo>
                <a:lnTo>
                  <a:pt x="203" y="1182"/>
                </a:lnTo>
                <a:lnTo>
                  <a:pt x="203" y="1204"/>
                </a:lnTo>
                <a:lnTo>
                  <a:pt x="203" y="1223"/>
                </a:lnTo>
                <a:lnTo>
                  <a:pt x="203" y="1240"/>
                </a:lnTo>
                <a:lnTo>
                  <a:pt x="203" y="1256"/>
                </a:lnTo>
                <a:lnTo>
                  <a:pt x="203" y="1268"/>
                </a:lnTo>
                <a:lnTo>
                  <a:pt x="203" y="1280"/>
                </a:lnTo>
                <a:lnTo>
                  <a:pt x="203" y="1290"/>
                </a:lnTo>
                <a:lnTo>
                  <a:pt x="198" y="1320"/>
                </a:lnTo>
                <a:lnTo>
                  <a:pt x="193" y="1349"/>
                </a:lnTo>
                <a:lnTo>
                  <a:pt x="188" y="1378"/>
                </a:lnTo>
                <a:lnTo>
                  <a:pt x="184" y="1404"/>
                </a:lnTo>
                <a:lnTo>
                  <a:pt x="179" y="1430"/>
                </a:lnTo>
                <a:lnTo>
                  <a:pt x="174" y="1454"/>
                </a:lnTo>
                <a:lnTo>
                  <a:pt x="164" y="1499"/>
                </a:lnTo>
                <a:lnTo>
                  <a:pt x="162" y="1511"/>
                </a:lnTo>
                <a:lnTo>
                  <a:pt x="160" y="1520"/>
                </a:lnTo>
                <a:lnTo>
                  <a:pt x="157" y="1530"/>
                </a:lnTo>
                <a:lnTo>
                  <a:pt x="155" y="1539"/>
                </a:lnTo>
                <a:lnTo>
                  <a:pt x="153" y="1547"/>
                </a:lnTo>
                <a:lnTo>
                  <a:pt x="150" y="1554"/>
                </a:lnTo>
                <a:lnTo>
                  <a:pt x="148" y="1561"/>
                </a:lnTo>
                <a:lnTo>
                  <a:pt x="145" y="1566"/>
                </a:lnTo>
                <a:lnTo>
                  <a:pt x="143" y="1570"/>
                </a:lnTo>
                <a:lnTo>
                  <a:pt x="141" y="1575"/>
                </a:lnTo>
                <a:lnTo>
                  <a:pt x="138" y="1580"/>
                </a:lnTo>
                <a:lnTo>
                  <a:pt x="136" y="1582"/>
                </a:lnTo>
                <a:lnTo>
                  <a:pt x="134" y="1585"/>
                </a:lnTo>
                <a:lnTo>
                  <a:pt x="131" y="1585"/>
                </a:lnTo>
                <a:lnTo>
                  <a:pt x="129" y="1587"/>
                </a:lnTo>
                <a:lnTo>
                  <a:pt x="126" y="1587"/>
                </a:lnTo>
                <a:lnTo>
                  <a:pt x="124" y="1587"/>
                </a:lnTo>
                <a:lnTo>
                  <a:pt x="122" y="1585"/>
                </a:lnTo>
                <a:lnTo>
                  <a:pt x="117" y="1582"/>
                </a:lnTo>
                <a:lnTo>
                  <a:pt x="114" y="1580"/>
                </a:lnTo>
                <a:lnTo>
                  <a:pt x="112" y="1575"/>
                </a:lnTo>
                <a:lnTo>
                  <a:pt x="107" y="1573"/>
                </a:lnTo>
                <a:lnTo>
                  <a:pt x="103" y="1566"/>
                </a:lnTo>
                <a:lnTo>
                  <a:pt x="100" y="1561"/>
                </a:lnTo>
                <a:lnTo>
                  <a:pt x="95" y="1554"/>
                </a:lnTo>
                <a:lnTo>
                  <a:pt x="91" y="1547"/>
                </a:lnTo>
                <a:lnTo>
                  <a:pt x="86" y="1537"/>
                </a:lnTo>
                <a:lnTo>
                  <a:pt x="81" y="1530"/>
                </a:lnTo>
                <a:lnTo>
                  <a:pt x="76" y="1520"/>
                </a:lnTo>
                <a:lnTo>
                  <a:pt x="72" y="1509"/>
                </a:lnTo>
                <a:lnTo>
                  <a:pt x="67" y="1499"/>
                </a:lnTo>
                <a:lnTo>
                  <a:pt x="62" y="1487"/>
                </a:lnTo>
                <a:lnTo>
                  <a:pt x="57" y="1475"/>
                </a:lnTo>
                <a:lnTo>
                  <a:pt x="50" y="1463"/>
                </a:lnTo>
                <a:lnTo>
                  <a:pt x="45" y="1449"/>
                </a:lnTo>
                <a:lnTo>
                  <a:pt x="38" y="1435"/>
                </a:lnTo>
                <a:lnTo>
                  <a:pt x="36" y="1418"/>
                </a:lnTo>
                <a:lnTo>
                  <a:pt x="31" y="1401"/>
                </a:lnTo>
                <a:lnTo>
                  <a:pt x="26" y="1385"/>
                </a:lnTo>
                <a:lnTo>
                  <a:pt x="24" y="1368"/>
                </a:lnTo>
                <a:lnTo>
                  <a:pt x="22" y="1349"/>
                </a:lnTo>
                <a:lnTo>
                  <a:pt x="19" y="1330"/>
                </a:lnTo>
                <a:lnTo>
                  <a:pt x="17" y="1311"/>
                </a:lnTo>
                <a:lnTo>
                  <a:pt x="14" y="1290"/>
                </a:lnTo>
                <a:lnTo>
                  <a:pt x="14" y="1271"/>
                </a:lnTo>
                <a:lnTo>
                  <a:pt x="12" y="1247"/>
                </a:lnTo>
                <a:lnTo>
                  <a:pt x="12" y="1225"/>
                </a:lnTo>
                <a:lnTo>
                  <a:pt x="12" y="1201"/>
                </a:lnTo>
                <a:lnTo>
                  <a:pt x="12" y="1178"/>
                </a:lnTo>
                <a:lnTo>
                  <a:pt x="12" y="1152"/>
                </a:lnTo>
                <a:lnTo>
                  <a:pt x="12" y="1125"/>
                </a:lnTo>
                <a:lnTo>
                  <a:pt x="12" y="1094"/>
                </a:lnTo>
                <a:lnTo>
                  <a:pt x="12" y="1063"/>
                </a:lnTo>
                <a:lnTo>
                  <a:pt x="12" y="1033"/>
                </a:lnTo>
                <a:lnTo>
                  <a:pt x="12" y="997"/>
                </a:lnTo>
                <a:lnTo>
                  <a:pt x="12" y="961"/>
                </a:lnTo>
                <a:lnTo>
                  <a:pt x="12" y="923"/>
                </a:lnTo>
                <a:lnTo>
                  <a:pt x="12" y="883"/>
                </a:lnTo>
                <a:lnTo>
                  <a:pt x="12" y="842"/>
                </a:lnTo>
                <a:lnTo>
                  <a:pt x="12" y="797"/>
                </a:lnTo>
                <a:lnTo>
                  <a:pt x="12" y="754"/>
                </a:lnTo>
                <a:lnTo>
                  <a:pt x="12" y="706"/>
                </a:lnTo>
                <a:lnTo>
                  <a:pt x="12" y="656"/>
                </a:lnTo>
                <a:lnTo>
                  <a:pt x="12" y="606"/>
                </a:lnTo>
                <a:lnTo>
                  <a:pt x="10" y="557"/>
                </a:lnTo>
                <a:lnTo>
                  <a:pt x="7" y="509"/>
                </a:lnTo>
                <a:lnTo>
                  <a:pt x="7" y="461"/>
                </a:lnTo>
                <a:lnTo>
                  <a:pt x="5" y="416"/>
                </a:lnTo>
                <a:lnTo>
                  <a:pt x="5" y="373"/>
                </a:lnTo>
                <a:lnTo>
                  <a:pt x="2" y="330"/>
                </a:lnTo>
                <a:lnTo>
                  <a:pt x="2" y="290"/>
                </a:lnTo>
                <a:lnTo>
                  <a:pt x="2" y="252"/>
                </a:lnTo>
                <a:lnTo>
                  <a:pt x="0" y="216"/>
                </a:lnTo>
                <a:lnTo>
                  <a:pt x="0" y="180"/>
                </a:lnTo>
                <a:lnTo>
                  <a:pt x="0" y="147"/>
                </a:lnTo>
                <a:lnTo>
                  <a:pt x="0" y="114"/>
                </a:lnTo>
                <a:lnTo>
                  <a:pt x="0" y="83"/>
                </a:lnTo>
                <a:lnTo>
                  <a:pt x="0" y="54"/>
                </a:lnTo>
                <a:lnTo>
                  <a:pt x="0" y="26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wū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7108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712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712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712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712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712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3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3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3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3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3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07719" y="3643313"/>
            <a:ext cx="3014663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尸字左框要扁，撇要长，至字第二笔撇折上有一点。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尸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房屋 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785938" y="3707606"/>
            <a:ext cx="2730103" cy="5067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我家有很多房屋。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结构：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半包围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115" name="Rectangle 27"/>
          <p:cNvSpPr/>
          <p:nvPr/>
        </p:nvSpPr>
        <p:spPr>
          <a:xfrm>
            <a:off x="3691970" y="1722835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6" name="Freeform 39"/>
          <p:cNvSpPr/>
          <p:nvPr/>
        </p:nvSpPr>
        <p:spPr>
          <a:xfrm>
            <a:off x="5673329" y="1769269"/>
            <a:ext cx="656034" cy="272654"/>
          </a:xfrm>
          <a:custGeom>
            <a:avLst/>
            <a:gdLst>
              <a:gd name="txL" fmla="*/ 0 w 1377"/>
              <a:gd name="txT" fmla="*/ 0 h 571"/>
              <a:gd name="txR" fmla="*/ 1377 w 1377"/>
              <a:gd name="txB" fmla="*/ 571 h 5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77" h="571">
                <a:moveTo>
                  <a:pt x="1049" y="533"/>
                </a:moveTo>
                <a:lnTo>
                  <a:pt x="960" y="552"/>
                </a:lnTo>
                <a:lnTo>
                  <a:pt x="872" y="571"/>
                </a:lnTo>
                <a:lnTo>
                  <a:pt x="879" y="547"/>
                </a:lnTo>
                <a:lnTo>
                  <a:pt x="889" y="526"/>
                </a:lnTo>
                <a:lnTo>
                  <a:pt x="896" y="507"/>
                </a:lnTo>
                <a:lnTo>
                  <a:pt x="903" y="488"/>
                </a:lnTo>
                <a:lnTo>
                  <a:pt x="910" y="466"/>
                </a:lnTo>
                <a:lnTo>
                  <a:pt x="918" y="450"/>
                </a:lnTo>
                <a:lnTo>
                  <a:pt x="925" y="431"/>
                </a:lnTo>
                <a:lnTo>
                  <a:pt x="930" y="414"/>
                </a:lnTo>
                <a:lnTo>
                  <a:pt x="937" y="397"/>
                </a:lnTo>
                <a:lnTo>
                  <a:pt x="944" y="381"/>
                </a:lnTo>
                <a:lnTo>
                  <a:pt x="949" y="366"/>
                </a:lnTo>
                <a:lnTo>
                  <a:pt x="953" y="352"/>
                </a:lnTo>
                <a:lnTo>
                  <a:pt x="958" y="338"/>
                </a:lnTo>
                <a:lnTo>
                  <a:pt x="963" y="324"/>
                </a:lnTo>
                <a:lnTo>
                  <a:pt x="968" y="312"/>
                </a:lnTo>
                <a:lnTo>
                  <a:pt x="972" y="300"/>
                </a:lnTo>
                <a:lnTo>
                  <a:pt x="977" y="288"/>
                </a:lnTo>
                <a:lnTo>
                  <a:pt x="982" y="278"/>
                </a:lnTo>
                <a:lnTo>
                  <a:pt x="984" y="269"/>
                </a:lnTo>
                <a:lnTo>
                  <a:pt x="987" y="259"/>
                </a:lnTo>
                <a:lnTo>
                  <a:pt x="989" y="250"/>
                </a:lnTo>
                <a:lnTo>
                  <a:pt x="994" y="243"/>
                </a:lnTo>
                <a:lnTo>
                  <a:pt x="994" y="236"/>
                </a:lnTo>
                <a:lnTo>
                  <a:pt x="996" y="228"/>
                </a:lnTo>
                <a:lnTo>
                  <a:pt x="999" y="221"/>
                </a:lnTo>
                <a:lnTo>
                  <a:pt x="999" y="216"/>
                </a:lnTo>
                <a:lnTo>
                  <a:pt x="1001" y="212"/>
                </a:lnTo>
                <a:lnTo>
                  <a:pt x="1001" y="207"/>
                </a:lnTo>
                <a:lnTo>
                  <a:pt x="1001" y="205"/>
                </a:lnTo>
                <a:lnTo>
                  <a:pt x="1001" y="202"/>
                </a:lnTo>
                <a:lnTo>
                  <a:pt x="1001" y="200"/>
                </a:lnTo>
                <a:lnTo>
                  <a:pt x="999" y="197"/>
                </a:lnTo>
                <a:lnTo>
                  <a:pt x="996" y="197"/>
                </a:lnTo>
                <a:lnTo>
                  <a:pt x="994" y="195"/>
                </a:lnTo>
                <a:lnTo>
                  <a:pt x="991" y="195"/>
                </a:lnTo>
                <a:lnTo>
                  <a:pt x="987" y="195"/>
                </a:lnTo>
                <a:lnTo>
                  <a:pt x="982" y="195"/>
                </a:lnTo>
                <a:lnTo>
                  <a:pt x="977" y="195"/>
                </a:lnTo>
                <a:lnTo>
                  <a:pt x="970" y="195"/>
                </a:lnTo>
                <a:lnTo>
                  <a:pt x="963" y="195"/>
                </a:lnTo>
                <a:lnTo>
                  <a:pt x="956" y="195"/>
                </a:lnTo>
                <a:lnTo>
                  <a:pt x="946" y="197"/>
                </a:lnTo>
                <a:lnTo>
                  <a:pt x="937" y="197"/>
                </a:lnTo>
                <a:lnTo>
                  <a:pt x="927" y="197"/>
                </a:lnTo>
                <a:lnTo>
                  <a:pt x="915" y="200"/>
                </a:lnTo>
                <a:lnTo>
                  <a:pt x="903" y="200"/>
                </a:lnTo>
                <a:lnTo>
                  <a:pt x="889" y="202"/>
                </a:lnTo>
                <a:lnTo>
                  <a:pt x="875" y="205"/>
                </a:lnTo>
                <a:lnTo>
                  <a:pt x="860" y="205"/>
                </a:lnTo>
                <a:lnTo>
                  <a:pt x="846" y="207"/>
                </a:lnTo>
                <a:lnTo>
                  <a:pt x="829" y="209"/>
                </a:lnTo>
                <a:lnTo>
                  <a:pt x="813" y="212"/>
                </a:lnTo>
                <a:lnTo>
                  <a:pt x="794" y="214"/>
                </a:lnTo>
                <a:lnTo>
                  <a:pt x="775" y="216"/>
                </a:lnTo>
                <a:lnTo>
                  <a:pt x="756" y="219"/>
                </a:lnTo>
                <a:lnTo>
                  <a:pt x="737" y="221"/>
                </a:lnTo>
                <a:lnTo>
                  <a:pt x="715" y="226"/>
                </a:lnTo>
                <a:lnTo>
                  <a:pt x="694" y="228"/>
                </a:lnTo>
                <a:lnTo>
                  <a:pt x="670" y="231"/>
                </a:lnTo>
                <a:lnTo>
                  <a:pt x="646" y="233"/>
                </a:lnTo>
                <a:lnTo>
                  <a:pt x="622" y="238"/>
                </a:lnTo>
                <a:lnTo>
                  <a:pt x="596" y="240"/>
                </a:lnTo>
                <a:lnTo>
                  <a:pt x="570" y="245"/>
                </a:lnTo>
                <a:lnTo>
                  <a:pt x="543" y="247"/>
                </a:lnTo>
                <a:lnTo>
                  <a:pt x="517" y="252"/>
                </a:lnTo>
                <a:lnTo>
                  <a:pt x="491" y="257"/>
                </a:lnTo>
                <a:lnTo>
                  <a:pt x="465" y="262"/>
                </a:lnTo>
                <a:lnTo>
                  <a:pt x="439" y="264"/>
                </a:lnTo>
                <a:lnTo>
                  <a:pt x="415" y="269"/>
                </a:lnTo>
                <a:lnTo>
                  <a:pt x="391" y="274"/>
                </a:lnTo>
                <a:lnTo>
                  <a:pt x="367" y="276"/>
                </a:lnTo>
                <a:lnTo>
                  <a:pt x="346" y="281"/>
                </a:lnTo>
                <a:lnTo>
                  <a:pt x="324" y="283"/>
                </a:lnTo>
                <a:lnTo>
                  <a:pt x="303" y="288"/>
                </a:lnTo>
                <a:lnTo>
                  <a:pt x="281" y="290"/>
                </a:lnTo>
                <a:lnTo>
                  <a:pt x="260" y="293"/>
                </a:lnTo>
                <a:lnTo>
                  <a:pt x="241" y="295"/>
                </a:lnTo>
                <a:lnTo>
                  <a:pt x="222" y="300"/>
                </a:lnTo>
                <a:lnTo>
                  <a:pt x="205" y="302"/>
                </a:lnTo>
                <a:lnTo>
                  <a:pt x="186" y="305"/>
                </a:lnTo>
                <a:lnTo>
                  <a:pt x="169" y="307"/>
                </a:lnTo>
                <a:lnTo>
                  <a:pt x="153" y="307"/>
                </a:lnTo>
                <a:lnTo>
                  <a:pt x="138" y="309"/>
                </a:lnTo>
                <a:lnTo>
                  <a:pt x="124" y="312"/>
                </a:lnTo>
                <a:lnTo>
                  <a:pt x="110" y="314"/>
                </a:lnTo>
                <a:lnTo>
                  <a:pt x="96" y="314"/>
                </a:lnTo>
                <a:lnTo>
                  <a:pt x="84" y="316"/>
                </a:lnTo>
                <a:lnTo>
                  <a:pt x="72" y="316"/>
                </a:lnTo>
                <a:lnTo>
                  <a:pt x="60" y="319"/>
                </a:lnTo>
                <a:lnTo>
                  <a:pt x="48" y="319"/>
                </a:lnTo>
                <a:lnTo>
                  <a:pt x="38" y="321"/>
                </a:lnTo>
                <a:lnTo>
                  <a:pt x="29" y="321"/>
                </a:lnTo>
                <a:lnTo>
                  <a:pt x="22" y="321"/>
                </a:lnTo>
                <a:lnTo>
                  <a:pt x="15" y="321"/>
                </a:lnTo>
                <a:lnTo>
                  <a:pt x="7" y="321"/>
                </a:lnTo>
                <a:lnTo>
                  <a:pt x="0" y="321"/>
                </a:lnTo>
                <a:lnTo>
                  <a:pt x="0" y="209"/>
                </a:lnTo>
                <a:lnTo>
                  <a:pt x="62" y="209"/>
                </a:lnTo>
                <a:lnTo>
                  <a:pt x="124" y="207"/>
                </a:lnTo>
                <a:lnTo>
                  <a:pt x="186" y="200"/>
                </a:lnTo>
                <a:lnTo>
                  <a:pt x="246" y="193"/>
                </a:lnTo>
                <a:lnTo>
                  <a:pt x="308" y="186"/>
                </a:lnTo>
                <a:lnTo>
                  <a:pt x="370" y="174"/>
                </a:lnTo>
                <a:lnTo>
                  <a:pt x="432" y="162"/>
                </a:lnTo>
                <a:lnTo>
                  <a:pt x="493" y="147"/>
                </a:lnTo>
                <a:lnTo>
                  <a:pt x="524" y="143"/>
                </a:lnTo>
                <a:lnTo>
                  <a:pt x="553" y="136"/>
                </a:lnTo>
                <a:lnTo>
                  <a:pt x="582" y="131"/>
                </a:lnTo>
                <a:lnTo>
                  <a:pt x="610" y="124"/>
                </a:lnTo>
                <a:lnTo>
                  <a:pt x="636" y="119"/>
                </a:lnTo>
                <a:lnTo>
                  <a:pt x="660" y="117"/>
                </a:lnTo>
                <a:lnTo>
                  <a:pt x="686" y="112"/>
                </a:lnTo>
                <a:lnTo>
                  <a:pt x="710" y="107"/>
                </a:lnTo>
                <a:lnTo>
                  <a:pt x="732" y="105"/>
                </a:lnTo>
                <a:lnTo>
                  <a:pt x="753" y="102"/>
                </a:lnTo>
                <a:lnTo>
                  <a:pt x="775" y="100"/>
                </a:lnTo>
                <a:lnTo>
                  <a:pt x="794" y="95"/>
                </a:lnTo>
                <a:lnTo>
                  <a:pt x="813" y="93"/>
                </a:lnTo>
                <a:lnTo>
                  <a:pt x="829" y="90"/>
                </a:lnTo>
                <a:lnTo>
                  <a:pt x="846" y="88"/>
                </a:lnTo>
                <a:lnTo>
                  <a:pt x="860" y="86"/>
                </a:lnTo>
                <a:lnTo>
                  <a:pt x="887" y="81"/>
                </a:lnTo>
                <a:lnTo>
                  <a:pt x="913" y="76"/>
                </a:lnTo>
                <a:lnTo>
                  <a:pt x="934" y="71"/>
                </a:lnTo>
                <a:lnTo>
                  <a:pt x="956" y="67"/>
                </a:lnTo>
                <a:lnTo>
                  <a:pt x="963" y="64"/>
                </a:lnTo>
                <a:lnTo>
                  <a:pt x="972" y="59"/>
                </a:lnTo>
                <a:lnTo>
                  <a:pt x="980" y="57"/>
                </a:lnTo>
                <a:lnTo>
                  <a:pt x="987" y="52"/>
                </a:lnTo>
                <a:lnTo>
                  <a:pt x="994" y="50"/>
                </a:lnTo>
                <a:lnTo>
                  <a:pt x="1001" y="45"/>
                </a:lnTo>
                <a:lnTo>
                  <a:pt x="1006" y="40"/>
                </a:lnTo>
                <a:lnTo>
                  <a:pt x="1011" y="38"/>
                </a:lnTo>
                <a:lnTo>
                  <a:pt x="1018" y="28"/>
                </a:lnTo>
                <a:lnTo>
                  <a:pt x="1022" y="21"/>
                </a:lnTo>
                <a:lnTo>
                  <a:pt x="1030" y="14"/>
                </a:lnTo>
                <a:lnTo>
                  <a:pt x="1037" y="9"/>
                </a:lnTo>
                <a:lnTo>
                  <a:pt x="1044" y="5"/>
                </a:lnTo>
                <a:lnTo>
                  <a:pt x="1051" y="2"/>
                </a:lnTo>
                <a:lnTo>
                  <a:pt x="1056" y="0"/>
                </a:lnTo>
                <a:lnTo>
                  <a:pt x="1063" y="0"/>
                </a:lnTo>
                <a:lnTo>
                  <a:pt x="1065" y="0"/>
                </a:lnTo>
                <a:lnTo>
                  <a:pt x="1068" y="0"/>
                </a:lnTo>
                <a:lnTo>
                  <a:pt x="1072" y="2"/>
                </a:lnTo>
                <a:lnTo>
                  <a:pt x="1080" y="5"/>
                </a:lnTo>
                <a:lnTo>
                  <a:pt x="1084" y="7"/>
                </a:lnTo>
                <a:lnTo>
                  <a:pt x="1094" y="9"/>
                </a:lnTo>
                <a:lnTo>
                  <a:pt x="1101" y="12"/>
                </a:lnTo>
                <a:lnTo>
                  <a:pt x="1111" y="17"/>
                </a:lnTo>
                <a:lnTo>
                  <a:pt x="1123" y="21"/>
                </a:lnTo>
                <a:lnTo>
                  <a:pt x="1134" y="26"/>
                </a:lnTo>
                <a:lnTo>
                  <a:pt x="1146" y="31"/>
                </a:lnTo>
                <a:lnTo>
                  <a:pt x="1161" y="36"/>
                </a:lnTo>
                <a:lnTo>
                  <a:pt x="1175" y="43"/>
                </a:lnTo>
                <a:lnTo>
                  <a:pt x="1192" y="48"/>
                </a:lnTo>
                <a:lnTo>
                  <a:pt x="1208" y="55"/>
                </a:lnTo>
                <a:lnTo>
                  <a:pt x="1227" y="62"/>
                </a:lnTo>
                <a:lnTo>
                  <a:pt x="1244" y="71"/>
                </a:lnTo>
                <a:lnTo>
                  <a:pt x="1263" y="81"/>
                </a:lnTo>
                <a:lnTo>
                  <a:pt x="1277" y="88"/>
                </a:lnTo>
                <a:lnTo>
                  <a:pt x="1292" y="97"/>
                </a:lnTo>
                <a:lnTo>
                  <a:pt x="1306" y="105"/>
                </a:lnTo>
                <a:lnTo>
                  <a:pt x="1318" y="112"/>
                </a:lnTo>
                <a:lnTo>
                  <a:pt x="1330" y="119"/>
                </a:lnTo>
                <a:lnTo>
                  <a:pt x="1339" y="126"/>
                </a:lnTo>
                <a:lnTo>
                  <a:pt x="1349" y="131"/>
                </a:lnTo>
                <a:lnTo>
                  <a:pt x="1356" y="138"/>
                </a:lnTo>
                <a:lnTo>
                  <a:pt x="1363" y="143"/>
                </a:lnTo>
                <a:lnTo>
                  <a:pt x="1368" y="147"/>
                </a:lnTo>
                <a:lnTo>
                  <a:pt x="1373" y="152"/>
                </a:lnTo>
                <a:lnTo>
                  <a:pt x="1375" y="155"/>
                </a:lnTo>
                <a:lnTo>
                  <a:pt x="1377" y="159"/>
                </a:lnTo>
                <a:lnTo>
                  <a:pt x="1377" y="162"/>
                </a:lnTo>
                <a:lnTo>
                  <a:pt x="1377" y="171"/>
                </a:lnTo>
                <a:lnTo>
                  <a:pt x="1373" y="178"/>
                </a:lnTo>
                <a:lnTo>
                  <a:pt x="1368" y="188"/>
                </a:lnTo>
                <a:lnTo>
                  <a:pt x="1358" y="197"/>
                </a:lnTo>
                <a:lnTo>
                  <a:pt x="1349" y="205"/>
                </a:lnTo>
                <a:lnTo>
                  <a:pt x="1335" y="212"/>
                </a:lnTo>
                <a:lnTo>
                  <a:pt x="1320" y="216"/>
                </a:lnTo>
                <a:lnTo>
                  <a:pt x="1301" y="224"/>
                </a:lnTo>
                <a:lnTo>
                  <a:pt x="1292" y="228"/>
                </a:lnTo>
                <a:lnTo>
                  <a:pt x="1282" y="236"/>
                </a:lnTo>
                <a:lnTo>
                  <a:pt x="1270" y="245"/>
                </a:lnTo>
                <a:lnTo>
                  <a:pt x="1258" y="255"/>
                </a:lnTo>
                <a:lnTo>
                  <a:pt x="1244" y="269"/>
                </a:lnTo>
                <a:lnTo>
                  <a:pt x="1230" y="283"/>
                </a:lnTo>
                <a:lnTo>
                  <a:pt x="1215" y="300"/>
                </a:lnTo>
                <a:lnTo>
                  <a:pt x="1199" y="316"/>
                </a:lnTo>
                <a:lnTo>
                  <a:pt x="1182" y="338"/>
                </a:lnTo>
                <a:lnTo>
                  <a:pt x="1165" y="359"/>
                </a:lnTo>
                <a:lnTo>
                  <a:pt x="1149" y="383"/>
                </a:lnTo>
                <a:lnTo>
                  <a:pt x="1130" y="409"/>
                </a:lnTo>
                <a:lnTo>
                  <a:pt x="1111" y="438"/>
                </a:lnTo>
                <a:lnTo>
                  <a:pt x="1089" y="466"/>
                </a:lnTo>
                <a:lnTo>
                  <a:pt x="1070" y="500"/>
                </a:lnTo>
                <a:lnTo>
                  <a:pt x="1049" y="5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7" name="Freeform 40"/>
          <p:cNvSpPr/>
          <p:nvPr/>
        </p:nvSpPr>
        <p:spPr>
          <a:xfrm>
            <a:off x="5661422" y="1994297"/>
            <a:ext cx="578644" cy="152400"/>
          </a:xfrm>
          <a:custGeom>
            <a:avLst/>
            <a:gdLst>
              <a:gd name="txL" fmla="*/ 0 w 1215"/>
              <a:gd name="txT" fmla="*/ 0 h 321"/>
              <a:gd name="txR" fmla="*/ 1215 w 1215"/>
              <a:gd name="txB" fmla="*/ 321 h 3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15" h="321">
                <a:moveTo>
                  <a:pt x="569" y="100"/>
                </a:moveTo>
                <a:lnTo>
                  <a:pt x="598" y="93"/>
                </a:lnTo>
                <a:lnTo>
                  <a:pt x="627" y="88"/>
                </a:lnTo>
                <a:lnTo>
                  <a:pt x="655" y="81"/>
                </a:lnTo>
                <a:lnTo>
                  <a:pt x="681" y="76"/>
                </a:lnTo>
                <a:lnTo>
                  <a:pt x="708" y="72"/>
                </a:lnTo>
                <a:lnTo>
                  <a:pt x="734" y="67"/>
                </a:lnTo>
                <a:lnTo>
                  <a:pt x="758" y="62"/>
                </a:lnTo>
                <a:lnTo>
                  <a:pt x="782" y="57"/>
                </a:lnTo>
                <a:lnTo>
                  <a:pt x="803" y="53"/>
                </a:lnTo>
                <a:lnTo>
                  <a:pt x="824" y="48"/>
                </a:lnTo>
                <a:lnTo>
                  <a:pt x="846" y="43"/>
                </a:lnTo>
                <a:lnTo>
                  <a:pt x="865" y="41"/>
                </a:lnTo>
                <a:lnTo>
                  <a:pt x="884" y="36"/>
                </a:lnTo>
                <a:lnTo>
                  <a:pt x="903" y="31"/>
                </a:lnTo>
                <a:lnTo>
                  <a:pt x="922" y="29"/>
                </a:lnTo>
                <a:lnTo>
                  <a:pt x="939" y="26"/>
                </a:lnTo>
                <a:lnTo>
                  <a:pt x="953" y="22"/>
                </a:lnTo>
                <a:lnTo>
                  <a:pt x="970" y="19"/>
                </a:lnTo>
                <a:lnTo>
                  <a:pt x="984" y="17"/>
                </a:lnTo>
                <a:lnTo>
                  <a:pt x="996" y="14"/>
                </a:lnTo>
                <a:lnTo>
                  <a:pt x="1008" y="12"/>
                </a:lnTo>
                <a:lnTo>
                  <a:pt x="1020" y="10"/>
                </a:lnTo>
                <a:lnTo>
                  <a:pt x="1032" y="7"/>
                </a:lnTo>
                <a:lnTo>
                  <a:pt x="1041" y="7"/>
                </a:lnTo>
                <a:lnTo>
                  <a:pt x="1051" y="5"/>
                </a:lnTo>
                <a:lnTo>
                  <a:pt x="1058" y="3"/>
                </a:lnTo>
                <a:lnTo>
                  <a:pt x="1065" y="3"/>
                </a:lnTo>
                <a:lnTo>
                  <a:pt x="1072" y="0"/>
                </a:lnTo>
                <a:lnTo>
                  <a:pt x="1077" y="0"/>
                </a:lnTo>
                <a:lnTo>
                  <a:pt x="1082" y="0"/>
                </a:lnTo>
                <a:lnTo>
                  <a:pt x="1084" y="0"/>
                </a:lnTo>
                <a:lnTo>
                  <a:pt x="1089" y="0"/>
                </a:lnTo>
                <a:lnTo>
                  <a:pt x="1094" y="0"/>
                </a:lnTo>
                <a:lnTo>
                  <a:pt x="1101" y="0"/>
                </a:lnTo>
                <a:lnTo>
                  <a:pt x="1108" y="0"/>
                </a:lnTo>
                <a:lnTo>
                  <a:pt x="1118" y="0"/>
                </a:lnTo>
                <a:lnTo>
                  <a:pt x="1127" y="3"/>
                </a:lnTo>
                <a:lnTo>
                  <a:pt x="1139" y="5"/>
                </a:lnTo>
                <a:lnTo>
                  <a:pt x="1151" y="7"/>
                </a:lnTo>
                <a:lnTo>
                  <a:pt x="1165" y="12"/>
                </a:lnTo>
                <a:lnTo>
                  <a:pt x="1177" y="17"/>
                </a:lnTo>
                <a:lnTo>
                  <a:pt x="1189" y="24"/>
                </a:lnTo>
                <a:lnTo>
                  <a:pt x="1196" y="31"/>
                </a:lnTo>
                <a:lnTo>
                  <a:pt x="1203" y="36"/>
                </a:lnTo>
                <a:lnTo>
                  <a:pt x="1208" y="43"/>
                </a:lnTo>
                <a:lnTo>
                  <a:pt x="1213" y="50"/>
                </a:lnTo>
                <a:lnTo>
                  <a:pt x="1213" y="57"/>
                </a:lnTo>
                <a:lnTo>
                  <a:pt x="1215" y="62"/>
                </a:lnTo>
                <a:lnTo>
                  <a:pt x="1213" y="64"/>
                </a:lnTo>
                <a:lnTo>
                  <a:pt x="1210" y="67"/>
                </a:lnTo>
                <a:lnTo>
                  <a:pt x="1208" y="69"/>
                </a:lnTo>
                <a:lnTo>
                  <a:pt x="1203" y="74"/>
                </a:lnTo>
                <a:lnTo>
                  <a:pt x="1196" y="76"/>
                </a:lnTo>
                <a:lnTo>
                  <a:pt x="1189" y="81"/>
                </a:lnTo>
                <a:lnTo>
                  <a:pt x="1179" y="83"/>
                </a:lnTo>
                <a:lnTo>
                  <a:pt x="1168" y="88"/>
                </a:lnTo>
                <a:lnTo>
                  <a:pt x="1156" y="93"/>
                </a:lnTo>
                <a:lnTo>
                  <a:pt x="1144" y="95"/>
                </a:lnTo>
                <a:lnTo>
                  <a:pt x="1129" y="100"/>
                </a:lnTo>
                <a:lnTo>
                  <a:pt x="1113" y="105"/>
                </a:lnTo>
                <a:lnTo>
                  <a:pt x="1096" y="110"/>
                </a:lnTo>
                <a:lnTo>
                  <a:pt x="1077" y="114"/>
                </a:lnTo>
                <a:lnTo>
                  <a:pt x="1058" y="119"/>
                </a:lnTo>
                <a:lnTo>
                  <a:pt x="1037" y="124"/>
                </a:lnTo>
                <a:lnTo>
                  <a:pt x="1025" y="126"/>
                </a:lnTo>
                <a:lnTo>
                  <a:pt x="1010" y="131"/>
                </a:lnTo>
                <a:lnTo>
                  <a:pt x="996" y="136"/>
                </a:lnTo>
                <a:lnTo>
                  <a:pt x="979" y="138"/>
                </a:lnTo>
                <a:lnTo>
                  <a:pt x="963" y="143"/>
                </a:lnTo>
                <a:lnTo>
                  <a:pt x="944" y="148"/>
                </a:lnTo>
                <a:lnTo>
                  <a:pt x="925" y="152"/>
                </a:lnTo>
                <a:lnTo>
                  <a:pt x="903" y="157"/>
                </a:lnTo>
                <a:lnTo>
                  <a:pt x="879" y="162"/>
                </a:lnTo>
                <a:lnTo>
                  <a:pt x="855" y="167"/>
                </a:lnTo>
                <a:lnTo>
                  <a:pt x="832" y="172"/>
                </a:lnTo>
                <a:lnTo>
                  <a:pt x="803" y="176"/>
                </a:lnTo>
                <a:lnTo>
                  <a:pt x="777" y="181"/>
                </a:lnTo>
                <a:lnTo>
                  <a:pt x="748" y="188"/>
                </a:lnTo>
                <a:lnTo>
                  <a:pt x="717" y="193"/>
                </a:lnTo>
                <a:lnTo>
                  <a:pt x="686" y="200"/>
                </a:lnTo>
                <a:lnTo>
                  <a:pt x="653" y="205"/>
                </a:lnTo>
                <a:lnTo>
                  <a:pt x="617" y="212"/>
                </a:lnTo>
                <a:lnTo>
                  <a:pt x="581" y="219"/>
                </a:lnTo>
                <a:lnTo>
                  <a:pt x="546" y="224"/>
                </a:lnTo>
                <a:lnTo>
                  <a:pt x="508" y="231"/>
                </a:lnTo>
                <a:lnTo>
                  <a:pt x="467" y="238"/>
                </a:lnTo>
                <a:lnTo>
                  <a:pt x="427" y="245"/>
                </a:lnTo>
                <a:lnTo>
                  <a:pt x="386" y="255"/>
                </a:lnTo>
                <a:lnTo>
                  <a:pt x="341" y="262"/>
                </a:lnTo>
                <a:lnTo>
                  <a:pt x="298" y="269"/>
                </a:lnTo>
                <a:lnTo>
                  <a:pt x="250" y="279"/>
                </a:lnTo>
                <a:lnTo>
                  <a:pt x="203" y="286"/>
                </a:lnTo>
                <a:lnTo>
                  <a:pt x="155" y="295"/>
                </a:lnTo>
                <a:lnTo>
                  <a:pt x="105" y="302"/>
                </a:lnTo>
                <a:lnTo>
                  <a:pt x="52" y="312"/>
                </a:lnTo>
                <a:lnTo>
                  <a:pt x="0" y="321"/>
                </a:lnTo>
                <a:lnTo>
                  <a:pt x="0" y="198"/>
                </a:lnTo>
                <a:lnTo>
                  <a:pt x="7" y="198"/>
                </a:lnTo>
                <a:lnTo>
                  <a:pt x="14" y="198"/>
                </a:lnTo>
                <a:lnTo>
                  <a:pt x="21" y="198"/>
                </a:lnTo>
                <a:lnTo>
                  <a:pt x="31" y="195"/>
                </a:lnTo>
                <a:lnTo>
                  <a:pt x="41" y="195"/>
                </a:lnTo>
                <a:lnTo>
                  <a:pt x="50" y="195"/>
                </a:lnTo>
                <a:lnTo>
                  <a:pt x="60" y="193"/>
                </a:lnTo>
                <a:lnTo>
                  <a:pt x="71" y="191"/>
                </a:lnTo>
                <a:lnTo>
                  <a:pt x="83" y="191"/>
                </a:lnTo>
                <a:lnTo>
                  <a:pt x="98" y="188"/>
                </a:lnTo>
                <a:lnTo>
                  <a:pt x="112" y="186"/>
                </a:lnTo>
                <a:lnTo>
                  <a:pt x="126" y="183"/>
                </a:lnTo>
                <a:lnTo>
                  <a:pt x="141" y="181"/>
                </a:lnTo>
                <a:lnTo>
                  <a:pt x="157" y="179"/>
                </a:lnTo>
                <a:lnTo>
                  <a:pt x="174" y="176"/>
                </a:lnTo>
                <a:lnTo>
                  <a:pt x="191" y="172"/>
                </a:lnTo>
                <a:lnTo>
                  <a:pt x="210" y="169"/>
                </a:lnTo>
                <a:lnTo>
                  <a:pt x="229" y="164"/>
                </a:lnTo>
                <a:lnTo>
                  <a:pt x="248" y="162"/>
                </a:lnTo>
                <a:lnTo>
                  <a:pt x="267" y="157"/>
                </a:lnTo>
                <a:lnTo>
                  <a:pt x="288" y="155"/>
                </a:lnTo>
                <a:lnTo>
                  <a:pt x="310" y="150"/>
                </a:lnTo>
                <a:lnTo>
                  <a:pt x="334" y="145"/>
                </a:lnTo>
                <a:lnTo>
                  <a:pt x="357" y="141"/>
                </a:lnTo>
                <a:lnTo>
                  <a:pt x="381" y="136"/>
                </a:lnTo>
                <a:lnTo>
                  <a:pt x="405" y="131"/>
                </a:lnTo>
                <a:lnTo>
                  <a:pt x="431" y="126"/>
                </a:lnTo>
                <a:lnTo>
                  <a:pt x="458" y="122"/>
                </a:lnTo>
                <a:lnTo>
                  <a:pt x="484" y="117"/>
                </a:lnTo>
                <a:lnTo>
                  <a:pt x="512" y="110"/>
                </a:lnTo>
                <a:lnTo>
                  <a:pt x="541" y="105"/>
                </a:lnTo>
                <a:lnTo>
                  <a:pt x="569" y="10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8" name="Freeform 41"/>
          <p:cNvSpPr/>
          <p:nvPr/>
        </p:nvSpPr>
        <p:spPr>
          <a:xfrm>
            <a:off x="5757863" y="2152650"/>
            <a:ext cx="608410" cy="165497"/>
          </a:xfrm>
          <a:custGeom>
            <a:avLst/>
            <a:gdLst>
              <a:gd name="txL" fmla="*/ 0 w 1277"/>
              <a:gd name="txT" fmla="*/ 0 h 348"/>
              <a:gd name="txR" fmla="*/ 1277 w 1277"/>
              <a:gd name="txB" fmla="*/ 348 h 34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77" h="348">
                <a:moveTo>
                  <a:pt x="1227" y="27"/>
                </a:moveTo>
                <a:lnTo>
                  <a:pt x="1239" y="31"/>
                </a:lnTo>
                <a:lnTo>
                  <a:pt x="1251" y="38"/>
                </a:lnTo>
                <a:lnTo>
                  <a:pt x="1260" y="43"/>
                </a:lnTo>
                <a:lnTo>
                  <a:pt x="1265" y="50"/>
                </a:lnTo>
                <a:lnTo>
                  <a:pt x="1272" y="57"/>
                </a:lnTo>
                <a:lnTo>
                  <a:pt x="1274" y="65"/>
                </a:lnTo>
                <a:lnTo>
                  <a:pt x="1277" y="69"/>
                </a:lnTo>
                <a:lnTo>
                  <a:pt x="1277" y="77"/>
                </a:lnTo>
                <a:lnTo>
                  <a:pt x="1277" y="81"/>
                </a:lnTo>
                <a:lnTo>
                  <a:pt x="1272" y="86"/>
                </a:lnTo>
                <a:lnTo>
                  <a:pt x="1267" y="91"/>
                </a:lnTo>
                <a:lnTo>
                  <a:pt x="1260" y="96"/>
                </a:lnTo>
                <a:lnTo>
                  <a:pt x="1251" y="103"/>
                </a:lnTo>
                <a:lnTo>
                  <a:pt x="1241" y="107"/>
                </a:lnTo>
                <a:lnTo>
                  <a:pt x="1227" y="115"/>
                </a:lnTo>
                <a:lnTo>
                  <a:pt x="1212" y="119"/>
                </a:lnTo>
                <a:lnTo>
                  <a:pt x="1196" y="126"/>
                </a:lnTo>
                <a:lnTo>
                  <a:pt x="1177" y="134"/>
                </a:lnTo>
                <a:lnTo>
                  <a:pt x="1155" y="141"/>
                </a:lnTo>
                <a:lnTo>
                  <a:pt x="1134" y="148"/>
                </a:lnTo>
                <a:lnTo>
                  <a:pt x="1108" y="155"/>
                </a:lnTo>
                <a:lnTo>
                  <a:pt x="1081" y="160"/>
                </a:lnTo>
                <a:lnTo>
                  <a:pt x="1055" y="167"/>
                </a:lnTo>
                <a:lnTo>
                  <a:pt x="1024" y="174"/>
                </a:lnTo>
                <a:lnTo>
                  <a:pt x="993" y="184"/>
                </a:lnTo>
                <a:lnTo>
                  <a:pt x="962" y="193"/>
                </a:lnTo>
                <a:lnTo>
                  <a:pt x="895" y="210"/>
                </a:lnTo>
                <a:lnTo>
                  <a:pt x="829" y="226"/>
                </a:lnTo>
                <a:lnTo>
                  <a:pt x="760" y="241"/>
                </a:lnTo>
                <a:lnTo>
                  <a:pt x="691" y="257"/>
                </a:lnTo>
                <a:lnTo>
                  <a:pt x="617" y="272"/>
                </a:lnTo>
                <a:lnTo>
                  <a:pt x="543" y="284"/>
                </a:lnTo>
                <a:lnTo>
                  <a:pt x="469" y="298"/>
                </a:lnTo>
                <a:lnTo>
                  <a:pt x="431" y="305"/>
                </a:lnTo>
                <a:lnTo>
                  <a:pt x="395" y="312"/>
                </a:lnTo>
                <a:lnTo>
                  <a:pt x="364" y="317"/>
                </a:lnTo>
                <a:lnTo>
                  <a:pt x="333" y="322"/>
                </a:lnTo>
                <a:lnTo>
                  <a:pt x="305" y="326"/>
                </a:lnTo>
                <a:lnTo>
                  <a:pt x="278" y="331"/>
                </a:lnTo>
                <a:lnTo>
                  <a:pt x="255" y="336"/>
                </a:lnTo>
                <a:lnTo>
                  <a:pt x="233" y="338"/>
                </a:lnTo>
                <a:lnTo>
                  <a:pt x="214" y="341"/>
                </a:lnTo>
                <a:lnTo>
                  <a:pt x="195" y="343"/>
                </a:lnTo>
                <a:lnTo>
                  <a:pt x="181" y="345"/>
                </a:lnTo>
                <a:lnTo>
                  <a:pt x="166" y="345"/>
                </a:lnTo>
                <a:lnTo>
                  <a:pt x="157" y="348"/>
                </a:lnTo>
                <a:lnTo>
                  <a:pt x="150" y="348"/>
                </a:lnTo>
                <a:lnTo>
                  <a:pt x="143" y="348"/>
                </a:lnTo>
                <a:lnTo>
                  <a:pt x="140" y="348"/>
                </a:lnTo>
                <a:lnTo>
                  <a:pt x="131" y="348"/>
                </a:lnTo>
                <a:lnTo>
                  <a:pt x="121" y="345"/>
                </a:lnTo>
                <a:lnTo>
                  <a:pt x="109" y="343"/>
                </a:lnTo>
                <a:lnTo>
                  <a:pt x="100" y="341"/>
                </a:lnTo>
                <a:lnTo>
                  <a:pt x="88" y="336"/>
                </a:lnTo>
                <a:lnTo>
                  <a:pt x="78" y="334"/>
                </a:lnTo>
                <a:lnTo>
                  <a:pt x="64" y="329"/>
                </a:lnTo>
                <a:lnTo>
                  <a:pt x="52" y="324"/>
                </a:lnTo>
                <a:lnTo>
                  <a:pt x="45" y="322"/>
                </a:lnTo>
                <a:lnTo>
                  <a:pt x="38" y="319"/>
                </a:lnTo>
                <a:lnTo>
                  <a:pt x="26" y="312"/>
                </a:lnTo>
                <a:lnTo>
                  <a:pt x="19" y="305"/>
                </a:lnTo>
                <a:lnTo>
                  <a:pt x="11" y="298"/>
                </a:lnTo>
                <a:lnTo>
                  <a:pt x="7" y="293"/>
                </a:lnTo>
                <a:lnTo>
                  <a:pt x="2" y="286"/>
                </a:lnTo>
                <a:lnTo>
                  <a:pt x="2" y="279"/>
                </a:lnTo>
                <a:lnTo>
                  <a:pt x="0" y="274"/>
                </a:lnTo>
                <a:lnTo>
                  <a:pt x="0" y="272"/>
                </a:lnTo>
                <a:lnTo>
                  <a:pt x="2" y="272"/>
                </a:lnTo>
                <a:lnTo>
                  <a:pt x="4" y="269"/>
                </a:lnTo>
                <a:lnTo>
                  <a:pt x="9" y="267"/>
                </a:lnTo>
                <a:lnTo>
                  <a:pt x="14" y="265"/>
                </a:lnTo>
                <a:lnTo>
                  <a:pt x="19" y="262"/>
                </a:lnTo>
                <a:lnTo>
                  <a:pt x="26" y="260"/>
                </a:lnTo>
                <a:lnTo>
                  <a:pt x="33" y="257"/>
                </a:lnTo>
                <a:lnTo>
                  <a:pt x="42" y="255"/>
                </a:lnTo>
                <a:lnTo>
                  <a:pt x="52" y="253"/>
                </a:lnTo>
                <a:lnTo>
                  <a:pt x="64" y="248"/>
                </a:lnTo>
                <a:lnTo>
                  <a:pt x="76" y="245"/>
                </a:lnTo>
                <a:lnTo>
                  <a:pt x="88" y="241"/>
                </a:lnTo>
                <a:lnTo>
                  <a:pt x="102" y="236"/>
                </a:lnTo>
                <a:lnTo>
                  <a:pt x="116" y="234"/>
                </a:lnTo>
                <a:lnTo>
                  <a:pt x="133" y="229"/>
                </a:lnTo>
                <a:lnTo>
                  <a:pt x="150" y="224"/>
                </a:lnTo>
                <a:lnTo>
                  <a:pt x="169" y="219"/>
                </a:lnTo>
                <a:lnTo>
                  <a:pt x="188" y="212"/>
                </a:lnTo>
                <a:lnTo>
                  <a:pt x="207" y="207"/>
                </a:lnTo>
                <a:lnTo>
                  <a:pt x="228" y="203"/>
                </a:lnTo>
                <a:lnTo>
                  <a:pt x="252" y="196"/>
                </a:lnTo>
                <a:lnTo>
                  <a:pt x="274" y="191"/>
                </a:lnTo>
                <a:lnTo>
                  <a:pt x="300" y="184"/>
                </a:lnTo>
                <a:lnTo>
                  <a:pt x="324" y="176"/>
                </a:lnTo>
                <a:lnTo>
                  <a:pt x="350" y="172"/>
                </a:lnTo>
                <a:lnTo>
                  <a:pt x="378" y="165"/>
                </a:lnTo>
                <a:lnTo>
                  <a:pt x="407" y="157"/>
                </a:lnTo>
                <a:lnTo>
                  <a:pt x="436" y="150"/>
                </a:lnTo>
                <a:lnTo>
                  <a:pt x="467" y="141"/>
                </a:lnTo>
                <a:lnTo>
                  <a:pt x="498" y="134"/>
                </a:lnTo>
                <a:lnTo>
                  <a:pt x="531" y="126"/>
                </a:lnTo>
                <a:lnTo>
                  <a:pt x="562" y="117"/>
                </a:lnTo>
                <a:lnTo>
                  <a:pt x="593" y="110"/>
                </a:lnTo>
                <a:lnTo>
                  <a:pt x="624" y="103"/>
                </a:lnTo>
                <a:lnTo>
                  <a:pt x="652" y="96"/>
                </a:lnTo>
                <a:lnTo>
                  <a:pt x="681" y="88"/>
                </a:lnTo>
                <a:lnTo>
                  <a:pt x="707" y="81"/>
                </a:lnTo>
                <a:lnTo>
                  <a:pt x="736" y="74"/>
                </a:lnTo>
                <a:lnTo>
                  <a:pt x="760" y="69"/>
                </a:lnTo>
                <a:lnTo>
                  <a:pt x="786" y="62"/>
                </a:lnTo>
                <a:lnTo>
                  <a:pt x="810" y="57"/>
                </a:lnTo>
                <a:lnTo>
                  <a:pt x="834" y="53"/>
                </a:lnTo>
                <a:lnTo>
                  <a:pt x="855" y="48"/>
                </a:lnTo>
                <a:lnTo>
                  <a:pt x="876" y="43"/>
                </a:lnTo>
                <a:lnTo>
                  <a:pt x="898" y="38"/>
                </a:lnTo>
                <a:lnTo>
                  <a:pt x="917" y="34"/>
                </a:lnTo>
                <a:lnTo>
                  <a:pt x="936" y="31"/>
                </a:lnTo>
                <a:lnTo>
                  <a:pt x="953" y="27"/>
                </a:lnTo>
                <a:lnTo>
                  <a:pt x="969" y="24"/>
                </a:lnTo>
                <a:lnTo>
                  <a:pt x="986" y="19"/>
                </a:lnTo>
                <a:lnTo>
                  <a:pt x="1003" y="17"/>
                </a:lnTo>
                <a:lnTo>
                  <a:pt x="1017" y="15"/>
                </a:lnTo>
                <a:lnTo>
                  <a:pt x="1029" y="12"/>
                </a:lnTo>
                <a:lnTo>
                  <a:pt x="1043" y="10"/>
                </a:lnTo>
                <a:lnTo>
                  <a:pt x="1053" y="7"/>
                </a:lnTo>
                <a:lnTo>
                  <a:pt x="1065" y="7"/>
                </a:lnTo>
                <a:lnTo>
                  <a:pt x="1074" y="5"/>
                </a:lnTo>
                <a:lnTo>
                  <a:pt x="1084" y="5"/>
                </a:lnTo>
                <a:lnTo>
                  <a:pt x="1091" y="3"/>
                </a:lnTo>
                <a:lnTo>
                  <a:pt x="1098" y="3"/>
                </a:lnTo>
                <a:lnTo>
                  <a:pt x="1103" y="3"/>
                </a:lnTo>
                <a:lnTo>
                  <a:pt x="1108" y="0"/>
                </a:lnTo>
                <a:lnTo>
                  <a:pt x="1112" y="0"/>
                </a:lnTo>
                <a:lnTo>
                  <a:pt x="1127" y="3"/>
                </a:lnTo>
                <a:lnTo>
                  <a:pt x="1141" y="3"/>
                </a:lnTo>
                <a:lnTo>
                  <a:pt x="1155" y="5"/>
                </a:lnTo>
                <a:lnTo>
                  <a:pt x="1169" y="10"/>
                </a:lnTo>
                <a:lnTo>
                  <a:pt x="1184" y="12"/>
                </a:lnTo>
                <a:lnTo>
                  <a:pt x="1198" y="17"/>
                </a:lnTo>
                <a:lnTo>
                  <a:pt x="1227" y="2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9" name="Freeform 42"/>
          <p:cNvSpPr/>
          <p:nvPr/>
        </p:nvSpPr>
        <p:spPr>
          <a:xfrm>
            <a:off x="5715000" y="2247900"/>
            <a:ext cx="590550" cy="379810"/>
          </a:xfrm>
          <a:custGeom>
            <a:avLst/>
            <a:gdLst>
              <a:gd name="txL" fmla="*/ 0 w 1239"/>
              <a:gd name="txT" fmla="*/ 0 h 798"/>
              <a:gd name="txR" fmla="*/ 1239 w 1239"/>
              <a:gd name="txB" fmla="*/ 798 h 7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39" h="798">
                <a:moveTo>
                  <a:pt x="77" y="583"/>
                </a:moveTo>
                <a:lnTo>
                  <a:pt x="89" y="574"/>
                </a:lnTo>
                <a:lnTo>
                  <a:pt x="100" y="567"/>
                </a:lnTo>
                <a:lnTo>
                  <a:pt x="112" y="557"/>
                </a:lnTo>
                <a:lnTo>
                  <a:pt x="127" y="548"/>
                </a:lnTo>
                <a:lnTo>
                  <a:pt x="141" y="536"/>
                </a:lnTo>
                <a:lnTo>
                  <a:pt x="155" y="524"/>
                </a:lnTo>
                <a:lnTo>
                  <a:pt x="170" y="512"/>
                </a:lnTo>
                <a:lnTo>
                  <a:pt x="184" y="498"/>
                </a:lnTo>
                <a:lnTo>
                  <a:pt x="201" y="483"/>
                </a:lnTo>
                <a:lnTo>
                  <a:pt x="217" y="467"/>
                </a:lnTo>
                <a:lnTo>
                  <a:pt x="234" y="450"/>
                </a:lnTo>
                <a:lnTo>
                  <a:pt x="251" y="431"/>
                </a:lnTo>
                <a:lnTo>
                  <a:pt x="270" y="412"/>
                </a:lnTo>
                <a:lnTo>
                  <a:pt x="289" y="391"/>
                </a:lnTo>
                <a:lnTo>
                  <a:pt x="308" y="369"/>
                </a:lnTo>
                <a:lnTo>
                  <a:pt x="329" y="348"/>
                </a:lnTo>
                <a:lnTo>
                  <a:pt x="351" y="324"/>
                </a:lnTo>
                <a:lnTo>
                  <a:pt x="370" y="300"/>
                </a:lnTo>
                <a:lnTo>
                  <a:pt x="386" y="279"/>
                </a:lnTo>
                <a:lnTo>
                  <a:pt x="403" y="255"/>
                </a:lnTo>
                <a:lnTo>
                  <a:pt x="417" y="234"/>
                </a:lnTo>
                <a:lnTo>
                  <a:pt x="432" y="212"/>
                </a:lnTo>
                <a:lnTo>
                  <a:pt x="444" y="191"/>
                </a:lnTo>
                <a:lnTo>
                  <a:pt x="453" y="169"/>
                </a:lnTo>
                <a:lnTo>
                  <a:pt x="463" y="148"/>
                </a:lnTo>
                <a:lnTo>
                  <a:pt x="472" y="126"/>
                </a:lnTo>
                <a:lnTo>
                  <a:pt x="479" y="105"/>
                </a:lnTo>
                <a:lnTo>
                  <a:pt x="484" y="84"/>
                </a:lnTo>
                <a:lnTo>
                  <a:pt x="489" y="62"/>
                </a:lnTo>
                <a:lnTo>
                  <a:pt x="491" y="41"/>
                </a:lnTo>
                <a:lnTo>
                  <a:pt x="494" y="22"/>
                </a:lnTo>
                <a:lnTo>
                  <a:pt x="494" y="0"/>
                </a:lnTo>
                <a:lnTo>
                  <a:pt x="696" y="0"/>
                </a:lnTo>
                <a:lnTo>
                  <a:pt x="696" y="19"/>
                </a:lnTo>
                <a:lnTo>
                  <a:pt x="694" y="41"/>
                </a:lnTo>
                <a:lnTo>
                  <a:pt x="691" y="62"/>
                </a:lnTo>
                <a:lnTo>
                  <a:pt x="687" y="81"/>
                </a:lnTo>
                <a:lnTo>
                  <a:pt x="679" y="100"/>
                </a:lnTo>
                <a:lnTo>
                  <a:pt x="675" y="122"/>
                </a:lnTo>
                <a:lnTo>
                  <a:pt x="665" y="141"/>
                </a:lnTo>
                <a:lnTo>
                  <a:pt x="656" y="160"/>
                </a:lnTo>
                <a:lnTo>
                  <a:pt x="646" y="181"/>
                </a:lnTo>
                <a:lnTo>
                  <a:pt x="634" y="200"/>
                </a:lnTo>
                <a:lnTo>
                  <a:pt x="620" y="219"/>
                </a:lnTo>
                <a:lnTo>
                  <a:pt x="606" y="241"/>
                </a:lnTo>
                <a:lnTo>
                  <a:pt x="589" y="260"/>
                </a:lnTo>
                <a:lnTo>
                  <a:pt x="570" y="281"/>
                </a:lnTo>
                <a:lnTo>
                  <a:pt x="551" y="300"/>
                </a:lnTo>
                <a:lnTo>
                  <a:pt x="532" y="322"/>
                </a:lnTo>
                <a:lnTo>
                  <a:pt x="510" y="343"/>
                </a:lnTo>
                <a:lnTo>
                  <a:pt x="491" y="362"/>
                </a:lnTo>
                <a:lnTo>
                  <a:pt x="475" y="379"/>
                </a:lnTo>
                <a:lnTo>
                  <a:pt x="458" y="398"/>
                </a:lnTo>
                <a:lnTo>
                  <a:pt x="444" y="412"/>
                </a:lnTo>
                <a:lnTo>
                  <a:pt x="432" y="426"/>
                </a:lnTo>
                <a:lnTo>
                  <a:pt x="420" y="441"/>
                </a:lnTo>
                <a:lnTo>
                  <a:pt x="408" y="452"/>
                </a:lnTo>
                <a:lnTo>
                  <a:pt x="401" y="464"/>
                </a:lnTo>
                <a:lnTo>
                  <a:pt x="394" y="474"/>
                </a:lnTo>
                <a:lnTo>
                  <a:pt x="386" y="481"/>
                </a:lnTo>
                <a:lnTo>
                  <a:pt x="382" y="491"/>
                </a:lnTo>
                <a:lnTo>
                  <a:pt x="379" y="495"/>
                </a:lnTo>
                <a:lnTo>
                  <a:pt x="379" y="500"/>
                </a:lnTo>
                <a:lnTo>
                  <a:pt x="379" y="505"/>
                </a:lnTo>
                <a:lnTo>
                  <a:pt x="379" y="507"/>
                </a:lnTo>
                <a:lnTo>
                  <a:pt x="382" y="510"/>
                </a:lnTo>
                <a:lnTo>
                  <a:pt x="384" y="510"/>
                </a:lnTo>
                <a:lnTo>
                  <a:pt x="386" y="510"/>
                </a:lnTo>
                <a:lnTo>
                  <a:pt x="389" y="512"/>
                </a:lnTo>
                <a:lnTo>
                  <a:pt x="394" y="512"/>
                </a:lnTo>
                <a:lnTo>
                  <a:pt x="398" y="512"/>
                </a:lnTo>
                <a:lnTo>
                  <a:pt x="403" y="512"/>
                </a:lnTo>
                <a:lnTo>
                  <a:pt x="408" y="512"/>
                </a:lnTo>
                <a:lnTo>
                  <a:pt x="415" y="512"/>
                </a:lnTo>
                <a:lnTo>
                  <a:pt x="422" y="512"/>
                </a:lnTo>
                <a:lnTo>
                  <a:pt x="429" y="512"/>
                </a:lnTo>
                <a:lnTo>
                  <a:pt x="436" y="512"/>
                </a:lnTo>
                <a:lnTo>
                  <a:pt x="446" y="510"/>
                </a:lnTo>
                <a:lnTo>
                  <a:pt x="455" y="510"/>
                </a:lnTo>
                <a:lnTo>
                  <a:pt x="465" y="507"/>
                </a:lnTo>
                <a:lnTo>
                  <a:pt x="477" y="507"/>
                </a:lnTo>
                <a:lnTo>
                  <a:pt x="486" y="505"/>
                </a:lnTo>
                <a:lnTo>
                  <a:pt x="498" y="502"/>
                </a:lnTo>
                <a:lnTo>
                  <a:pt x="513" y="502"/>
                </a:lnTo>
                <a:lnTo>
                  <a:pt x="525" y="500"/>
                </a:lnTo>
                <a:lnTo>
                  <a:pt x="539" y="498"/>
                </a:lnTo>
                <a:lnTo>
                  <a:pt x="553" y="495"/>
                </a:lnTo>
                <a:lnTo>
                  <a:pt x="567" y="493"/>
                </a:lnTo>
                <a:lnTo>
                  <a:pt x="584" y="488"/>
                </a:lnTo>
                <a:lnTo>
                  <a:pt x="601" y="486"/>
                </a:lnTo>
                <a:lnTo>
                  <a:pt x="618" y="483"/>
                </a:lnTo>
                <a:lnTo>
                  <a:pt x="637" y="479"/>
                </a:lnTo>
                <a:lnTo>
                  <a:pt x="653" y="476"/>
                </a:lnTo>
                <a:lnTo>
                  <a:pt x="672" y="472"/>
                </a:lnTo>
                <a:lnTo>
                  <a:pt x="691" y="467"/>
                </a:lnTo>
                <a:lnTo>
                  <a:pt x="713" y="462"/>
                </a:lnTo>
                <a:lnTo>
                  <a:pt x="734" y="460"/>
                </a:lnTo>
                <a:lnTo>
                  <a:pt x="772" y="452"/>
                </a:lnTo>
                <a:lnTo>
                  <a:pt x="811" y="445"/>
                </a:lnTo>
                <a:lnTo>
                  <a:pt x="849" y="438"/>
                </a:lnTo>
                <a:lnTo>
                  <a:pt x="882" y="433"/>
                </a:lnTo>
                <a:lnTo>
                  <a:pt x="915" y="426"/>
                </a:lnTo>
                <a:lnTo>
                  <a:pt x="949" y="422"/>
                </a:lnTo>
                <a:lnTo>
                  <a:pt x="977" y="417"/>
                </a:lnTo>
                <a:lnTo>
                  <a:pt x="1006" y="412"/>
                </a:lnTo>
                <a:lnTo>
                  <a:pt x="1032" y="410"/>
                </a:lnTo>
                <a:lnTo>
                  <a:pt x="1056" y="405"/>
                </a:lnTo>
                <a:lnTo>
                  <a:pt x="1080" y="403"/>
                </a:lnTo>
                <a:lnTo>
                  <a:pt x="1099" y="400"/>
                </a:lnTo>
                <a:lnTo>
                  <a:pt x="1118" y="398"/>
                </a:lnTo>
                <a:lnTo>
                  <a:pt x="1135" y="398"/>
                </a:lnTo>
                <a:lnTo>
                  <a:pt x="1151" y="398"/>
                </a:lnTo>
                <a:lnTo>
                  <a:pt x="1163" y="395"/>
                </a:lnTo>
                <a:lnTo>
                  <a:pt x="1201" y="433"/>
                </a:lnTo>
                <a:lnTo>
                  <a:pt x="1239" y="472"/>
                </a:lnTo>
                <a:lnTo>
                  <a:pt x="1197" y="479"/>
                </a:lnTo>
                <a:lnTo>
                  <a:pt x="1154" y="488"/>
                </a:lnTo>
                <a:lnTo>
                  <a:pt x="1113" y="495"/>
                </a:lnTo>
                <a:lnTo>
                  <a:pt x="1073" y="502"/>
                </a:lnTo>
                <a:lnTo>
                  <a:pt x="1032" y="512"/>
                </a:lnTo>
                <a:lnTo>
                  <a:pt x="994" y="519"/>
                </a:lnTo>
                <a:lnTo>
                  <a:pt x="956" y="526"/>
                </a:lnTo>
                <a:lnTo>
                  <a:pt x="920" y="533"/>
                </a:lnTo>
                <a:lnTo>
                  <a:pt x="884" y="541"/>
                </a:lnTo>
                <a:lnTo>
                  <a:pt x="849" y="550"/>
                </a:lnTo>
                <a:lnTo>
                  <a:pt x="815" y="557"/>
                </a:lnTo>
                <a:lnTo>
                  <a:pt x="782" y="564"/>
                </a:lnTo>
                <a:lnTo>
                  <a:pt x="751" y="571"/>
                </a:lnTo>
                <a:lnTo>
                  <a:pt x="720" y="579"/>
                </a:lnTo>
                <a:lnTo>
                  <a:pt x="689" y="586"/>
                </a:lnTo>
                <a:lnTo>
                  <a:pt x="660" y="593"/>
                </a:lnTo>
                <a:lnTo>
                  <a:pt x="634" y="598"/>
                </a:lnTo>
                <a:lnTo>
                  <a:pt x="606" y="605"/>
                </a:lnTo>
                <a:lnTo>
                  <a:pt x="579" y="612"/>
                </a:lnTo>
                <a:lnTo>
                  <a:pt x="556" y="619"/>
                </a:lnTo>
                <a:lnTo>
                  <a:pt x="532" y="626"/>
                </a:lnTo>
                <a:lnTo>
                  <a:pt x="508" y="631"/>
                </a:lnTo>
                <a:lnTo>
                  <a:pt x="486" y="638"/>
                </a:lnTo>
                <a:lnTo>
                  <a:pt x="465" y="645"/>
                </a:lnTo>
                <a:lnTo>
                  <a:pt x="444" y="650"/>
                </a:lnTo>
                <a:lnTo>
                  <a:pt x="425" y="657"/>
                </a:lnTo>
                <a:lnTo>
                  <a:pt x="405" y="664"/>
                </a:lnTo>
                <a:lnTo>
                  <a:pt x="389" y="669"/>
                </a:lnTo>
                <a:lnTo>
                  <a:pt x="372" y="676"/>
                </a:lnTo>
                <a:lnTo>
                  <a:pt x="358" y="681"/>
                </a:lnTo>
                <a:lnTo>
                  <a:pt x="344" y="688"/>
                </a:lnTo>
                <a:lnTo>
                  <a:pt x="329" y="693"/>
                </a:lnTo>
                <a:lnTo>
                  <a:pt x="303" y="705"/>
                </a:lnTo>
                <a:lnTo>
                  <a:pt x="279" y="717"/>
                </a:lnTo>
                <a:lnTo>
                  <a:pt x="258" y="726"/>
                </a:lnTo>
                <a:lnTo>
                  <a:pt x="236" y="733"/>
                </a:lnTo>
                <a:lnTo>
                  <a:pt x="217" y="743"/>
                </a:lnTo>
                <a:lnTo>
                  <a:pt x="201" y="750"/>
                </a:lnTo>
                <a:lnTo>
                  <a:pt x="184" y="757"/>
                </a:lnTo>
                <a:lnTo>
                  <a:pt x="167" y="762"/>
                </a:lnTo>
                <a:lnTo>
                  <a:pt x="155" y="767"/>
                </a:lnTo>
                <a:lnTo>
                  <a:pt x="143" y="774"/>
                </a:lnTo>
                <a:lnTo>
                  <a:pt x="131" y="776"/>
                </a:lnTo>
                <a:lnTo>
                  <a:pt x="122" y="781"/>
                </a:lnTo>
                <a:lnTo>
                  <a:pt x="115" y="786"/>
                </a:lnTo>
                <a:lnTo>
                  <a:pt x="110" y="788"/>
                </a:lnTo>
                <a:lnTo>
                  <a:pt x="105" y="790"/>
                </a:lnTo>
                <a:lnTo>
                  <a:pt x="103" y="793"/>
                </a:lnTo>
                <a:lnTo>
                  <a:pt x="98" y="795"/>
                </a:lnTo>
                <a:lnTo>
                  <a:pt x="93" y="795"/>
                </a:lnTo>
                <a:lnTo>
                  <a:pt x="89" y="798"/>
                </a:lnTo>
                <a:lnTo>
                  <a:pt x="84" y="795"/>
                </a:lnTo>
                <a:lnTo>
                  <a:pt x="79" y="795"/>
                </a:lnTo>
                <a:lnTo>
                  <a:pt x="74" y="793"/>
                </a:lnTo>
                <a:lnTo>
                  <a:pt x="69" y="790"/>
                </a:lnTo>
                <a:lnTo>
                  <a:pt x="65" y="788"/>
                </a:lnTo>
                <a:lnTo>
                  <a:pt x="58" y="779"/>
                </a:lnTo>
                <a:lnTo>
                  <a:pt x="50" y="769"/>
                </a:lnTo>
                <a:lnTo>
                  <a:pt x="43" y="757"/>
                </a:lnTo>
                <a:lnTo>
                  <a:pt x="39" y="743"/>
                </a:lnTo>
                <a:lnTo>
                  <a:pt x="29" y="731"/>
                </a:lnTo>
                <a:lnTo>
                  <a:pt x="22" y="717"/>
                </a:lnTo>
                <a:lnTo>
                  <a:pt x="15" y="707"/>
                </a:lnTo>
                <a:lnTo>
                  <a:pt x="10" y="695"/>
                </a:lnTo>
                <a:lnTo>
                  <a:pt x="5" y="686"/>
                </a:lnTo>
                <a:lnTo>
                  <a:pt x="3" y="676"/>
                </a:lnTo>
                <a:lnTo>
                  <a:pt x="0" y="667"/>
                </a:lnTo>
                <a:lnTo>
                  <a:pt x="0" y="657"/>
                </a:lnTo>
                <a:lnTo>
                  <a:pt x="3" y="648"/>
                </a:lnTo>
                <a:lnTo>
                  <a:pt x="5" y="638"/>
                </a:lnTo>
                <a:lnTo>
                  <a:pt x="12" y="629"/>
                </a:lnTo>
                <a:lnTo>
                  <a:pt x="19" y="619"/>
                </a:lnTo>
                <a:lnTo>
                  <a:pt x="31" y="610"/>
                </a:lnTo>
                <a:lnTo>
                  <a:pt x="43" y="600"/>
                </a:lnTo>
                <a:lnTo>
                  <a:pt x="58" y="591"/>
                </a:lnTo>
                <a:lnTo>
                  <a:pt x="77" y="58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0" name="Freeform 43"/>
          <p:cNvSpPr/>
          <p:nvPr/>
        </p:nvSpPr>
        <p:spPr>
          <a:xfrm>
            <a:off x="6155531" y="2325291"/>
            <a:ext cx="236935" cy="225028"/>
          </a:xfrm>
          <a:custGeom>
            <a:avLst/>
            <a:gdLst>
              <a:gd name="txL" fmla="*/ 0 w 498"/>
              <a:gd name="txT" fmla="*/ 0 h 474"/>
              <a:gd name="txR" fmla="*/ 498 w 498"/>
              <a:gd name="txB" fmla="*/ 474 h 4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98" h="474">
                <a:moveTo>
                  <a:pt x="202" y="74"/>
                </a:moveTo>
                <a:lnTo>
                  <a:pt x="235" y="88"/>
                </a:lnTo>
                <a:lnTo>
                  <a:pt x="266" y="105"/>
                </a:lnTo>
                <a:lnTo>
                  <a:pt x="297" y="121"/>
                </a:lnTo>
                <a:lnTo>
                  <a:pt x="326" y="138"/>
                </a:lnTo>
                <a:lnTo>
                  <a:pt x="355" y="157"/>
                </a:lnTo>
                <a:lnTo>
                  <a:pt x="381" y="179"/>
                </a:lnTo>
                <a:lnTo>
                  <a:pt x="407" y="200"/>
                </a:lnTo>
                <a:lnTo>
                  <a:pt x="431" y="221"/>
                </a:lnTo>
                <a:lnTo>
                  <a:pt x="440" y="233"/>
                </a:lnTo>
                <a:lnTo>
                  <a:pt x="447" y="245"/>
                </a:lnTo>
                <a:lnTo>
                  <a:pt x="455" y="257"/>
                </a:lnTo>
                <a:lnTo>
                  <a:pt x="464" y="269"/>
                </a:lnTo>
                <a:lnTo>
                  <a:pt x="469" y="281"/>
                </a:lnTo>
                <a:lnTo>
                  <a:pt x="476" y="293"/>
                </a:lnTo>
                <a:lnTo>
                  <a:pt x="481" y="305"/>
                </a:lnTo>
                <a:lnTo>
                  <a:pt x="486" y="314"/>
                </a:lnTo>
                <a:lnTo>
                  <a:pt x="488" y="326"/>
                </a:lnTo>
                <a:lnTo>
                  <a:pt x="493" y="338"/>
                </a:lnTo>
                <a:lnTo>
                  <a:pt x="495" y="350"/>
                </a:lnTo>
                <a:lnTo>
                  <a:pt x="495" y="362"/>
                </a:lnTo>
                <a:lnTo>
                  <a:pt x="498" y="374"/>
                </a:lnTo>
                <a:lnTo>
                  <a:pt x="498" y="386"/>
                </a:lnTo>
                <a:lnTo>
                  <a:pt x="495" y="398"/>
                </a:lnTo>
                <a:lnTo>
                  <a:pt x="493" y="407"/>
                </a:lnTo>
                <a:lnTo>
                  <a:pt x="490" y="419"/>
                </a:lnTo>
                <a:lnTo>
                  <a:pt x="488" y="429"/>
                </a:lnTo>
                <a:lnTo>
                  <a:pt x="486" y="438"/>
                </a:lnTo>
                <a:lnTo>
                  <a:pt x="481" y="445"/>
                </a:lnTo>
                <a:lnTo>
                  <a:pt x="478" y="452"/>
                </a:lnTo>
                <a:lnTo>
                  <a:pt x="474" y="457"/>
                </a:lnTo>
                <a:lnTo>
                  <a:pt x="469" y="462"/>
                </a:lnTo>
                <a:lnTo>
                  <a:pt x="464" y="467"/>
                </a:lnTo>
                <a:lnTo>
                  <a:pt x="459" y="469"/>
                </a:lnTo>
                <a:lnTo>
                  <a:pt x="455" y="471"/>
                </a:lnTo>
                <a:lnTo>
                  <a:pt x="450" y="474"/>
                </a:lnTo>
                <a:lnTo>
                  <a:pt x="443" y="474"/>
                </a:lnTo>
                <a:lnTo>
                  <a:pt x="438" y="474"/>
                </a:lnTo>
                <a:lnTo>
                  <a:pt x="431" y="474"/>
                </a:lnTo>
                <a:lnTo>
                  <a:pt x="424" y="471"/>
                </a:lnTo>
                <a:lnTo>
                  <a:pt x="419" y="469"/>
                </a:lnTo>
                <a:lnTo>
                  <a:pt x="409" y="467"/>
                </a:lnTo>
                <a:lnTo>
                  <a:pt x="402" y="462"/>
                </a:lnTo>
                <a:lnTo>
                  <a:pt x="393" y="457"/>
                </a:lnTo>
                <a:lnTo>
                  <a:pt x="381" y="450"/>
                </a:lnTo>
                <a:lnTo>
                  <a:pt x="371" y="443"/>
                </a:lnTo>
                <a:lnTo>
                  <a:pt x="359" y="433"/>
                </a:lnTo>
                <a:lnTo>
                  <a:pt x="345" y="424"/>
                </a:lnTo>
                <a:lnTo>
                  <a:pt x="331" y="412"/>
                </a:lnTo>
                <a:lnTo>
                  <a:pt x="316" y="398"/>
                </a:lnTo>
                <a:lnTo>
                  <a:pt x="302" y="383"/>
                </a:lnTo>
                <a:lnTo>
                  <a:pt x="285" y="367"/>
                </a:lnTo>
                <a:lnTo>
                  <a:pt x="269" y="348"/>
                </a:lnTo>
                <a:lnTo>
                  <a:pt x="250" y="329"/>
                </a:lnTo>
                <a:lnTo>
                  <a:pt x="231" y="307"/>
                </a:lnTo>
                <a:lnTo>
                  <a:pt x="212" y="283"/>
                </a:lnTo>
                <a:lnTo>
                  <a:pt x="190" y="260"/>
                </a:lnTo>
                <a:lnTo>
                  <a:pt x="166" y="233"/>
                </a:lnTo>
                <a:lnTo>
                  <a:pt x="147" y="210"/>
                </a:lnTo>
                <a:lnTo>
                  <a:pt x="126" y="188"/>
                </a:lnTo>
                <a:lnTo>
                  <a:pt x="107" y="167"/>
                </a:lnTo>
                <a:lnTo>
                  <a:pt x="90" y="148"/>
                </a:lnTo>
                <a:lnTo>
                  <a:pt x="76" y="131"/>
                </a:lnTo>
                <a:lnTo>
                  <a:pt x="61" y="114"/>
                </a:lnTo>
                <a:lnTo>
                  <a:pt x="50" y="100"/>
                </a:lnTo>
                <a:lnTo>
                  <a:pt x="38" y="86"/>
                </a:lnTo>
                <a:lnTo>
                  <a:pt x="28" y="74"/>
                </a:lnTo>
                <a:lnTo>
                  <a:pt x="19" y="62"/>
                </a:lnTo>
                <a:lnTo>
                  <a:pt x="11" y="52"/>
                </a:lnTo>
                <a:lnTo>
                  <a:pt x="7" y="43"/>
                </a:lnTo>
                <a:lnTo>
                  <a:pt x="4" y="36"/>
                </a:lnTo>
                <a:lnTo>
                  <a:pt x="2" y="29"/>
                </a:lnTo>
                <a:lnTo>
                  <a:pt x="0" y="24"/>
                </a:lnTo>
                <a:lnTo>
                  <a:pt x="2" y="19"/>
                </a:lnTo>
                <a:lnTo>
                  <a:pt x="2" y="14"/>
                </a:lnTo>
                <a:lnTo>
                  <a:pt x="7" y="10"/>
                </a:lnTo>
                <a:lnTo>
                  <a:pt x="9" y="7"/>
                </a:lnTo>
                <a:lnTo>
                  <a:pt x="16" y="2"/>
                </a:lnTo>
                <a:lnTo>
                  <a:pt x="21" y="0"/>
                </a:lnTo>
                <a:lnTo>
                  <a:pt x="30" y="0"/>
                </a:lnTo>
                <a:lnTo>
                  <a:pt x="38" y="0"/>
                </a:lnTo>
                <a:lnTo>
                  <a:pt x="42" y="0"/>
                </a:lnTo>
                <a:lnTo>
                  <a:pt x="50" y="0"/>
                </a:lnTo>
                <a:lnTo>
                  <a:pt x="54" y="2"/>
                </a:lnTo>
                <a:lnTo>
                  <a:pt x="61" y="2"/>
                </a:lnTo>
                <a:lnTo>
                  <a:pt x="71" y="5"/>
                </a:lnTo>
                <a:lnTo>
                  <a:pt x="78" y="10"/>
                </a:lnTo>
                <a:lnTo>
                  <a:pt x="88" y="12"/>
                </a:lnTo>
                <a:lnTo>
                  <a:pt x="97" y="17"/>
                </a:lnTo>
                <a:lnTo>
                  <a:pt x="107" y="22"/>
                </a:lnTo>
                <a:lnTo>
                  <a:pt x="119" y="29"/>
                </a:lnTo>
                <a:lnTo>
                  <a:pt x="131" y="33"/>
                </a:lnTo>
                <a:lnTo>
                  <a:pt x="142" y="41"/>
                </a:lnTo>
                <a:lnTo>
                  <a:pt x="157" y="48"/>
                </a:lnTo>
                <a:lnTo>
                  <a:pt x="171" y="55"/>
                </a:lnTo>
                <a:lnTo>
                  <a:pt x="188" y="64"/>
                </a:lnTo>
                <a:lnTo>
                  <a:pt x="202" y="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" name="Freeform 45"/>
          <p:cNvSpPr/>
          <p:nvPr/>
        </p:nvSpPr>
        <p:spPr>
          <a:xfrm>
            <a:off x="5753100" y="2655094"/>
            <a:ext cx="547688" cy="129779"/>
          </a:xfrm>
          <a:custGeom>
            <a:avLst/>
            <a:gdLst>
              <a:gd name="txL" fmla="*/ 0 w 1149"/>
              <a:gd name="txT" fmla="*/ 0 h 273"/>
              <a:gd name="txR" fmla="*/ 1149 w 1149"/>
              <a:gd name="txB" fmla="*/ 273 h 2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49" h="273">
                <a:moveTo>
                  <a:pt x="36" y="235"/>
                </a:moveTo>
                <a:lnTo>
                  <a:pt x="29" y="231"/>
                </a:lnTo>
                <a:lnTo>
                  <a:pt x="21" y="226"/>
                </a:lnTo>
                <a:lnTo>
                  <a:pt x="17" y="221"/>
                </a:lnTo>
                <a:lnTo>
                  <a:pt x="12" y="216"/>
                </a:lnTo>
                <a:lnTo>
                  <a:pt x="7" y="212"/>
                </a:lnTo>
                <a:lnTo>
                  <a:pt x="5" y="209"/>
                </a:lnTo>
                <a:lnTo>
                  <a:pt x="2" y="204"/>
                </a:lnTo>
                <a:lnTo>
                  <a:pt x="0" y="200"/>
                </a:lnTo>
                <a:lnTo>
                  <a:pt x="0" y="195"/>
                </a:lnTo>
                <a:lnTo>
                  <a:pt x="0" y="192"/>
                </a:lnTo>
                <a:lnTo>
                  <a:pt x="2" y="188"/>
                </a:lnTo>
                <a:lnTo>
                  <a:pt x="2" y="185"/>
                </a:lnTo>
                <a:lnTo>
                  <a:pt x="7" y="183"/>
                </a:lnTo>
                <a:lnTo>
                  <a:pt x="12" y="178"/>
                </a:lnTo>
                <a:lnTo>
                  <a:pt x="17" y="176"/>
                </a:lnTo>
                <a:lnTo>
                  <a:pt x="24" y="173"/>
                </a:lnTo>
                <a:lnTo>
                  <a:pt x="36" y="169"/>
                </a:lnTo>
                <a:lnTo>
                  <a:pt x="50" y="166"/>
                </a:lnTo>
                <a:lnTo>
                  <a:pt x="60" y="164"/>
                </a:lnTo>
                <a:lnTo>
                  <a:pt x="71" y="162"/>
                </a:lnTo>
                <a:lnTo>
                  <a:pt x="81" y="162"/>
                </a:lnTo>
                <a:lnTo>
                  <a:pt x="93" y="162"/>
                </a:lnTo>
                <a:lnTo>
                  <a:pt x="112" y="162"/>
                </a:lnTo>
                <a:lnTo>
                  <a:pt x="114" y="162"/>
                </a:lnTo>
                <a:lnTo>
                  <a:pt x="117" y="162"/>
                </a:lnTo>
                <a:lnTo>
                  <a:pt x="122" y="159"/>
                </a:lnTo>
                <a:lnTo>
                  <a:pt x="126" y="159"/>
                </a:lnTo>
                <a:lnTo>
                  <a:pt x="131" y="159"/>
                </a:lnTo>
                <a:lnTo>
                  <a:pt x="136" y="157"/>
                </a:lnTo>
                <a:lnTo>
                  <a:pt x="143" y="157"/>
                </a:lnTo>
                <a:lnTo>
                  <a:pt x="150" y="154"/>
                </a:lnTo>
                <a:lnTo>
                  <a:pt x="157" y="154"/>
                </a:lnTo>
                <a:lnTo>
                  <a:pt x="164" y="152"/>
                </a:lnTo>
                <a:lnTo>
                  <a:pt x="174" y="150"/>
                </a:lnTo>
                <a:lnTo>
                  <a:pt x="183" y="150"/>
                </a:lnTo>
                <a:lnTo>
                  <a:pt x="193" y="147"/>
                </a:lnTo>
                <a:lnTo>
                  <a:pt x="205" y="145"/>
                </a:lnTo>
                <a:lnTo>
                  <a:pt x="217" y="143"/>
                </a:lnTo>
                <a:lnTo>
                  <a:pt x="229" y="138"/>
                </a:lnTo>
                <a:lnTo>
                  <a:pt x="241" y="135"/>
                </a:lnTo>
                <a:lnTo>
                  <a:pt x="255" y="133"/>
                </a:lnTo>
                <a:lnTo>
                  <a:pt x="269" y="131"/>
                </a:lnTo>
                <a:lnTo>
                  <a:pt x="284" y="126"/>
                </a:lnTo>
                <a:lnTo>
                  <a:pt x="298" y="123"/>
                </a:lnTo>
                <a:lnTo>
                  <a:pt x="315" y="119"/>
                </a:lnTo>
                <a:lnTo>
                  <a:pt x="331" y="114"/>
                </a:lnTo>
                <a:lnTo>
                  <a:pt x="350" y="109"/>
                </a:lnTo>
                <a:lnTo>
                  <a:pt x="367" y="107"/>
                </a:lnTo>
                <a:lnTo>
                  <a:pt x="386" y="102"/>
                </a:lnTo>
                <a:lnTo>
                  <a:pt x="405" y="97"/>
                </a:lnTo>
                <a:lnTo>
                  <a:pt x="427" y="90"/>
                </a:lnTo>
                <a:lnTo>
                  <a:pt x="448" y="85"/>
                </a:lnTo>
                <a:lnTo>
                  <a:pt x="469" y="81"/>
                </a:lnTo>
                <a:lnTo>
                  <a:pt x="491" y="73"/>
                </a:lnTo>
                <a:lnTo>
                  <a:pt x="534" y="66"/>
                </a:lnTo>
                <a:lnTo>
                  <a:pt x="577" y="57"/>
                </a:lnTo>
                <a:lnTo>
                  <a:pt x="617" y="50"/>
                </a:lnTo>
                <a:lnTo>
                  <a:pt x="653" y="43"/>
                </a:lnTo>
                <a:lnTo>
                  <a:pt x="689" y="35"/>
                </a:lnTo>
                <a:lnTo>
                  <a:pt x="724" y="28"/>
                </a:lnTo>
                <a:lnTo>
                  <a:pt x="755" y="24"/>
                </a:lnTo>
                <a:lnTo>
                  <a:pt x="784" y="19"/>
                </a:lnTo>
                <a:lnTo>
                  <a:pt x="813" y="14"/>
                </a:lnTo>
                <a:lnTo>
                  <a:pt x="836" y="9"/>
                </a:lnTo>
                <a:lnTo>
                  <a:pt x="860" y="7"/>
                </a:lnTo>
                <a:lnTo>
                  <a:pt x="882" y="4"/>
                </a:lnTo>
                <a:lnTo>
                  <a:pt x="901" y="2"/>
                </a:lnTo>
                <a:lnTo>
                  <a:pt x="917" y="2"/>
                </a:lnTo>
                <a:lnTo>
                  <a:pt x="932" y="0"/>
                </a:lnTo>
                <a:lnTo>
                  <a:pt x="946" y="0"/>
                </a:lnTo>
                <a:lnTo>
                  <a:pt x="970" y="0"/>
                </a:lnTo>
                <a:lnTo>
                  <a:pt x="991" y="2"/>
                </a:lnTo>
                <a:lnTo>
                  <a:pt x="1010" y="4"/>
                </a:lnTo>
                <a:lnTo>
                  <a:pt x="1032" y="7"/>
                </a:lnTo>
                <a:lnTo>
                  <a:pt x="1048" y="12"/>
                </a:lnTo>
                <a:lnTo>
                  <a:pt x="1068" y="16"/>
                </a:lnTo>
                <a:lnTo>
                  <a:pt x="1082" y="21"/>
                </a:lnTo>
                <a:lnTo>
                  <a:pt x="1098" y="26"/>
                </a:lnTo>
                <a:lnTo>
                  <a:pt x="1110" y="31"/>
                </a:lnTo>
                <a:lnTo>
                  <a:pt x="1122" y="35"/>
                </a:lnTo>
                <a:lnTo>
                  <a:pt x="1129" y="43"/>
                </a:lnTo>
                <a:lnTo>
                  <a:pt x="1137" y="50"/>
                </a:lnTo>
                <a:lnTo>
                  <a:pt x="1141" y="57"/>
                </a:lnTo>
                <a:lnTo>
                  <a:pt x="1146" y="64"/>
                </a:lnTo>
                <a:lnTo>
                  <a:pt x="1149" y="69"/>
                </a:lnTo>
                <a:lnTo>
                  <a:pt x="1149" y="73"/>
                </a:lnTo>
                <a:lnTo>
                  <a:pt x="1146" y="78"/>
                </a:lnTo>
                <a:lnTo>
                  <a:pt x="1144" y="83"/>
                </a:lnTo>
                <a:lnTo>
                  <a:pt x="1139" y="88"/>
                </a:lnTo>
                <a:lnTo>
                  <a:pt x="1132" y="93"/>
                </a:lnTo>
                <a:lnTo>
                  <a:pt x="1122" y="97"/>
                </a:lnTo>
                <a:lnTo>
                  <a:pt x="1110" y="102"/>
                </a:lnTo>
                <a:lnTo>
                  <a:pt x="1096" y="107"/>
                </a:lnTo>
                <a:lnTo>
                  <a:pt x="1079" y="114"/>
                </a:lnTo>
                <a:lnTo>
                  <a:pt x="1063" y="119"/>
                </a:lnTo>
                <a:lnTo>
                  <a:pt x="1041" y="123"/>
                </a:lnTo>
                <a:lnTo>
                  <a:pt x="1017" y="128"/>
                </a:lnTo>
                <a:lnTo>
                  <a:pt x="994" y="135"/>
                </a:lnTo>
                <a:lnTo>
                  <a:pt x="965" y="140"/>
                </a:lnTo>
                <a:lnTo>
                  <a:pt x="936" y="147"/>
                </a:lnTo>
                <a:lnTo>
                  <a:pt x="903" y="154"/>
                </a:lnTo>
                <a:lnTo>
                  <a:pt x="870" y="162"/>
                </a:lnTo>
                <a:lnTo>
                  <a:pt x="834" y="169"/>
                </a:lnTo>
                <a:lnTo>
                  <a:pt x="801" y="176"/>
                </a:lnTo>
                <a:lnTo>
                  <a:pt x="765" y="181"/>
                </a:lnTo>
                <a:lnTo>
                  <a:pt x="734" y="188"/>
                </a:lnTo>
                <a:lnTo>
                  <a:pt x="701" y="192"/>
                </a:lnTo>
                <a:lnTo>
                  <a:pt x="670" y="197"/>
                </a:lnTo>
                <a:lnTo>
                  <a:pt x="639" y="202"/>
                </a:lnTo>
                <a:lnTo>
                  <a:pt x="608" y="207"/>
                </a:lnTo>
                <a:lnTo>
                  <a:pt x="579" y="212"/>
                </a:lnTo>
                <a:lnTo>
                  <a:pt x="550" y="216"/>
                </a:lnTo>
                <a:lnTo>
                  <a:pt x="522" y="221"/>
                </a:lnTo>
                <a:lnTo>
                  <a:pt x="496" y="223"/>
                </a:lnTo>
                <a:lnTo>
                  <a:pt x="472" y="228"/>
                </a:lnTo>
                <a:lnTo>
                  <a:pt x="448" y="231"/>
                </a:lnTo>
                <a:lnTo>
                  <a:pt x="424" y="233"/>
                </a:lnTo>
                <a:lnTo>
                  <a:pt x="403" y="235"/>
                </a:lnTo>
                <a:lnTo>
                  <a:pt x="379" y="240"/>
                </a:lnTo>
                <a:lnTo>
                  <a:pt x="357" y="245"/>
                </a:lnTo>
                <a:lnTo>
                  <a:pt x="336" y="250"/>
                </a:lnTo>
                <a:lnTo>
                  <a:pt x="317" y="252"/>
                </a:lnTo>
                <a:lnTo>
                  <a:pt x="298" y="254"/>
                </a:lnTo>
                <a:lnTo>
                  <a:pt x="281" y="259"/>
                </a:lnTo>
                <a:lnTo>
                  <a:pt x="265" y="262"/>
                </a:lnTo>
                <a:lnTo>
                  <a:pt x="248" y="264"/>
                </a:lnTo>
                <a:lnTo>
                  <a:pt x="234" y="266"/>
                </a:lnTo>
                <a:lnTo>
                  <a:pt x="222" y="269"/>
                </a:lnTo>
                <a:lnTo>
                  <a:pt x="210" y="269"/>
                </a:lnTo>
                <a:lnTo>
                  <a:pt x="198" y="271"/>
                </a:lnTo>
                <a:lnTo>
                  <a:pt x="188" y="271"/>
                </a:lnTo>
                <a:lnTo>
                  <a:pt x="179" y="271"/>
                </a:lnTo>
                <a:lnTo>
                  <a:pt x="169" y="273"/>
                </a:lnTo>
                <a:lnTo>
                  <a:pt x="162" y="273"/>
                </a:lnTo>
                <a:lnTo>
                  <a:pt x="148" y="271"/>
                </a:lnTo>
                <a:lnTo>
                  <a:pt x="133" y="271"/>
                </a:lnTo>
                <a:lnTo>
                  <a:pt x="119" y="269"/>
                </a:lnTo>
                <a:lnTo>
                  <a:pt x="102" y="264"/>
                </a:lnTo>
                <a:lnTo>
                  <a:pt x="88" y="259"/>
                </a:lnTo>
                <a:lnTo>
                  <a:pt x="71" y="252"/>
                </a:lnTo>
                <a:lnTo>
                  <a:pt x="55" y="245"/>
                </a:lnTo>
                <a:lnTo>
                  <a:pt x="36" y="2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38"/>
          <p:cNvSpPr/>
          <p:nvPr/>
        </p:nvSpPr>
        <p:spPr>
          <a:xfrm>
            <a:off x="5197079" y="1841897"/>
            <a:ext cx="531019" cy="1251347"/>
          </a:xfrm>
          <a:custGeom>
            <a:avLst/>
            <a:gdLst>
              <a:gd name="txL" fmla="*/ 0 w 1116"/>
              <a:gd name="txT" fmla="*/ 0 h 2628"/>
              <a:gd name="txR" fmla="*/ 1116 w 1116"/>
              <a:gd name="txB" fmla="*/ 2628 h 262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16" h="2628">
                <a:moveTo>
                  <a:pt x="951" y="10"/>
                </a:moveTo>
                <a:lnTo>
                  <a:pt x="958" y="12"/>
                </a:lnTo>
                <a:lnTo>
                  <a:pt x="965" y="15"/>
                </a:lnTo>
                <a:lnTo>
                  <a:pt x="985" y="19"/>
                </a:lnTo>
                <a:lnTo>
                  <a:pt x="1004" y="24"/>
                </a:lnTo>
                <a:lnTo>
                  <a:pt x="1023" y="29"/>
                </a:lnTo>
                <a:lnTo>
                  <a:pt x="1044" y="36"/>
                </a:lnTo>
                <a:lnTo>
                  <a:pt x="1068" y="41"/>
                </a:lnTo>
                <a:lnTo>
                  <a:pt x="1092" y="50"/>
                </a:lnTo>
                <a:lnTo>
                  <a:pt x="1116" y="57"/>
                </a:lnTo>
                <a:lnTo>
                  <a:pt x="1116" y="72"/>
                </a:lnTo>
                <a:lnTo>
                  <a:pt x="1113" y="86"/>
                </a:lnTo>
                <a:lnTo>
                  <a:pt x="1113" y="100"/>
                </a:lnTo>
                <a:lnTo>
                  <a:pt x="1113" y="119"/>
                </a:lnTo>
                <a:lnTo>
                  <a:pt x="1111" y="138"/>
                </a:lnTo>
                <a:lnTo>
                  <a:pt x="1111" y="160"/>
                </a:lnTo>
                <a:lnTo>
                  <a:pt x="1108" y="183"/>
                </a:lnTo>
                <a:lnTo>
                  <a:pt x="1106" y="207"/>
                </a:lnTo>
                <a:lnTo>
                  <a:pt x="1106" y="233"/>
                </a:lnTo>
                <a:lnTo>
                  <a:pt x="1104" y="262"/>
                </a:lnTo>
                <a:lnTo>
                  <a:pt x="1101" y="291"/>
                </a:lnTo>
                <a:lnTo>
                  <a:pt x="1099" y="324"/>
                </a:lnTo>
                <a:lnTo>
                  <a:pt x="1097" y="357"/>
                </a:lnTo>
                <a:lnTo>
                  <a:pt x="1094" y="393"/>
                </a:lnTo>
                <a:lnTo>
                  <a:pt x="1092" y="429"/>
                </a:lnTo>
                <a:lnTo>
                  <a:pt x="1089" y="467"/>
                </a:lnTo>
                <a:lnTo>
                  <a:pt x="1080" y="545"/>
                </a:lnTo>
                <a:lnTo>
                  <a:pt x="1070" y="621"/>
                </a:lnTo>
                <a:lnTo>
                  <a:pt x="1061" y="695"/>
                </a:lnTo>
                <a:lnTo>
                  <a:pt x="1051" y="764"/>
                </a:lnTo>
                <a:lnTo>
                  <a:pt x="1039" y="833"/>
                </a:lnTo>
                <a:lnTo>
                  <a:pt x="1027" y="900"/>
                </a:lnTo>
                <a:lnTo>
                  <a:pt x="1016" y="964"/>
                </a:lnTo>
                <a:lnTo>
                  <a:pt x="1001" y="1026"/>
                </a:lnTo>
                <a:lnTo>
                  <a:pt x="994" y="1057"/>
                </a:lnTo>
                <a:lnTo>
                  <a:pt x="985" y="1088"/>
                </a:lnTo>
                <a:lnTo>
                  <a:pt x="977" y="1119"/>
                </a:lnTo>
                <a:lnTo>
                  <a:pt x="965" y="1152"/>
                </a:lnTo>
                <a:lnTo>
                  <a:pt x="956" y="1188"/>
                </a:lnTo>
                <a:lnTo>
                  <a:pt x="944" y="1221"/>
                </a:lnTo>
                <a:lnTo>
                  <a:pt x="932" y="1257"/>
                </a:lnTo>
                <a:lnTo>
                  <a:pt x="918" y="1295"/>
                </a:lnTo>
                <a:lnTo>
                  <a:pt x="906" y="1333"/>
                </a:lnTo>
                <a:lnTo>
                  <a:pt x="892" y="1371"/>
                </a:lnTo>
                <a:lnTo>
                  <a:pt x="877" y="1409"/>
                </a:lnTo>
                <a:lnTo>
                  <a:pt x="863" y="1450"/>
                </a:lnTo>
                <a:lnTo>
                  <a:pt x="846" y="1493"/>
                </a:lnTo>
                <a:lnTo>
                  <a:pt x="832" y="1533"/>
                </a:lnTo>
                <a:lnTo>
                  <a:pt x="815" y="1576"/>
                </a:lnTo>
                <a:lnTo>
                  <a:pt x="799" y="1621"/>
                </a:lnTo>
                <a:lnTo>
                  <a:pt x="780" y="1664"/>
                </a:lnTo>
                <a:lnTo>
                  <a:pt x="761" y="1707"/>
                </a:lnTo>
                <a:lnTo>
                  <a:pt x="741" y="1747"/>
                </a:lnTo>
                <a:lnTo>
                  <a:pt x="722" y="1788"/>
                </a:lnTo>
                <a:lnTo>
                  <a:pt x="703" y="1828"/>
                </a:lnTo>
                <a:lnTo>
                  <a:pt x="684" y="1864"/>
                </a:lnTo>
                <a:lnTo>
                  <a:pt x="665" y="1902"/>
                </a:lnTo>
                <a:lnTo>
                  <a:pt x="646" y="1938"/>
                </a:lnTo>
                <a:lnTo>
                  <a:pt x="627" y="1973"/>
                </a:lnTo>
                <a:lnTo>
                  <a:pt x="606" y="2007"/>
                </a:lnTo>
                <a:lnTo>
                  <a:pt x="587" y="2040"/>
                </a:lnTo>
                <a:lnTo>
                  <a:pt x="565" y="2071"/>
                </a:lnTo>
                <a:lnTo>
                  <a:pt x="546" y="2102"/>
                </a:lnTo>
                <a:lnTo>
                  <a:pt x="525" y="2133"/>
                </a:lnTo>
                <a:lnTo>
                  <a:pt x="503" y="2161"/>
                </a:lnTo>
                <a:lnTo>
                  <a:pt x="482" y="2190"/>
                </a:lnTo>
                <a:lnTo>
                  <a:pt x="463" y="2218"/>
                </a:lnTo>
                <a:lnTo>
                  <a:pt x="441" y="2245"/>
                </a:lnTo>
                <a:lnTo>
                  <a:pt x="420" y="2271"/>
                </a:lnTo>
                <a:lnTo>
                  <a:pt x="398" y="2295"/>
                </a:lnTo>
                <a:lnTo>
                  <a:pt x="377" y="2318"/>
                </a:lnTo>
                <a:lnTo>
                  <a:pt x="355" y="2342"/>
                </a:lnTo>
                <a:lnTo>
                  <a:pt x="336" y="2364"/>
                </a:lnTo>
                <a:lnTo>
                  <a:pt x="315" y="2385"/>
                </a:lnTo>
                <a:lnTo>
                  <a:pt x="296" y="2406"/>
                </a:lnTo>
                <a:lnTo>
                  <a:pt x="277" y="2425"/>
                </a:lnTo>
                <a:lnTo>
                  <a:pt x="255" y="2445"/>
                </a:lnTo>
                <a:lnTo>
                  <a:pt x="236" y="2461"/>
                </a:lnTo>
                <a:lnTo>
                  <a:pt x="220" y="2480"/>
                </a:lnTo>
                <a:lnTo>
                  <a:pt x="201" y="2494"/>
                </a:lnTo>
                <a:lnTo>
                  <a:pt x="184" y="2511"/>
                </a:lnTo>
                <a:lnTo>
                  <a:pt x="167" y="2525"/>
                </a:lnTo>
                <a:lnTo>
                  <a:pt x="151" y="2540"/>
                </a:lnTo>
                <a:lnTo>
                  <a:pt x="134" y="2552"/>
                </a:lnTo>
                <a:lnTo>
                  <a:pt x="120" y="2564"/>
                </a:lnTo>
                <a:lnTo>
                  <a:pt x="105" y="2573"/>
                </a:lnTo>
                <a:lnTo>
                  <a:pt x="93" y="2585"/>
                </a:lnTo>
                <a:lnTo>
                  <a:pt x="79" y="2592"/>
                </a:lnTo>
                <a:lnTo>
                  <a:pt x="67" y="2602"/>
                </a:lnTo>
                <a:lnTo>
                  <a:pt x="58" y="2609"/>
                </a:lnTo>
                <a:lnTo>
                  <a:pt x="46" y="2613"/>
                </a:lnTo>
                <a:lnTo>
                  <a:pt x="36" y="2618"/>
                </a:lnTo>
                <a:lnTo>
                  <a:pt x="29" y="2623"/>
                </a:lnTo>
                <a:lnTo>
                  <a:pt x="22" y="2625"/>
                </a:lnTo>
                <a:lnTo>
                  <a:pt x="15" y="2625"/>
                </a:lnTo>
                <a:lnTo>
                  <a:pt x="10" y="2628"/>
                </a:lnTo>
                <a:lnTo>
                  <a:pt x="5" y="2625"/>
                </a:lnTo>
                <a:lnTo>
                  <a:pt x="3" y="2625"/>
                </a:lnTo>
                <a:lnTo>
                  <a:pt x="0" y="2621"/>
                </a:lnTo>
                <a:lnTo>
                  <a:pt x="0" y="2618"/>
                </a:lnTo>
                <a:lnTo>
                  <a:pt x="0" y="2613"/>
                </a:lnTo>
                <a:lnTo>
                  <a:pt x="0" y="2609"/>
                </a:lnTo>
                <a:lnTo>
                  <a:pt x="3" y="2602"/>
                </a:lnTo>
                <a:lnTo>
                  <a:pt x="5" y="2594"/>
                </a:lnTo>
                <a:lnTo>
                  <a:pt x="10" y="2587"/>
                </a:lnTo>
                <a:lnTo>
                  <a:pt x="15" y="2580"/>
                </a:lnTo>
                <a:lnTo>
                  <a:pt x="20" y="2571"/>
                </a:lnTo>
                <a:lnTo>
                  <a:pt x="27" y="2561"/>
                </a:lnTo>
                <a:lnTo>
                  <a:pt x="34" y="2549"/>
                </a:lnTo>
                <a:lnTo>
                  <a:pt x="43" y="2540"/>
                </a:lnTo>
                <a:lnTo>
                  <a:pt x="53" y="2528"/>
                </a:lnTo>
                <a:lnTo>
                  <a:pt x="65" y="2516"/>
                </a:lnTo>
                <a:lnTo>
                  <a:pt x="77" y="2502"/>
                </a:lnTo>
                <a:lnTo>
                  <a:pt x="91" y="2487"/>
                </a:lnTo>
                <a:lnTo>
                  <a:pt x="103" y="2471"/>
                </a:lnTo>
                <a:lnTo>
                  <a:pt x="117" y="2454"/>
                </a:lnTo>
                <a:lnTo>
                  <a:pt x="129" y="2433"/>
                </a:lnTo>
                <a:lnTo>
                  <a:pt x="146" y="2414"/>
                </a:lnTo>
                <a:lnTo>
                  <a:pt x="160" y="2392"/>
                </a:lnTo>
                <a:lnTo>
                  <a:pt x="177" y="2368"/>
                </a:lnTo>
                <a:lnTo>
                  <a:pt x="196" y="2345"/>
                </a:lnTo>
                <a:lnTo>
                  <a:pt x="213" y="2318"/>
                </a:lnTo>
                <a:lnTo>
                  <a:pt x="232" y="2292"/>
                </a:lnTo>
                <a:lnTo>
                  <a:pt x="251" y="2264"/>
                </a:lnTo>
                <a:lnTo>
                  <a:pt x="272" y="2235"/>
                </a:lnTo>
                <a:lnTo>
                  <a:pt x="294" y="2204"/>
                </a:lnTo>
                <a:lnTo>
                  <a:pt x="315" y="2171"/>
                </a:lnTo>
                <a:lnTo>
                  <a:pt x="336" y="2137"/>
                </a:lnTo>
                <a:lnTo>
                  <a:pt x="358" y="2104"/>
                </a:lnTo>
                <a:lnTo>
                  <a:pt x="382" y="2066"/>
                </a:lnTo>
                <a:lnTo>
                  <a:pt x="403" y="2030"/>
                </a:lnTo>
                <a:lnTo>
                  <a:pt x="422" y="1995"/>
                </a:lnTo>
                <a:lnTo>
                  <a:pt x="444" y="1957"/>
                </a:lnTo>
                <a:lnTo>
                  <a:pt x="465" y="1921"/>
                </a:lnTo>
                <a:lnTo>
                  <a:pt x="484" y="1880"/>
                </a:lnTo>
                <a:lnTo>
                  <a:pt x="503" y="1842"/>
                </a:lnTo>
                <a:lnTo>
                  <a:pt x="525" y="1802"/>
                </a:lnTo>
                <a:lnTo>
                  <a:pt x="544" y="1761"/>
                </a:lnTo>
                <a:lnTo>
                  <a:pt x="563" y="1719"/>
                </a:lnTo>
                <a:lnTo>
                  <a:pt x="579" y="1678"/>
                </a:lnTo>
                <a:lnTo>
                  <a:pt x="599" y="1635"/>
                </a:lnTo>
                <a:lnTo>
                  <a:pt x="618" y="1590"/>
                </a:lnTo>
                <a:lnTo>
                  <a:pt x="634" y="1547"/>
                </a:lnTo>
                <a:lnTo>
                  <a:pt x="651" y="1502"/>
                </a:lnTo>
                <a:lnTo>
                  <a:pt x="668" y="1457"/>
                </a:lnTo>
                <a:lnTo>
                  <a:pt x="684" y="1409"/>
                </a:lnTo>
                <a:lnTo>
                  <a:pt x="701" y="1364"/>
                </a:lnTo>
                <a:lnTo>
                  <a:pt x="715" y="1319"/>
                </a:lnTo>
                <a:lnTo>
                  <a:pt x="730" y="1274"/>
                </a:lnTo>
                <a:lnTo>
                  <a:pt x="744" y="1226"/>
                </a:lnTo>
                <a:lnTo>
                  <a:pt x="758" y="1178"/>
                </a:lnTo>
                <a:lnTo>
                  <a:pt x="770" y="1131"/>
                </a:lnTo>
                <a:lnTo>
                  <a:pt x="782" y="1081"/>
                </a:lnTo>
                <a:lnTo>
                  <a:pt x="792" y="1031"/>
                </a:lnTo>
                <a:lnTo>
                  <a:pt x="813" y="931"/>
                </a:lnTo>
                <a:lnTo>
                  <a:pt x="832" y="826"/>
                </a:lnTo>
                <a:lnTo>
                  <a:pt x="846" y="721"/>
                </a:lnTo>
                <a:lnTo>
                  <a:pt x="863" y="617"/>
                </a:lnTo>
                <a:lnTo>
                  <a:pt x="865" y="590"/>
                </a:lnTo>
                <a:lnTo>
                  <a:pt x="868" y="564"/>
                </a:lnTo>
                <a:lnTo>
                  <a:pt x="873" y="538"/>
                </a:lnTo>
                <a:lnTo>
                  <a:pt x="875" y="514"/>
                </a:lnTo>
                <a:lnTo>
                  <a:pt x="877" y="491"/>
                </a:lnTo>
                <a:lnTo>
                  <a:pt x="880" y="467"/>
                </a:lnTo>
                <a:lnTo>
                  <a:pt x="882" y="445"/>
                </a:lnTo>
                <a:lnTo>
                  <a:pt x="884" y="424"/>
                </a:lnTo>
                <a:lnTo>
                  <a:pt x="884" y="402"/>
                </a:lnTo>
                <a:lnTo>
                  <a:pt x="887" y="381"/>
                </a:lnTo>
                <a:lnTo>
                  <a:pt x="889" y="362"/>
                </a:lnTo>
                <a:lnTo>
                  <a:pt x="889" y="343"/>
                </a:lnTo>
                <a:lnTo>
                  <a:pt x="892" y="324"/>
                </a:lnTo>
                <a:lnTo>
                  <a:pt x="892" y="307"/>
                </a:lnTo>
                <a:lnTo>
                  <a:pt x="892" y="291"/>
                </a:lnTo>
                <a:lnTo>
                  <a:pt x="894" y="274"/>
                </a:lnTo>
                <a:lnTo>
                  <a:pt x="894" y="257"/>
                </a:lnTo>
                <a:lnTo>
                  <a:pt x="894" y="243"/>
                </a:lnTo>
                <a:lnTo>
                  <a:pt x="894" y="229"/>
                </a:lnTo>
                <a:lnTo>
                  <a:pt x="894" y="214"/>
                </a:lnTo>
                <a:lnTo>
                  <a:pt x="894" y="203"/>
                </a:lnTo>
                <a:lnTo>
                  <a:pt x="894" y="191"/>
                </a:lnTo>
                <a:lnTo>
                  <a:pt x="894" y="179"/>
                </a:lnTo>
                <a:lnTo>
                  <a:pt x="894" y="169"/>
                </a:lnTo>
                <a:lnTo>
                  <a:pt x="894" y="157"/>
                </a:lnTo>
                <a:lnTo>
                  <a:pt x="894" y="148"/>
                </a:lnTo>
                <a:lnTo>
                  <a:pt x="892" y="141"/>
                </a:lnTo>
                <a:lnTo>
                  <a:pt x="892" y="134"/>
                </a:lnTo>
                <a:lnTo>
                  <a:pt x="892" y="124"/>
                </a:lnTo>
                <a:lnTo>
                  <a:pt x="889" y="119"/>
                </a:lnTo>
                <a:lnTo>
                  <a:pt x="889" y="112"/>
                </a:lnTo>
                <a:lnTo>
                  <a:pt x="887" y="107"/>
                </a:lnTo>
                <a:lnTo>
                  <a:pt x="880" y="91"/>
                </a:lnTo>
                <a:lnTo>
                  <a:pt x="873" y="74"/>
                </a:lnTo>
                <a:lnTo>
                  <a:pt x="870" y="57"/>
                </a:lnTo>
                <a:lnTo>
                  <a:pt x="868" y="45"/>
                </a:lnTo>
                <a:lnTo>
                  <a:pt x="868" y="34"/>
                </a:lnTo>
                <a:lnTo>
                  <a:pt x="868" y="22"/>
                </a:lnTo>
                <a:lnTo>
                  <a:pt x="870" y="15"/>
                </a:lnTo>
                <a:lnTo>
                  <a:pt x="875" y="10"/>
                </a:lnTo>
                <a:lnTo>
                  <a:pt x="880" y="5"/>
                </a:lnTo>
                <a:lnTo>
                  <a:pt x="887" y="3"/>
                </a:lnTo>
                <a:lnTo>
                  <a:pt x="894" y="0"/>
                </a:lnTo>
                <a:lnTo>
                  <a:pt x="904" y="0"/>
                </a:lnTo>
                <a:lnTo>
                  <a:pt x="913" y="0"/>
                </a:lnTo>
                <a:lnTo>
                  <a:pt x="925" y="3"/>
                </a:lnTo>
                <a:lnTo>
                  <a:pt x="937" y="5"/>
                </a:lnTo>
                <a:lnTo>
                  <a:pt x="951" y="1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44"/>
          <p:cNvSpPr/>
          <p:nvPr/>
        </p:nvSpPr>
        <p:spPr>
          <a:xfrm>
            <a:off x="5962650" y="2496741"/>
            <a:ext cx="113110" cy="425053"/>
          </a:xfrm>
          <a:custGeom>
            <a:avLst/>
            <a:gdLst>
              <a:gd name="txL" fmla="*/ 0 w 236"/>
              <a:gd name="txT" fmla="*/ 0 h 892"/>
              <a:gd name="txR" fmla="*/ 236 w 236"/>
              <a:gd name="txB" fmla="*/ 892 h 89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6" h="892">
                <a:moveTo>
                  <a:pt x="226" y="171"/>
                </a:moveTo>
                <a:lnTo>
                  <a:pt x="231" y="183"/>
                </a:lnTo>
                <a:lnTo>
                  <a:pt x="233" y="195"/>
                </a:lnTo>
                <a:lnTo>
                  <a:pt x="236" y="211"/>
                </a:lnTo>
                <a:lnTo>
                  <a:pt x="236" y="228"/>
                </a:lnTo>
                <a:lnTo>
                  <a:pt x="236" y="247"/>
                </a:lnTo>
                <a:lnTo>
                  <a:pt x="233" y="268"/>
                </a:lnTo>
                <a:lnTo>
                  <a:pt x="231" y="295"/>
                </a:lnTo>
                <a:lnTo>
                  <a:pt x="226" y="321"/>
                </a:lnTo>
                <a:lnTo>
                  <a:pt x="226" y="328"/>
                </a:lnTo>
                <a:lnTo>
                  <a:pt x="224" y="335"/>
                </a:lnTo>
                <a:lnTo>
                  <a:pt x="224" y="345"/>
                </a:lnTo>
                <a:lnTo>
                  <a:pt x="221" y="354"/>
                </a:lnTo>
                <a:lnTo>
                  <a:pt x="221" y="364"/>
                </a:lnTo>
                <a:lnTo>
                  <a:pt x="219" y="373"/>
                </a:lnTo>
                <a:lnTo>
                  <a:pt x="219" y="385"/>
                </a:lnTo>
                <a:lnTo>
                  <a:pt x="217" y="397"/>
                </a:lnTo>
                <a:lnTo>
                  <a:pt x="217" y="411"/>
                </a:lnTo>
                <a:lnTo>
                  <a:pt x="214" y="423"/>
                </a:lnTo>
                <a:lnTo>
                  <a:pt x="214" y="437"/>
                </a:lnTo>
                <a:lnTo>
                  <a:pt x="212" y="452"/>
                </a:lnTo>
                <a:lnTo>
                  <a:pt x="212" y="468"/>
                </a:lnTo>
                <a:lnTo>
                  <a:pt x="212" y="483"/>
                </a:lnTo>
                <a:lnTo>
                  <a:pt x="210" y="499"/>
                </a:lnTo>
                <a:lnTo>
                  <a:pt x="210" y="518"/>
                </a:lnTo>
                <a:lnTo>
                  <a:pt x="207" y="535"/>
                </a:lnTo>
                <a:lnTo>
                  <a:pt x="207" y="554"/>
                </a:lnTo>
                <a:lnTo>
                  <a:pt x="207" y="573"/>
                </a:lnTo>
                <a:lnTo>
                  <a:pt x="205" y="595"/>
                </a:lnTo>
                <a:lnTo>
                  <a:pt x="205" y="614"/>
                </a:lnTo>
                <a:lnTo>
                  <a:pt x="205" y="637"/>
                </a:lnTo>
                <a:lnTo>
                  <a:pt x="205" y="659"/>
                </a:lnTo>
                <a:lnTo>
                  <a:pt x="202" y="683"/>
                </a:lnTo>
                <a:lnTo>
                  <a:pt x="202" y="704"/>
                </a:lnTo>
                <a:lnTo>
                  <a:pt x="202" y="730"/>
                </a:lnTo>
                <a:lnTo>
                  <a:pt x="202" y="754"/>
                </a:lnTo>
                <a:lnTo>
                  <a:pt x="202" y="780"/>
                </a:lnTo>
                <a:lnTo>
                  <a:pt x="202" y="806"/>
                </a:lnTo>
                <a:lnTo>
                  <a:pt x="202" y="835"/>
                </a:lnTo>
                <a:lnTo>
                  <a:pt x="202" y="861"/>
                </a:lnTo>
                <a:lnTo>
                  <a:pt x="202" y="892"/>
                </a:lnTo>
                <a:lnTo>
                  <a:pt x="50" y="892"/>
                </a:lnTo>
                <a:lnTo>
                  <a:pt x="50" y="823"/>
                </a:lnTo>
                <a:lnTo>
                  <a:pt x="50" y="754"/>
                </a:lnTo>
                <a:lnTo>
                  <a:pt x="47" y="690"/>
                </a:lnTo>
                <a:lnTo>
                  <a:pt x="47" y="625"/>
                </a:lnTo>
                <a:lnTo>
                  <a:pt x="45" y="564"/>
                </a:lnTo>
                <a:lnTo>
                  <a:pt x="43" y="504"/>
                </a:lnTo>
                <a:lnTo>
                  <a:pt x="40" y="445"/>
                </a:lnTo>
                <a:lnTo>
                  <a:pt x="38" y="390"/>
                </a:lnTo>
                <a:lnTo>
                  <a:pt x="36" y="335"/>
                </a:lnTo>
                <a:lnTo>
                  <a:pt x="31" y="280"/>
                </a:lnTo>
                <a:lnTo>
                  <a:pt x="26" y="230"/>
                </a:lnTo>
                <a:lnTo>
                  <a:pt x="24" y="180"/>
                </a:lnTo>
                <a:lnTo>
                  <a:pt x="17" y="133"/>
                </a:lnTo>
                <a:lnTo>
                  <a:pt x="12" y="85"/>
                </a:lnTo>
                <a:lnTo>
                  <a:pt x="5" y="40"/>
                </a:lnTo>
                <a:lnTo>
                  <a:pt x="0" y="0"/>
                </a:lnTo>
                <a:lnTo>
                  <a:pt x="24" y="14"/>
                </a:lnTo>
                <a:lnTo>
                  <a:pt x="47" y="30"/>
                </a:lnTo>
                <a:lnTo>
                  <a:pt x="71" y="45"/>
                </a:lnTo>
                <a:lnTo>
                  <a:pt x="90" y="57"/>
                </a:lnTo>
                <a:lnTo>
                  <a:pt x="109" y="71"/>
                </a:lnTo>
                <a:lnTo>
                  <a:pt x="129" y="83"/>
                </a:lnTo>
                <a:lnTo>
                  <a:pt x="145" y="92"/>
                </a:lnTo>
                <a:lnTo>
                  <a:pt x="159" y="104"/>
                </a:lnTo>
                <a:lnTo>
                  <a:pt x="174" y="114"/>
                </a:lnTo>
                <a:lnTo>
                  <a:pt x="186" y="123"/>
                </a:lnTo>
                <a:lnTo>
                  <a:pt x="195" y="133"/>
                </a:lnTo>
                <a:lnTo>
                  <a:pt x="205" y="142"/>
                </a:lnTo>
                <a:lnTo>
                  <a:pt x="212" y="149"/>
                </a:lnTo>
                <a:lnTo>
                  <a:pt x="219" y="157"/>
                </a:lnTo>
                <a:lnTo>
                  <a:pt x="224" y="164"/>
                </a:lnTo>
                <a:lnTo>
                  <a:pt x="226" y="17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4" name="Freeform 46"/>
          <p:cNvSpPr/>
          <p:nvPr/>
        </p:nvSpPr>
        <p:spPr>
          <a:xfrm>
            <a:off x="5469731" y="2861072"/>
            <a:ext cx="1131094" cy="172640"/>
          </a:xfrm>
          <a:custGeom>
            <a:avLst/>
            <a:gdLst>
              <a:gd name="txL" fmla="*/ 0 w 2376"/>
              <a:gd name="txT" fmla="*/ 0 h 362"/>
              <a:gd name="txR" fmla="*/ 2376 w 2376"/>
              <a:gd name="txB" fmla="*/ 362 h 36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76" h="362">
                <a:moveTo>
                  <a:pt x="0" y="262"/>
                </a:moveTo>
                <a:lnTo>
                  <a:pt x="0" y="259"/>
                </a:lnTo>
                <a:lnTo>
                  <a:pt x="3" y="259"/>
                </a:lnTo>
                <a:lnTo>
                  <a:pt x="7" y="257"/>
                </a:lnTo>
                <a:lnTo>
                  <a:pt x="12" y="255"/>
                </a:lnTo>
                <a:lnTo>
                  <a:pt x="22" y="252"/>
                </a:lnTo>
                <a:lnTo>
                  <a:pt x="31" y="250"/>
                </a:lnTo>
                <a:lnTo>
                  <a:pt x="41" y="247"/>
                </a:lnTo>
                <a:lnTo>
                  <a:pt x="55" y="245"/>
                </a:lnTo>
                <a:lnTo>
                  <a:pt x="69" y="243"/>
                </a:lnTo>
                <a:lnTo>
                  <a:pt x="86" y="240"/>
                </a:lnTo>
                <a:lnTo>
                  <a:pt x="103" y="235"/>
                </a:lnTo>
                <a:lnTo>
                  <a:pt x="122" y="233"/>
                </a:lnTo>
                <a:lnTo>
                  <a:pt x="143" y="228"/>
                </a:lnTo>
                <a:lnTo>
                  <a:pt x="167" y="224"/>
                </a:lnTo>
                <a:lnTo>
                  <a:pt x="193" y="219"/>
                </a:lnTo>
                <a:lnTo>
                  <a:pt x="220" y="216"/>
                </a:lnTo>
                <a:lnTo>
                  <a:pt x="248" y="212"/>
                </a:lnTo>
                <a:lnTo>
                  <a:pt x="277" y="207"/>
                </a:lnTo>
                <a:lnTo>
                  <a:pt x="310" y="200"/>
                </a:lnTo>
                <a:lnTo>
                  <a:pt x="343" y="195"/>
                </a:lnTo>
                <a:lnTo>
                  <a:pt x="379" y="190"/>
                </a:lnTo>
                <a:lnTo>
                  <a:pt x="415" y="183"/>
                </a:lnTo>
                <a:lnTo>
                  <a:pt x="455" y="178"/>
                </a:lnTo>
                <a:lnTo>
                  <a:pt x="496" y="171"/>
                </a:lnTo>
                <a:lnTo>
                  <a:pt x="539" y="164"/>
                </a:lnTo>
                <a:lnTo>
                  <a:pt x="582" y="157"/>
                </a:lnTo>
                <a:lnTo>
                  <a:pt x="627" y="150"/>
                </a:lnTo>
                <a:lnTo>
                  <a:pt x="675" y="143"/>
                </a:lnTo>
                <a:lnTo>
                  <a:pt x="725" y="136"/>
                </a:lnTo>
                <a:lnTo>
                  <a:pt x="777" y="128"/>
                </a:lnTo>
                <a:lnTo>
                  <a:pt x="830" y="121"/>
                </a:lnTo>
                <a:lnTo>
                  <a:pt x="884" y="112"/>
                </a:lnTo>
                <a:lnTo>
                  <a:pt x="939" y="105"/>
                </a:lnTo>
                <a:lnTo>
                  <a:pt x="992" y="97"/>
                </a:lnTo>
                <a:lnTo>
                  <a:pt x="1042" y="93"/>
                </a:lnTo>
                <a:lnTo>
                  <a:pt x="1092" y="86"/>
                </a:lnTo>
                <a:lnTo>
                  <a:pt x="1142" y="81"/>
                </a:lnTo>
                <a:lnTo>
                  <a:pt x="1189" y="74"/>
                </a:lnTo>
                <a:lnTo>
                  <a:pt x="1235" y="69"/>
                </a:lnTo>
                <a:lnTo>
                  <a:pt x="1280" y="62"/>
                </a:lnTo>
                <a:lnTo>
                  <a:pt x="1323" y="57"/>
                </a:lnTo>
                <a:lnTo>
                  <a:pt x="1366" y="52"/>
                </a:lnTo>
                <a:lnTo>
                  <a:pt x="1406" y="47"/>
                </a:lnTo>
                <a:lnTo>
                  <a:pt x="1447" y="43"/>
                </a:lnTo>
                <a:lnTo>
                  <a:pt x="1485" y="40"/>
                </a:lnTo>
                <a:lnTo>
                  <a:pt x="1523" y="36"/>
                </a:lnTo>
                <a:lnTo>
                  <a:pt x="1559" y="31"/>
                </a:lnTo>
                <a:lnTo>
                  <a:pt x="1594" y="28"/>
                </a:lnTo>
                <a:lnTo>
                  <a:pt x="1628" y="24"/>
                </a:lnTo>
                <a:lnTo>
                  <a:pt x="1659" y="21"/>
                </a:lnTo>
                <a:lnTo>
                  <a:pt x="1690" y="19"/>
                </a:lnTo>
                <a:lnTo>
                  <a:pt x="1721" y="17"/>
                </a:lnTo>
                <a:lnTo>
                  <a:pt x="1747" y="14"/>
                </a:lnTo>
                <a:lnTo>
                  <a:pt x="1775" y="12"/>
                </a:lnTo>
                <a:lnTo>
                  <a:pt x="1799" y="9"/>
                </a:lnTo>
                <a:lnTo>
                  <a:pt x="1826" y="7"/>
                </a:lnTo>
                <a:lnTo>
                  <a:pt x="1847" y="7"/>
                </a:lnTo>
                <a:lnTo>
                  <a:pt x="1868" y="5"/>
                </a:lnTo>
                <a:lnTo>
                  <a:pt x="1890" y="2"/>
                </a:lnTo>
                <a:lnTo>
                  <a:pt x="1909" y="2"/>
                </a:lnTo>
                <a:lnTo>
                  <a:pt x="1926" y="2"/>
                </a:lnTo>
                <a:lnTo>
                  <a:pt x="1942" y="2"/>
                </a:lnTo>
                <a:lnTo>
                  <a:pt x="1959" y="0"/>
                </a:lnTo>
                <a:lnTo>
                  <a:pt x="1971" y="0"/>
                </a:lnTo>
                <a:lnTo>
                  <a:pt x="1997" y="0"/>
                </a:lnTo>
                <a:lnTo>
                  <a:pt x="2021" y="2"/>
                </a:lnTo>
                <a:lnTo>
                  <a:pt x="2045" y="2"/>
                </a:lnTo>
                <a:lnTo>
                  <a:pt x="2069" y="2"/>
                </a:lnTo>
                <a:lnTo>
                  <a:pt x="2090" y="5"/>
                </a:lnTo>
                <a:lnTo>
                  <a:pt x="2111" y="7"/>
                </a:lnTo>
                <a:lnTo>
                  <a:pt x="2131" y="9"/>
                </a:lnTo>
                <a:lnTo>
                  <a:pt x="2150" y="12"/>
                </a:lnTo>
                <a:lnTo>
                  <a:pt x="2169" y="14"/>
                </a:lnTo>
                <a:lnTo>
                  <a:pt x="2185" y="19"/>
                </a:lnTo>
                <a:lnTo>
                  <a:pt x="2200" y="21"/>
                </a:lnTo>
                <a:lnTo>
                  <a:pt x="2214" y="26"/>
                </a:lnTo>
                <a:lnTo>
                  <a:pt x="2228" y="31"/>
                </a:lnTo>
                <a:lnTo>
                  <a:pt x="2240" y="38"/>
                </a:lnTo>
                <a:lnTo>
                  <a:pt x="2252" y="43"/>
                </a:lnTo>
                <a:lnTo>
                  <a:pt x="2262" y="50"/>
                </a:lnTo>
                <a:lnTo>
                  <a:pt x="2276" y="64"/>
                </a:lnTo>
                <a:lnTo>
                  <a:pt x="2290" y="76"/>
                </a:lnTo>
                <a:lnTo>
                  <a:pt x="2304" y="88"/>
                </a:lnTo>
                <a:lnTo>
                  <a:pt x="2316" y="100"/>
                </a:lnTo>
                <a:lnTo>
                  <a:pt x="2326" y="112"/>
                </a:lnTo>
                <a:lnTo>
                  <a:pt x="2338" y="124"/>
                </a:lnTo>
                <a:lnTo>
                  <a:pt x="2345" y="136"/>
                </a:lnTo>
                <a:lnTo>
                  <a:pt x="2347" y="143"/>
                </a:lnTo>
                <a:lnTo>
                  <a:pt x="2350" y="150"/>
                </a:lnTo>
                <a:lnTo>
                  <a:pt x="2355" y="162"/>
                </a:lnTo>
                <a:lnTo>
                  <a:pt x="2359" y="174"/>
                </a:lnTo>
                <a:lnTo>
                  <a:pt x="2364" y="183"/>
                </a:lnTo>
                <a:lnTo>
                  <a:pt x="2369" y="193"/>
                </a:lnTo>
                <a:lnTo>
                  <a:pt x="2371" y="200"/>
                </a:lnTo>
                <a:lnTo>
                  <a:pt x="2374" y="207"/>
                </a:lnTo>
                <a:lnTo>
                  <a:pt x="2376" y="214"/>
                </a:lnTo>
                <a:lnTo>
                  <a:pt x="2376" y="224"/>
                </a:lnTo>
                <a:lnTo>
                  <a:pt x="2374" y="226"/>
                </a:lnTo>
                <a:lnTo>
                  <a:pt x="2369" y="228"/>
                </a:lnTo>
                <a:lnTo>
                  <a:pt x="2364" y="231"/>
                </a:lnTo>
                <a:lnTo>
                  <a:pt x="2359" y="231"/>
                </a:lnTo>
                <a:lnTo>
                  <a:pt x="2352" y="233"/>
                </a:lnTo>
                <a:lnTo>
                  <a:pt x="2345" y="233"/>
                </a:lnTo>
                <a:lnTo>
                  <a:pt x="2338" y="233"/>
                </a:lnTo>
                <a:lnTo>
                  <a:pt x="2326" y="233"/>
                </a:lnTo>
                <a:lnTo>
                  <a:pt x="2316" y="233"/>
                </a:lnTo>
                <a:lnTo>
                  <a:pt x="2304" y="233"/>
                </a:lnTo>
                <a:lnTo>
                  <a:pt x="2293" y="233"/>
                </a:lnTo>
                <a:lnTo>
                  <a:pt x="2278" y="231"/>
                </a:lnTo>
                <a:lnTo>
                  <a:pt x="2264" y="231"/>
                </a:lnTo>
                <a:lnTo>
                  <a:pt x="2247" y="228"/>
                </a:lnTo>
                <a:lnTo>
                  <a:pt x="2231" y="226"/>
                </a:lnTo>
                <a:lnTo>
                  <a:pt x="2212" y="224"/>
                </a:lnTo>
                <a:lnTo>
                  <a:pt x="2192" y="219"/>
                </a:lnTo>
                <a:lnTo>
                  <a:pt x="2171" y="216"/>
                </a:lnTo>
                <a:lnTo>
                  <a:pt x="2147" y="212"/>
                </a:lnTo>
                <a:lnTo>
                  <a:pt x="2123" y="209"/>
                </a:lnTo>
                <a:lnTo>
                  <a:pt x="2097" y="207"/>
                </a:lnTo>
                <a:lnTo>
                  <a:pt x="2071" y="205"/>
                </a:lnTo>
                <a:lnTo>
                  <a:pt x="2042" y="205"/>
                </a:lnTo>
                <a:lnTo>
                  <a:pt x="2014" y="202"/>
                </a:lnTo>
                <a:lnTo>
                  <a:pt x="1980" y="202"/>
                </a:lnTo>
                <a:lnTo>
                  <a:pt x="1947" y="200"/>
                </a:lnTo>
                <a:lnTo>
                  <a:pt x="1914" y="200"/>
                </a:lnTo>
                <a:lnTo>
                  <a:pt x="1878" y="200"/>
                </a:lnTo>
                <a:lnTo>
                  <a:pt x="1840" y="200"/>
                </a:lnTo>
                <a:lnTo>
                  <a:pt x="1802" y="200"/>
                </a:lnTo>
                <a:lnTo>
                  <a:pt x="1761" y="200"/>
                </a:lnTo>
                <a:lnTo>
                  <a:pt x="1718" y="200"/>
                </a:lnTo>
                <a:lnTo>
                  <a:pt x="1675" y="200"/>
                </a:lnTo>
                <a:lnTo>
                  <a:pt x="1635" y="200"/>
                </a:lnTo>
                <a:lnTo>
                  <a:pt x="1597" y="200"/>
                </a:lnTo>
                <a:lnTo>
                  <a:pt x="1559" y="200"/>
                </a:lnTo>
                <a:lnTo>
                  <a:pt x="1521" y="200"/>
                </a:lnTo>
                <a:lnTo>
                  <a:pt x="1485" y="200"/>
                </a:lnTo>
                <a:lnTo>
                  <a:pt x="1449" y="202"/>
                </a:lnTo>
                <a:lnTo>
                  <a:pt x="1416" y="202"/>
                </a:lnTo>
                <a:lnTo>
                  <a:pt x="1385" y="205"/>
                </a:lnTo>
                <a:lnTo>
                  <a:pt x="1354" y="205"/>
                </a:lnTo>
                <a:lnTo>
                  <a:pt x="1325" y="207"/>
                </a:lnTo>
                <a:lnTo>
                  <a:pt x="1297" y="209"/>
                </a:lnTo>
                <a:lnTo>
                  <a:pt x="1270" y="212"/>
                </a:lnTo>
                <a:lnTo>
                  <a:pt x="1247" y="216"/>
                </a:lnTo>
                <a:lnTo>
                  <a:pt x="1223" y="219"/>
                </a:lnTo>
                <a:lnTo>
                  <a:pt x="1201" y="224"/>
                </a:lnTo>
                <a:lnTo>
                  <a:pt x="1156" y="228"/>
                </a:lnTo>
                <a:lnTo>
                  <a:pt x="1111" y="233"/>
                </a:lnTo>
                <a:lnTo>
                  <a:pt x="1063" y="238"/>
                </a:lnTo>
                <a:lnTo>
                  <a:pt x="1013" y="245"/>
                </a:lnTo>
                <a:lnTo>
                  <a:pt x="961" y="250"/>
                </a:lnTo>
                <a:lnTo>
                  <a:pt x="906" y="257"/>
                </a:lnTo>
                <a:lnTo>
                  <a:pt x="851" y="264"/>
                </a:lnTo>
                <a:lnTo>
                  <a:pt x="796" y="274"/>
                </a:lnTo>
                <a:lnTo>
                  <a:pt x="768" y="276"/>
                </a:lnTo>
                <a:lnTo>
                  <a:pt x="741" y="278"/>
                </a:lnTo>
                <a:lnTo>
                  <a:pt x="715" y="283"/>
                </a:lnTo>
                <a:lnTo>
                  <a:pt x="689" y="285"/>
                </a:lnTo>
                <a:lnTo>
                  <a:pt x="665" y="288"/>
                </a:lnTo>
                <a:lnTo>
                  <a:pt x="641" y="293"/>
                </a:lnTo>
                <a:lnTo>
                  <a:pt x="617" y="295"/>
                </a:lnTo>
                <a:lnTo>
                  <a:pt x="596" y="300"/>
                </a:lnTo>
                <a:lnTo>
                  <a:pt x="575" y="305"/>
                </a:lnTo>
                <a:lnTo>
                  <a:pt x="553" y="309"/>
                </a:lnTo>
                <a:lnTo>
                  <a:pt x="532" y="312"/>
                </a:lnTo>
                <a:lnTo>
                  <a:pt x="513" y="316"/>
                </a:lnTo>
                <a:lnTo>
                  <a:pt x="494" y="321"/>
                </a:lnTo>
                <a:lnTo>
                  <a:pt x="477" y="326"/>
                </a:lnTo>
                <a:lnTo>
                  <a:pt x="458" y="331"/>
                </a:lnTo>
                <a:lnTo>
                  <a:pt x="441" y="335"/>
                </a:lnTo>
                <a:lnTo>
                  <a:pt x="410" y="340"/>
                </a:lnTo>
                <a:lnTo>
                  <a:pt x="379" y="345"/>
                </a:lnTo>
                <a:lnTo>
                  <a:pt x="353" y="350"/>
                </a:lnTo>
                <a:lnTo>
                  <a:pt x="329" y="352"/>
                </a:lnTo>
                <a:lnTo>
                  <a:pt x="305" y="357"/>
                </a:lnTo>
                <a:lnTo>
                  <a:pt x="286" y="359"/>
                </a:lnTo>
                <a:lnTo>
                  <a:pt x="267" y="359"/>
                </a:lnTo>
                <a:lnTo>
                  <a:pt x="253" y="362"/>
                </a:lnTo>
                <a:lnTo>
                  <a:pt x="239" y="357"/>
                </a:lnTo>
                <a:lnTo>
                  <a:pt x="222" y="350"/>
                </a:lnTo>
                <a:lnTo>
                  <a:pt x="205" y="345"/>
                </a:lnTo>
                <a:lnTo>
                  <a:pt x="186" y="340"/>
                </a:lnTo>
                <a:lnTo>
                  <a:pt x="167" y="335"/>
                </a:lnTo>
                <a:lnTo>
                  <a:pt x="146" y="328"/>
                </a:lnTo>
                <a:lnTo>
                  <a:pt x="124" y="319"/>
                </a:lnTo>
                <a:lnTo>
                  <a:pt x="100" y="312"/>
                </a:lnTo>
                <a:lnTo>
                  <a:pt x="88" y="307"/>
                </a:lnTo>
                <a:lnTo>
                  <a:pt x="79" y="302"/>
                </a:lnTo>
                <a:lnTo>
                  <a:pt x="69" y="297"/>
                </a:lnTo>
                <a:lnTo>
                  <a:pt x="60" y="295"/>
                </a:lnTo>
                <a:lnTo>
                  <a:pt x="53" y="290"/>
                </a:lnTo>
                <a:lnTo>
                  <a:pt x="43" y="288"/>
                </a:lnTo>
                <a:lnTo>
                  <a:pt x="36" y="283"/>
                </a:lnTo>
                <a:lnTo>
                  <a:pt x="31" y="281"/>
                </a:lnTo>
                <a:lnTo>
                  <a:pt x="19" y="276"/>
                </a:lnTo>
                <a:lnTo>
                  <a:pt x="12" y="271"/>
                </a:lnTo>
                <a:lnTo>
                  <a:pt x="5" y="266"/>
                </a:lnTo>
                <a:lnTo>
                  <a:pt x="0" y="26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qiè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8132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814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814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814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815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815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左窄右宽，左边第二笔是竖提。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刀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一切  切菜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785938" y="3707606"/>
            <a:ext cx="257651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雾把一切都藏了起来。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Q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139" name="Rectangle 25"/>
          <p:cNvSpPr/>
          <p:nvPr/>
        </p:nvSpPr>
        <p:spPr>
          <a:xfrm>
            <a:off x="5219541" y="1722835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8140" name="Rectangle 26"/>
          <p:cNvSpPr/>
          <p:nvPr/>
        </p:nvSpPr>
        <p:spPr>
          <a:xfrm>
            <a:off x="5318364" y="1664494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8141" name="Rectangle 27"/>
          <p:cNvSpPr/>
          <p:nvPr/>
        </p:nvSpPr>
        <p:spPr>
          <a:xfrm>
            <a:off x="5219541" y="1669256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8142" name="Rectangle 30"/>
          <p:cNvSpPr/>
          <p:nvPr/>
        </p:nvSpPr>
        <p:spPr>
          <a:xfrm>
            <a:off x="3653870" y="1656160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50" name="Freeform 42"/>
          <p:cNvSpPr/>
          <p:nvPr/>
        </p:nvSpPr>
        <p:spPr>
          <a:xfrm>
            <a:off x="5180410" y="2146697"/>
            <a:ext cx="658415" cy="236934"/>
          </a:xfrm>
          <a:custGeom>
            <a:avLst/>
            <a:gdLst>
              <a:gd name="txL" fmla="*/ 0 w 1384"/>
              <a:gd name="txT" fmla="*/ 0 h 499"/>
              <a:gd name="txR" fmla="*/ 1384 w 1384"/>
              <a:gd name="txB" fmla="*/ 499 h 4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84" h="499">
                <a:moveTo>
                  <a:pt x="1127" y="242"/>
                </a:moveTo>
                <a:lnTo>
                  <a:pt x="869" y="306"/>
                </a:lnTo>
                <a:lnTo>
                  <a:pt x="724" y="354"/>
                </a:lnTo>
                <a:lnTo>
                  <a:pt x="579" y="403"/>
                </a:lnTo>
                <a:lnTo>
                  <a:pt x="499" y="419"/>
                </a:lnTo>
                <a:lnTo>
                  <a:pt x="451" y="435"/>
                </a:lnTo>
                <a:lnTo>
                  <a:pt x="386" y="467"/>
                </a:lnTo>
                <a:lnTo>
                  <a:pt x="338" y="467"/>
                </a:lnTo>
                <a:lnTo>
                  <a:pt x="306" y="483"/>
                </a:lnTo>
                <a:lnTo>
                  <a:pt x="273" y="483"/>
                </a:lnTo>
                <a:lnTo>
                  <a:pt x="241" y="499"/>
                </a:lnTo>
                <a:lnTo>
                  <a:pt x="225" y="499"/>
                </a:lnTo>
                <a:lnTo>
                  <a:pt x="161" y="483"/>
                </a:lnTo>
                <a:lnTo>
                  <a:pt x="129" y="483"/>
                </a:lnTo>
                <a:lnTo>
                  <a:pt x="80" y="467"/>
                </a:lnTo>
                <a:lnTo>
                  <a:pt x="48" y="451"/>
                </a:lnTo>
                <a:lnTo>
                  <a:pt x="16" y="435"/>
                </a:lnTo>
                <a:lnTo>
                  <a:pt x="0" y="419"/>
                </a:lnTo>
                <a:lnTo>
                  <a:pt x="0" y="403"/>
                </a:lnTo>
                <a:lnTo>
                  <a:pt x="48" y="386"/>
                </a:lnTo>
                <a:lnTo>
                  <a:pt x="96" y="354"/>
                </a:lnTo>
                <a:lnTo>
                  <a:pt x="193" y="338"/>
                </a:lnTo>
                <a:lnTo>
                  <a:pt x="290" y="306"/>
                </a:lnTo>
                <a:lnTo>
                  <a:pt x="418" y="258"/>
                </a:lnTo>
                <a:lnTo>
                  <a:pt x="579" y="209"/>
                </a:lnTo>
                <a:lnTo>
                  <a:pt x="773" y="145"/>
                </a:lnTo>
                <a:lnTo>
                  <a:pt x="853" y="97"/>
                </a:lnTo>
                <a:lnTo>
                  <a:pt x="934" y="65"/>
                </a:lnTo>
                <a:lnTo>
                  <a:pt x="1014" y="48"/>
                </a:lnTo>
                <a:lnTo>
                  <a:pt x="1078" y="32"/>
                </a:lnTo>
                <a:lnTo>
                  <a:pt x="1127" y="16"/>
                </a:lnTo>
                <a:lnTo>
                  <a:pt x="1175" y="0"/>
                </a:lnTo>
                <a:lnTo>
                  <a:pt x="1207" y="0"/>
                </a:lnTo>
                <a:lnTo>
                  <a:pt x="1239" y="0"/>
                </a:lnTo>
                <a:lnTo>
                  <a:pt x="1272" y="0"/>
                </a:lnTo>
                <a:lnTo>
                  <a:pt x="1320" y="0"/>
                </a:lnTo>
                <a:lnTo>
                  <a:pt x="1336" y="32"/>
                </a:lnTo>
                <a:lnTo>
                  <a:pt x="1368" y="48"/>
                </a:lnTo>
                <a:lnTo>
                  <a:pt x="1368" y="81"/>
                </a:lnTo>
                <a:lnTo>
                  <a:pt x="1384" y="97"/>
                </a:lnTo>
                <a:lnTo>
                  <a:pt x="1384" y="129"/>
                </a:lnTo>
                <a:lnTo>
                  <a:pt x="1368" y="145"/>
                </a:lnTo>
                <a:lnTo>
                  <a:pt x="1304" y="161"/>
                </a:lnTo>
                <a:lnTo>
                  <a:pt x="1223" y="193"/>
                </a:lnTo>
                <a:lnTo>
                  <a:pt x="1127" y="24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" name="Freeform 41"/>
          <p:cNvSpPr/>
          <p:nvPr/>
        </p:nvSpPr>
        <p:spPr>
          <a:xfrm>
            <a:off x="5432822" y="1647825"/>
            <a:ext cx="398859" cy="1234679"/>
          </a:xfrm>
          <a:custGeom>
            <a:avLst/>
            <a:gdLst>
              <a:gd name="txL" fmla="*/ 0 w 837"/>
              <a:gd name="txT" fmla="*/ 0 h 2591"/>
              <a:gd name="txR" fmla="*/ 837 w 837"/>
              <a:gd name="txB" fmla="*/ 2591 h 259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7" h="2591">
                <a:moveTo>
                  <a:pt x="564" y="2124"/>
                </a:moveTo>
                <a:lnTo>
                  <a:pt x="499" y="2189"/>
                </a:lnTo>
                <a:lnTo>
                  <a:pt x="435" y="2253"/>
                </a:lnTo>
                <a:lnTo>
                  <a:pt x="386" y="2302"/>
                </a:lnTo>
                <a:lnTo>
                  <a:pt x="338" y="2350"/>
                </a:lnTo>
                <a:lnTo>
                  <a:pt x="306" y="2382"/>
                </a:lnTo>
                <a:lnTo>
                  <a:pt x="274" y="2430"/>
                </a:lnTo>
                <a:lnTo>
                  <a:pt x="258" y="2462"/>
                </a:lnTo>
                <a:lnTo>
                  <a:pt x="242" y="2495"/>
                </a:lnTo>
                <a:lnTo>
                  <a:pt x="225" y="2527"/>
                </a:lnTo>
                <a:lnTo>
                  <a:pt x="209" y="2559"/>
                </a:lnTo>
                <a:lnTo>
                  <a:pt x="193" y="2591"/>
                </a:lnTo>
                <a:lnTo>
                  <a:pt x="161" y="2591"/>
                </a:lnTo>
                <a:lnTo>
                  <a:pt x="129" y="2591"/>
                </a:lnTo>
                <a:lnTo>
                  <a:pt x="113" y="2559"/>
                </a:lnTo>
                <a:lnTo>
                  <a:pt x="81" y="2527"/>
                </a:lnTo>
                <a:lnTo>
                  <a:pt x="64" y="2495"/>
                </a:lnTo>
                <a:lnTo>
                  <a:pt x="32" y="2446"/>
                </a:lnTo>
                <a:lnTo>
                  <a:pt x="16" y="2398"/>
                </a:lnTo>
                <a:lnTo>
                  <a:pt x="0" y="2382"/>
                </a:lnTo>
                <a:lnTo>
                  <a:pt x="0" y="2366"/>
                </a:lnTo>
                <a:lnTo>
                  <a:pt x="0" y="2350"/>
                </a:lnTo>
                <a:lnTo>
                  <a:pt x="0" y="2318"/>
                </a:lnTo>
                <a:lnTo>
                  <a:pt x="16" y="2285"/>
                </a:lnTo>
                <a:lnTo>
                  <a:pt x="48" y="2253"/>
                </a:lnTo>
                <a:lnTo>
                  <a:pt x="81" y="2221"/>
                </a:lnTo>
                <a:lnTo>
                  <a:pt x="97" y="2157"/>
                </a:lnTo>
                <a:lnTo>
                  <a:pt x="113" y="2060"/>
                </a:lnTo>
                <a:lnTo>
                  <a:pt x="129" y="1947"/>
                </a:lnTo>
                <a:lnTo>
                  <a:pt x="145" y="1690"/>
                </a:lnTo>
                <a:lnTo>
                  <a:pt x="161" y="1449"/>
                </a:lnTo>
                <a:lnTo>
                  <a:pt x="161" y="1207"/>
                </a:lnTo>
                <a:lnTo>
                  <a:pt x="177" y="966"/>
                </a:lnTo>
                <a:lnTo>
                  <a:pt x="177" y="853"/>
                </a:lnTo>
                <a:lnTo>
                  <a:pt x="177" y="724"/>
                </a:lnTo>
                <a:lnTo>
                  <a:pt x="177" y="579"/>
                </a:lnTo>
                <a:lnTo>
                  <a:pt x="177" y="435"/>
                </a:lnTo>
                <a:lnTo>
                  <a:pt x="161" y="370"/>
                </a:lnTo>
                <a:lnTo>
                  <a:pt x="161" y="306"/>
                </a:lnTo>
                <a:lnTo>
                  <a:pt x="161" y="242"/>
                </a:lnTo>
                <a:lnTo>
                  <a:pt x="145" y="209"/>
                </a:lnTo>
                <a:lnTo>
                  <a:pt x="145" y="161"/>
                </a:lnTo>
                <a:lnTo>
                  <a:pt x="129" y="129"/>
                </a:lnTo>
                <a:lnTo>
                  <a:pt x="129" y="113"/>
                </a:lnTo>
                <a:lnTo>
                  <a:pt x="113" y="97"/>
                </a:lnTo>
                <a:lnTo>
                  <a:pt x="81" y="64"/>
                </a:lnTo>
                <a:lnTo>
                  <a:pt x="81" y="48"/>
                </a:lnTo>
                <a:lnTo>
                  <a:pt x="81" y="32"/>
                </a:lnTo>
                <a:lnTo>
                  <a:pt x="81" y="0"/>
                </a:lnTo>
                <a:lnTo>
                  <a:pt x="97" y="0"/>
                </a:lnTo>
                <a:lnTo>
                  <a:pt x="129" y="0"/>
                </a:lnTo>
                <a:lnTo>
                  <a:pt x="177" y="0"/>
                </a:lnTo>
                <a:lnTo>
                  <a:pt x="242" y="0"/>
                </a:lnTo>
                <a:lnTo>
                  <a:pt x="290" y="32"/>
                </a:lnTo>
                <a:lnTo>
                  <a:pt x="322" y="48"/>
                </a:lnTo>
                <a:lnTo>
                  <a:pt x="354" y="81"/>
                </a:lnTo>
                <a:lnTo>
                  <a:pt x="370" y="113"/>
                </a:lnTo>
                <a:lnTo>
                  <a:pt x="386" y="177"/>
                </a:lnTo>
                <a:lnTo>
                  <a:pt x="370" y="258"/>
                </a:lnTo>
                <a:lnTo>
                  <a:pt x="370" y="290"/>
                </a:lnTo>
                <a:lnTo>
                  <a:pt x="370" y="322"/>
                </a:lnTo>
                <a:lnTo>
                  <a:pt x="354" y="370"/>
                </a:lnTo>
                <a:lnTo>
                  <a:pt x="354" y="419"/>
                </a:lnTo>
                <a:lnTo>
                  <a:pt x="354" y="483"/>
                </a:lnTo>
                <a:lnTo>
                  <a:pt x="354" y="563"/>
                </a:lnTo>
                <a:lnTo>
                  <a:pt x="354" y="644"/>
                </a:lnTo>
                <a:lnTo>
                  <a:pt x="354" y="740"/>
                </a:lnTo>
                <a:lnTo>
                  <a:pt x="338" y="950"/>
                </a:lnTo>
                <a:lnTo>
                  <a:pt x="338" y="1159"/>
                </a:lnTo>
                <a:lnTo>
                  <a:pt x="322" y="1384"/>
                </a:lnTo>
                <a:lnTo>
                  <a:pt x="306" y="1609"/>
                </a:lnTo>
                <a:lnTo>
                  <a:pt x="306" y="1722"/>
                </a:lnTo>
                <a:lnTo>
                  <a:pt x="306" y="1819"/>
                </a:lnTo>
                <a:lnTo>
                  <a:pt x="306" y="1899"/>
                </a:lnTo>
                <a:lnTo>
                  <a:pt x="306" y="1964"/>
                </a:lnTo>
                <a:lnTo>
                  <a:pt x="306" y="2028"/>
                </a:lnTo>
                <a:lnTo>
                  <a:pt x="306" y="2060"/>
                </a:lnTo>
                <a:lnTo>
                  <a:pt x="306" y="2092"/>
                </a:lnTo>
                <a:lnTo>
                  <a:pt x="306" y="2108"/>
                </a:lnTo>
                <a:lnTo>
                  <a:pt x="322" y="2108"/>
                </a:lnTo>
                <a:lnTo>
                  <a:pt x="338" y="2092"/>
                </a:lnTo>
                <a:lnTo>
                  <a:pt x="386" y="2076"/>
                </a:lnTo>
                <a:lnTo>
                  <a:pt x="467" y="2012"/>
                </a:lnTo>
                <a:lnTo>
                  <a:pt x="580" y="1947"/>
                </a:lnTo>
                <a:lnTo>
                  <a:pt x="692" y="1867"/>
                </a:lnTo>
                <a:lnTo>
                  <a:pt x="773" y="1819"/>
                </a:lnTo>
                <a:lnTo>
                  <a:pt x="821" y="1803"/>
                </a:lnTo>
                <a:lnTo>
                  <a:pt x="837" y="1803"/>
                </a:lnTo>
                <a:lnTo>
                  <a:pt x="837" y="1819"/>
                </a:lnTo>
                <a:lnTo>
                  <a:pt x="837" y="1835"/>
                </a:lnTo>
                <a:lnTo>
                  <a:pt x="837" y="1851"/>
                </a:lnTo>
                <a:lnTo>
                  <a:pt x="805" y="1883"/>
                </a:lnTo>
                <a:lnTo>
                  <a:pt x="773" y="1915"/>
                </a:lnTo>
                <a:lnTo>
                  <a:pt x="741" y="1947"/>
                </a:lnTo>
                <a:lnTo>
                  <a:pt x="692" y="2012"/>
                </a:lnTo>
                <a:lnTo>
                  <a:pt x="628" y="2060"/>
                </a:lnTo>
                <a:lnTo>
                  <a:pt x="564" y="21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44"/>
          <p:cNvSpPr/>
          <p:nvPr/>
        </p:nvSpPr>
        <p:spPr>
          <a:xfrm>
            <a:off x="5892404" y="1962150"/>
            <a:ext cx="675084" cy="1134666"/>
          </a:xfrm>
          <a:custGeom>
            <a:avLst/>
            <a:gdLst>
              <a:gd name="txL" fmla="*/ 0 w 1417"/>
              <a:gd name="txT" fmla="*/ 0 h 2382"/>
              <a:gd name="txR" fmla="*/ 1417 w 1417"/>
              <a:gd name="txB" fmla="*/ 2382 h 238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17" h="2382">
                <a:moveTo>
                  <a:pt x="1288" y="756"/>
                </a:moveTo>
                <a:lnTo>
                  <a:pt x="1272" y="949"/>
                </a:lnTo>
                <a:lnTo>
                  <a:pt x="1256" y="1127"/>
                </a:lnTo>
                <a:lnTo>
                  <a:pt x="1240" y="1287"/>
                </a:lnTo>
                <a:lnTo>
                  <a:pt x="1208" y="1432"/>
                </a:lnTo>
                <a:lnTo>
                  <a:pt x="1143" y="1690"/>
                </a:lnTo>
                <a:lnTo>
                  <a:pt x="1047" y="1947"/>
                </a:lnTo>
                <a:lnTo>
                  <a:pt x="998" y="2060"/>
                </a:lnTo>
                <a:lnTo>
                  <a:pt x="950" y="2157"/>
                </a:lnTo>
                <a:lnTo>
                  <a:pt x="902" y="2237"/>
                </a:lnTo>
                <a:lnTo>
                  <a:pt x="853" y="2301"/>
                </a:lnTo>
                <a:lnTo>
                  <a:pt x="789" y="2334"/>
                </a:lnTo>
                <a:lnTo>
                  <a:pt x="741" y="2366"/>
                </a:lnTo>
                <a:lnTo>
                  <a:pt x="708" y="2382"/>
                </a:lnTo>
                <a:lnTo>
                  <a:pt x="692" y="2382"/>
                </a:lnTo>
                <a:lnTo>
                  <a:pt x="660" y="2366"/>
                </a:lnTo>
                <a:lnTo>
                  <a:pt x="660" y="2350"/>
                </a:lnTo>
                <a:lnTo>
                  <a:pt x="660" y="2301"/>
                </a:lnTo>
                <a:lnTo>
                  <a:pt x="660" y="2253"/>
                </a:lnTo>
                <a:lnTo>
                  <a:pt x="660" y="2205"/>
                </a:lnTo>
                <a:lnTo>
                  <a:pt x="644" y="2124"/>
                </a:lnTo>
                <a:lnTo>
                  <a:pt x="612" y="2044"/>
                </a:lnTo>
                <a:lnTo>
                  <a:pt x="547" y="1947"/>
                </a:lnTo>
                <a:lnTo>
                  <a:pt x="499" y="1867"/>
                </a:lnTo>
                <a:lnTo>
                  <a:pt x="451" y="1802"/>
                </a:lnTo>
                <a:lnTo>
                  <a:pt x="435" y="1754"/>
                </a:lnTo>
                <a:lnTo>
                  <a:pt x="435" y="1738"/>
                </a:lnTo>
                <a:lnTo>
                  <a:pt x="451" y="1738"/>
                </a:lnTo>
                <a:lnTo>
                  <a:pt x="483" y="1754"/>
                </a:lnTo>
                <a:lnTo>
                  <a:pt x="531" y="1770"/>
                </a:lnTo>
                <a:lnTo>
                  <a:pt x="580" y="1819"/>
                </a:lnTo>
                <a:lnTo>
                  <a:pt x="644" y="1851"/>
                </a:lnTo>
                <a:lnTo>
                  <a:pt x="692" y="1883"/>
                </a:lnTo>
                <a:lnTo>
                  <a:pt x="725" y="1899"/>
                </a:lnTo>
                <a:lnTo>
                  <a:pt x="757" y="1899"/>
                </a:lnTo>
                <a:lnTo>
                  <a:pt x="773" y="1899"/>
                </a:lnTo>
                <a:lnTo>
                  <a:pt x="789" y="1899"/>
                </a:lnTo>
                <a:lnTo>
                  <a:pt x="805" y="1883"/>
                </a:lnTo>
                <a:lnTo>
                  <a:pt x="821" y="1867"/>
                </a:lnTo>
                <a:lnTo>
                  <a:pt x="853" y="1851"/>
                </a:lnTo>
                <a:lnTo>
                  <a:pt x="869" y="1802"/>
                </a:lnTo>
                <a:lnTo>
                  <a:pt x="902" y="1754"/>
                </a:lnTo>
                <a:lnTo>
                  <a:pt x="934" y="1674"/>
                </a:lnTo>
                <a:lnTo>
                  <a:pt x="934" y="1625"/>
                </a:lnTo>
                <a:lnTo>
                  <a:pt x="950" y="1561"/>
                </a:lnTo>
                <a:lnTo>
                  <a:pt x="966" y="1497"/>
                </a:lnTo>
                <a:lnTo>
                  <a:pt x="982" y="1432"/>
                </a:lnTo>
                <a:lnTo>
                  <a:pt x="998" y="1352"/>
                </a:lnTo>
                <a:lnTo>
                  <a:pt x="1014" y="1255"/>
                </a:lnTo>
                <a:lnTo>
                  <a:pt x="1030" y="1159"/>
                </a:lnTo>
                <a:lnTo>
                  <a:pt x="1047" y="1046"/>
                </a:lnTo>
                <a:lnTo>
                  <a:pt x="1047" y="949"/>
                </a:lnTo>
                <a:lnTo>
                  <a:pt x="1063" y="853"/>
                </a:lnTo>
                <a:lnTo>
                  <a:pt x="1079" y="772"/>
                </a:lnTo>
                <a:lnTo>
                  <a:pt x="1079" y="692"/>
                </a:lnTo>
                <a:lnTo>
                  <a:pt x="1095" y="628"/>
                </a:lnTo>
                <a:lnTo>
                  <a:pt x="1095" y="563"/>
                </a:lnTo>
                <a:lnTo>
                  <a:pt x="1095" y="515"/>
                </a:lnTo>
                <a:lnTo>
                  <a:pt x="1111" y="467"/>
                </a:lnTo>
                <a:lnTo>
                  <a:pt x="1095" y="402"/>
                </a:lnTo>
                <a:lnTo>
                  <a:pt x="1095" y="338"/>
                </a:lnTo>
                <a:lnTo>
                  <a:pt x="1095" y="290"/>
                </a:lnTo>
                <a:lnTo>
                  <a:pt x="1079" y="274"/>
                </a:lnTo>
                <a:lnTo>
                  <a:pt x="1063" y="241"/>
                </a:lnTo>
                <a:lnTo>
                  <a:pt x="1014" y="241"/>
                </a:lnTo>
                <a:lnTo>
                  <a:pt x="982" y="241"/>
                </a:lnTo>
                <a:lnTo>
                  <a:pt x="934" y="257"/>
                </a:lnTo>
                <a:lnTo>
                  <a:pt x="853" y="274"/>
                </a:lnTo>
                <a:lnTo>
                  <a:pt x="757" y="290"/>
                </a:lnTo>
                <a:lnTo>
                  <a:pt x="644" y="322"/>
                </a:lnTo>
                <a:lnTo>
                  <a:pt x="499" y="354"/>
                </a:lnTo>
                <a:lnTo>
                  <a:pt x="419" y="370"/>
                </a:lnTo>
                <a:lnTo>
                  <a:pt x="354" y="386"/>
                </a:lnTo>
                <a:lnTo>
                  <a:pt x="306" y="386"/>
                </a:lnTo>
                <a:lnTo>
                  <a:pt x="258" y="402"/>
                </a:lnTo>
                <a:lnTo>
                  <a:pt x="225" y="418"/>
                </a:lnTo>
                <a:lnTo>
                  <a:pt x="193" y="418"/>
                </a:lnTo>
                <a:lnTo>
                  <a:pt x="177" y="418"/>
                </a:lnTo>
                <a:lnTo>
                  <a:pt x="161" y="418"/>
                </a:lnTo>
                <a:lnTo>
                  <a:pt x="129" y="418"/>
                </a:lnTo>
                <a:lnTo>
                  <a:pt x="97" y="418"/>
                </a:lnTo>
                <a:lnTo>
                  <a:pt x="64" y="386"/>
                </a:lnTo>
                <a:lnTo>
                  <a:pt x="48" y="370"/>
                </a:lnTo>
                <a:lnTo>
                  <a:pt x="16" y="338"/>
                </a:lnTo>
                <a:lnTo>
                  <a:pt x="0" y="322"/>
                </a:lnTo>
                <a:lnTo>
                  <a:pt x="0" y="306"/>
                </a:lnTo>
                <a:lnTo>
                  <a:pt x="0" y="290"/>
                </a:lnTo>
                <a:lnTo>
                  <a:pt x="16" y="290"/>
                </a:lnTo>
                <a:lnTo>
                  <a:pt x="48" y="274"/>
                </a:lnTo>
                <a:lnTo>
                  <a:pt x="97" y="257"/>
                </a:lnTo>
                <a:lnTo>
                  <a:pt x="161" y="257"/>
                </a:lnTo>
                <a:lnTo>
                  <a:pt x="242" y="241"/>
                </a:lnTo>
                <a:lnTo>
                  <a:pt x="338" y="225"/>
                </a:lnTo>
                <a:lnTo>
                  <a:pt x="451" y="193"/>
                </a:lnTo>
                <a:lnTo>
                  <a:pt x="564" y="161"/>
                </a:lnTo>
                <a:lnTo>
                  <a:pt x="660" y="129"/>
                </a:lnTo>
                <a:lnTo>
                  <a:pt x="757" y="113"/>
                </a:lnTo>
                <a:lnTo>
                  <a:pt x="837" y="97"/>
                </a:lnTo>
                <a:lnTo>
                  <a:pt x="918" y="80"/>
                </a:lnTo>
                <a:lnTo>
                  <a:pt x="966" y="64"/>
                </a:lnTo>
                <a:lnTo>
                  <a:pt x="1014" y="48"/>
                </a:lnTo>
                <a:lnTo>
                  <a:pt x="1030" y="48"/>
                </a:lnTo>
                <a:lnTo>
                  <a:pt x="1047" y="16"/>
                </a:lnTo>
                <a:lnTo>
                  <a:pt x="1079" y="0"/>
                </a:lnTo>
                <a:lnTo>
                  <a:pt x="1127" y="0"/>
                </a:lnTo>
                <a:lnTo>
                  <a:pt x="1159" y="0"/>
                </a:lnTo>
                <a:lnTo>
                  <a:pt x="1191" y="32"/>
                </a:lnTo>
                <a:lnTo>
                  <a:pt x="1240" y="64"/>
                </a:lnTo>
                <a:lnTo>
                  <a:pt x="1288" y="113"/>
                </a:lnTo>
                <a:lnTo>
                  <a:pt x="1336" y="161"/>
                </a:lnTo>
                <a:lnTo>
                  <a:pt x="1385" y="193"/>
                </a:lnTo>
                <a:lnTo>
                  <a:pt x="1401" y="225"/>
                </a:lnTo>
                <a:lnTo>
                  <a:pt x="1417" y="241"/>
                </a:lnTo>
                <a:lnTo>
                  <a:pt x="1417" y="274"/>
                </a:lnTo>
                <a:lnTo>
                  <a:pt x="1401" y="290"/>
                </a:lnTo>
                <a:lnTo>
                  <a:pt x="1369" y="306"/>
                </a:lnTo>
                <a:lnTo>
                  <a:pt x="1352" y="322"/>
                </a:lnTo>
                <a:lnTo>
                  <a:pt x="1336" y="354"/>
                </a:lnTo>
                <a:lnTo>
                  <a:pt x="1336" y="386"/>
                </a:lnTo>
                <a:lnTo>
                  <a:pt x="1320" y="434"/>
                </a:lnTo>
                <a:lnTo>
                  <a:pt x="1320" y="499"/>
                </a:lnTo>
                <a:lnTo>
                  <a:pt x="1304" y="563"/>
                </a:lnTo>
                <a:lnTo>
                  <a:pt x="1304" y="660"/>
                </a:lnTo>
                <a:lnTo>
                  <a:pt x="1288" y="7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43"/>
          <p:cNvSpPr/>
          <p:nvPr/>
        </p:nvSpPr>
        <p:spPr>
          <a:xfrm>
            <a:off x="5586413" y="2124075"/>
            <a:ext cx="575072" cy="941785"/>
          </a:xfrm>
          <a:custGeom>
            <a:avLst/>
            <a:gdLst>
              <a:gd name="txL" fmla="*/ 0 w 1208"/>
              <a:gd name="txT" fmla="*/ 0 h 1979"/>
              <a:gd name="txR" fmla="*/ 1208 w 1208"/>
              <a:gd name="txB" fmla="*/ 1979 h 1979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208" h="1979">
                <a:moveTo>
                  <a:pt x="0" y="1979"/>
                </a:moveTo>
                <a:lnTo>
                  <a:pt x="0" y="1947"/>
                </a:lnTo>
                <a:lnTo>
                  <a:pt x="16" y="1915"/>
                </a:lnTo>
                <a:lnTo>
                  <a:pt x="64" y="1883"/>
                </a:lnTo>
                <a:lnTo>
                  <a:pt x="113" y="1835"/>
                </a:lnTo>
                <a:lnTo>
                  <a:pt x="193" y="1770"/>
                </a:lnTo>
                <a:lnTo>
                  <a:pt x="258" y="1706"/>
                </a:lnTo>
                <a:lnTo>
                  <a:pt x="338" y="1625"/>
                </a:lnTo>
                <a:lnTo>
                  <a:pt x="419" y="1513"/>
                </a:lnTo>
                <a:lnTo>
                  <a:pt x="499" y="1400"/>
                </a:lnTo>
                <a:lnTo>
                  <a:pt x="596" y="1271"/>
                </a:lnTo>
                <a:lnTo>
                  <a:pt x="676" y="1110"/>
                </a:lnTo>
                <a:lnTo>
                  <a:pt x="757" y="949"/>
                </a:lnTo>
                <a:lnTo>
                  <a:pt x="837" y="756"/>
                </a:lnTo>
                <a:lnTo>
                  <a:pt x="902" y="531"/>
                </a:lnTo>
                <a:lnTo>
                  <a:pt x="950" y="274"/>
                </a:lnTo>
                <a:lnTo>
                  <a:pt x="982" y="0"/>
                </a:lnTo>
                <a:lnTo>
                  <a:pt x="1079" y="64"/>
                </a:lnTo>
                <a:lnTo>
                  <a:pt x="1143" y="129"/>
                </a:lnTo>
                <a:lnTo>
                  <a:pt x="1191" y="177"/>
                </a:lnTo>
                <a:lnTo>
                  <a:pt x="1208" y="193"/>
                </a:lnTo>
                <a:lnTo>
                  <a:pt x="1208" y="209"/>
                </a:lnTo>
                <a:lnTo>
                  <a:pt x="1191" y="257"/>
                </a:lnTo>
                <a:lnTo>
                  <a:pt x="1191" y="290"/>
                </a:lnTo>
                <a:lnTo>
                  <a:pt x="1175" y="338"/>
                </a:lnTo>
                <a:lnTo>
                  <a:pt x="1175" y="386"/>
                </a:lnTo>
                <a:lnTo>
                  <a:pt x="1159" y="434"/>
                </a:lnTo>
                <a:lnTo>
                  <a:pt x="1143" y="499"/>
                </a:lnTo>
                <a:lnTo>
                  <a:pt x="1111" y="579"/>
                </a:lnTo>
                <a:lnTo>
                  <a:pt x="1063" y="724"/>
                </a:lnTo>
                <a:lnTo>
                  <a:pt x="1014" y="869"/>
                </a:lnTo>
                <a:lnTo>
                  <a:pt x="950" y="998"/>
                </a:lnTo>
                <a:lnTo>
                  <a:pt x="886" y="1110"/>
                </a:lnTo>
                <a:lnTo>
                  <a:pt x="821" y="1239"/>
                </a:lnTo>
                <a:lnTo>
                  <a:pt x="757" y="1352"/>
                </a:lnTo>
                <a:lnTo>
                  <a:pt x="676" y="1464"/>
                </a:lnTo>
                <a:lnTo>
                  <a:pt x="596" y="1561"/>
                </a:lnTo>
                <a:lnTo>
                  <a:pt x="515" y="1658"/>
                </a:lnTo>
                <a:lnTo>
                  <a:pt x="419" y="1738"/>
                </a:lnTo>
                <a:lnTo>
                  <a:pt x="322" y="1802"/>
                </a:lnTo>
                <a:lnTo>
                  <a:pt x="225" y="1883"/>
                </a:lnTo>
                <a:lnTo>
                  <a:pt x="129" y="1931"/>
                </a:lnTo>
                <a:lnTo>
                  <a:pt x="64" y="1963"/>
                </a:lnTo>
                <a:lnTo>
                  <a:pt x="16" y="1979"/>
                </a:lnTo>
                <a:lnTo>
                  <a:pt x="0" y="197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jiǔ 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9156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916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916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916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917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917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607719" y="3643313"/>
            <a:ext cx="3162300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第一笔的撇要短，横撇要长，捺与上撇不相连。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丿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不久  长久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785938" y="3707606"/>
            <a:ext cx="257651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这件事不久就会完成。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独体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163" name="Rectangle 27"/>
          <p:cNvSpPr/>
          <p:nvPr/>
        </p:nvSpPr>
        <p:spPr>
          <a:xfrm>
            <a:off x="5274310" y="1669256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5" name="Freeform 30"/>
          <p:cNvSpPr/>
          <p:nvPr/>
        </p:nvSpPr>
        <p:spPr>
          <a:xfrm>
            <a:off x="5425679" y="1691879"/>
            <a:ext cx="502444" cy="723900"/>
          </a:xfrm>
          <a:custGeom>
            <a:avLst/>
            <a:gdLst>
              <a:gd name="txL" fmla="*/ 0 w 1055"/>
              <a:gd name="txT" fmla="*/ 0 h 1518"/>
              <a:gd name="txR" fmla="*/ 1055 w 1055"/>
              <a:gd name="txB" fmla="*/ 1518 h 15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55" h="1518">
                <a:moveTo>
                  <a:pt x="884" y="545"/>
                </a:moveTo>
                <a:lnTo>
                  <a:pt x="862" y="583"/>
                </a:lnTo>
                <a:lnTo>
                  <a:pt x="843" y="619"/>
                </a:lnTo>
                <a:lnTo>
                  <a:pt x="824" y="652"/>
                </a:lnTo>
                <a:lnTo>
                  <a:pt x="803" y="685"/>
                </a:lnTo>
                <a:lnTo>
                  <a:pt x="784" y="719"/>
                </a:lnTo>
                <a:lnTo>
                  <a:pt x="765" y="752"/>
                </a:lnTo>
                <a:lnTo>
                  <a:pt x="746" y="785"/>
                </a:lnTo>
                <a:lnTo>
                  <a:pt x="727" y="816"/>
                </a:lnTo>
                <a:lnTo>
                  <a:pt x="707" y="847"/>
                </a:lnTo>
                <a:lnTo>
                  <a:pt x="688" y="876"/>
                </a:lnTo>
                <a:lnTo>
                  <a:pt x="669" y="904"/>
                </a:lnTo>
                <a:lnTo>
                  <a:pt x="650" y="933"/>
                </a:lnTo>
                <a:lnTo>
                  <a:pt x="634" y="959"/>
                </a:lnTo>
                <a:lnTo>
                  <a:pt x="615" y="985"/>
                </a:lnTo>
                <a:lnTo>
                  <a:pt x="595" y="1011"/>
                </a:lnTo>
                <a:lnTo>
                  <a:pt x="579" y="1038"/>
                </a:lnTo>
                <a:lnTo>
                  <a:pt x="536" y="1085"/>
                </a:lnTo>
                <a:lnTo>
                  <a:pt x="495" y="1133"/>
                </a:lnTo>
                <a:lnTo>
                  <a:pt x="452" y="1178"/>
                </a:lnTo>
                <a:lnTo>
                  <a:pt x="410" y="1221"/>
                </a:lnTo>
                <a:lnTo>
                  <a:pt x="364" y="1264"/>
                </a:lnTo>
                <a:lnTo>
                  <a:pt x="319" y="1307"/>
                </a:lnTo>
                <a:lnTo>
                  <a:pt x="271" y="1347"/>
                </a:lnTo>
                <a:lnTo>
                  <a:pt x="224" y="1385"/>
                </a:lnTo>
                <a:lnTo>
                  <a:pt x="198" y="1404"/>
                </a:lnTo>
                <a:lnTo>
                  <a:pt x="176" y="1421"/>
                </a:lnTo>
                <a:lnTo>
                  <a:pt x="155" y="1437"/>
                </a:lnTo>
                <a:lnTo>
                  <a:pt x="133" y="1452"/>
                </a:lnTo>
                <a:lnTo>
                  <a:pt x="114" y="1464"/>
                </a:lnTo>
                <a:lnTo>
                  <a:pt x="97" y="1476"/>
                </a:lnTo>
                <a:lnTo>
                  <a:pt x="81" y="1485"/>
                </a:lnTo>
                <a:lnTo>
                  <a:pt x="66" y="1495"/>
                </a:lnTo>
                <a:lnTo>
                  <a:pt x="55" y="1502"/>
                </a:lnTo>
                <a:lnTo>
                  <a:pt x="43" y="1506"/>
                </a:lnTo>
                <a:lnTo>
                  <a:pt x="33" y="1511"/>
                </a:lnTo>
                <a:lnTo>
                  <a:pt x="24" y="1516"/>
                </a:lnTo>
                <a:lnTo>
                  <a:pt x="16" y="1516"/>
                </a:lnTo>
                <a:lnTo>
                  <a:pt x="9" y="1518"/>
                </a:lnTo>
                <a:lnTo>
                  <a:pt x="5" y="1516"/>
                </a:lnTo>
                <a:lnTo>
                  <a:pt x="2" y="1516"/>
                </a:lnTo>
                <a:lnTo>
                  <a:pt x="0" y="1511"/>
                </a:lnTo>
                <a:lnTo>
                  <a:pt x="0" y="1509"/>
                </a:lnTo>
                <a:lnTo>
                  <a:pt x="2" y="1504"/>
                </a:lnTo>
                <a:lnTo>
                  <a:pt x="2" y="1497"/>
                </a:lnTo>
                <a:lnTo>
                  <a:pt x="7" y="1490"/>
                </a:lnTo>
                <a:lnTo>
                  <a:pt x="12" y="1483"/>
                </a:lnTo>
                <a:lnTo>
                  <a:pt x="16" y="1473"/>
                </a:lnTo>
                <a:lnTo>
                  <a:pt x="24" y="1464"/>
                </a:lnTo>
                <a:lnTo>
                  <a:pt x="33" y="1452"/>
                </a:lnTo>
                <a:lnTo>
                  <a:pt x="43" y="1440"/>
                </a:lnTo>
                <a:lnTo>
                  <a:pt x="55" y="1426"/>
                </a:lnTo>
                <a:lnTo>
                  <a:pt x="69" y="1409"/>
                </a:lnTo>
                <a:lnTo>
                  <a:pt x="83" y="1392"/>
                </a:lnTo>
                <a:lnTo>
                  <a:pt x="100" y="1376"/>
                </a:lnTo>
                <a:lnTo>
                  <a:pt x="117" y="1354"/>
                </a:lnTo>
                <a:lnTo>
                  <a:pt x="138" y="1335"/>
                </a:lnTo>
                <a:lnTo>
                  <a:pt x="178" y="1290"/>
                </a:lnTo>
                <a:lnTo>
                  <a:pt x="217" y="1245"/>
                </a:lnTo>
                <a:lnTo>
                  <a:pt x="257" y="1197"/>
                </a:lnTo>
                <a:lnTo>
                  <a:pt x="276" y="1171"/>
                </a:lnTo>
                <a:lnTo>
                  <a:pt x="295" y="1147"/>
                </a:lnTo>
                <a:lnTo>
                  <a:pt x="317" y="1121"/>
                </a:lnTo>
                <a:lnTo>
                  <a:pt x="336" y="1095"/>
                </a:lnTo>
                <a:lnTo>
                  <a:pt x="355" y="1069"/>
                </a:lnTo>
                <a:lnTo>
                  <a:pt x="376" y="1040"/>
                </a:lnTo>
                <a:lnTo>
                  <a:pt x="395" y="1011"/>
                </a:lnTo>
                <a:lnTo>
                  <a:pt x="414" y="983"/>
                </a:lnTo>
                <a:lnTo>
                  <a:pt x="436" y="952"/>
                </a:lnTo>
                <a:lnTo>
                  <a:pt x="455" y="921"/>
                </a:lnTo>
                <a:lnTo>
                  <a:pt x="491" y="861"/>
                </a:lnTo>
                <a:lnTo>
                  <a:pt x="526" y="802"/>
                </a:lnTo>
                <a:lnTo>
                  <a:pt x="560" y="740"/>
                </a:lnTo>
                <a:lnTo>
                  <a:pt x="593" y="676"/>
                </a:lnTo>
                <a:lnTo>
                  <a:pt x="624" y="612"/>
                </a:lnTo>
                <a:lnTo>
                  <a:pt x="655" y="545"/>
                </a:lnTo>
                <a:lnTo>
                  <a:pt x="669" y="509"/>
                </a:lnTo>
                <a:lnTo>
                  <a:pt x="684" y="476"/>
                </a:lnTo>
                <a:lnTo>
                  <a:pt x="698" y="440"/>
                </a:lnTo>
                <a:lnTo>
                  <a:pt x="712" y="405"/>
                </a:lnTo>
                <a:lnTo>
                  <a:pt x="724" y="369"/>
                </a:lnTo>
                <a:lnTo>
                  <a:pt x="736" y="336"/>
                </a:lnTo>
                <a:lnTo>
                  <a:pt x="748" y="305"/>
                </a:lnTo>
                <a:lnTo>
                  <a:pt x="757" y="274"/>
                </a:lnTo>
                <a:lnTo>
                  <a:pt x="765" y="247"/>
                </a:lnTo>
                <a:lnTo>
                  <a:pt x="772" y="221"/>
                </a:lnTo>
                <a:lnTo>
                  <a:pt x="779" y="200"/>
                </a:lnTo>
                <a:lnTo>
                  <a:pt x="784" y="178"/>
                </a:lnTo>
                <a:lnTo>
                  <a:pt x="786" y="157"/>
                </a:lnTo>
                <a:lnTo>
                  <a:pt x="788" y="140"/>
                </a:lnTo>
                <a:lnTo>
                  <a:pt x="791" y="124"/>
                </a:lnTo>
                <a:lnTo>
                  <a:pt x="788" y="109"/>
                </a:lnTo>
                <a:lnTo>
                  <a:pt x="788" y="98"/>
                </a:lnTo>
                <a:lnTo>
                  <a:pt x="784" y="86"/>
                </a:lnTo>
                <a:lnTo>
                  <a:pt x="779" y="76"/>
                </a:lnTo>
                <a:lnTo>
                  <a:pt x="774" y="69"/>
                </a:lnTo>
                <a:lnTo>
                  <a:pt x="767" y="62"/>
                </a:lnTo>
                <a:lnTo>
                  <a:pt x="762" y="57"/>
                </a:lnTo>
                <a:lnTo>
                  <a:pt x="757" y="52"/>
                </a:lnTo>
                <a:lnTo>
                  <a:pt x="753" y="48"/>
                </a:lnTo>
                <a:lnTo>
                  <a:pt x="750" y="43"/>
                </a:lnTo>
                <a:lnTo>
                  <a:pt x="748" y="40"/>
                </a:lnTo>
                <a:lnTo>
                  <a:pt x="746" y="36"/>
                </a:lnTo>
                <a:lnTo>
                  <a:pt x="746" y="31"/>
                </a:lnTo>
                <a:lnTo>
                  <a:pt x="746" y="26"/>
                </a:lnTo>
                <a:lnTo>
                  <a:pt x="748" y="21"/>
                </a:lnTo>
                <a:lnTo>
                  <a:pt x="750" y="19"/>
                </a:lnTo>
                <a:lnTo>
                  <a:pt x="753" y="14"/>
                </a:lnTo>
                <a:lnTo>
                  <a:pt x="757" y="12"/>
                </a:lnTo>
                <a:lnTo>
                  <a:pt x="762" y="9"/>
                </a:lnTo>
                <a:lnTo>
                  <a:pt x="767" y="5"/>
                </a:lnTo>
                <a:lnTo>
                  <a:pt x="774" y="2"/>
                </a:lnTo>
                <a:lnTo>
                  <a:pt x="781" y="2"/>
                </a:lnTo>
                <a:lnTo>
                  <a:pt x="788" y="0"/>
                </a:lnTo>
                <a:lnTo>
                  <a:pt x="796" y="0"/>
                </a:lnTo>
                <a:lnTo>
                  <a:pt x="805" y="0"/>
                </a:lnTo>
                <a:lnTo>
                  <a:pt x="815" y="2"/>
                </a:lnTo>
                <a:lnTo>
                  <a:pt x="824" y="2"/>
                </a:lnTo>
                <a:lnTo>
                  <a:pt x="834" y="7"/>
                </a:lnTo>
                <a:lnTo>
                  <a:pt x="846" y="9"/>
                </a:lnTo>
                <a:lnTo>
                  <a:pt x="858" y="14"/>
                </a:lnTo>
                <a:lnTo>
                  <a:pt x="867" y="17"/>
                </a:lnTo>
                <a:lnTo>
                  <a:pt x="893" y="28"/>
                </a:lnTo>
                <a:lnTo>
                  <a:pt x="917" y="40"/>
                </a:lnTo>
                <a:lnTo>
                  <a:pt x="946" y="55"/>
                </a:lnTo>
                <a:lnTo>
                  <a:pt x="958" y="64"/>
                </a:lnTo>
                <a:lnTo>
                  <a:pt x="970" y="74"/>
                </a:lnTo>
                <a:lnTo>
                  <a:pt x="981" y="83"/>
                </a:lnTo>
                <a:lnTo>
                  <a:pt x="993" y="93"/>
                </a:lnTo>
                <a:lnTo>
                  <a:pt x="1003" y="100"/>
                </a:lnTo>
                <a:lnTo>
                  <a:pt x="1012" y="109"/>
                </a:lnTo>
                <a:lnTo>
                  <a:pt x="1020" y="117"/>
                </a:lnTo>
                <a:lnTo>
                  <a:pt x="1027" y="124"/>
                </a:lnTo>
                <a:lnTo>
                  <a:pt x="1034" y="133"/>
                </a:lnTo>
                <a:lnTo>
                  <a:pt x="1039" y="140"/>
                </a:lnTo>
                <a:lnTo>
                  <a:pt x="1043" y="147"/>
                </a:lnTo>
                <a:lnTo>
                  <a:pt x="1048" y="155"/>
                </a:lnTo>
                <a:lnTo>
                  <a:pt x="1051" y="162"/>
                </a:lnTo>
                <a:lnTo>
                  <a:pt x="1053" y="169"/>
                </a:lnTo>
                <a:lnTo>
                  <a:pt x="1055" y="176"/>
                </a:lnTo>
                <a:lnTo>
                  <a:pt x="1055" y="183"/>
                </a:lnTo>
                <a:lnTo>
                  <a:pt x="1055" y="193"/>
                </a:lnTo>
                <a:lnTo>
                  <a:pt x="1053" y="202"/>
                </a:lnTo>
                <a:lnTo>
                  <a:pt x="1048" y="214"/>
                </a:lnTo>
                <a:lnTo>
                  <a:pt x="1043" y="228"/>
                </a:lnTo>
                <a:lnTo>
                  <a:pt x="1036" y="245"/>
                </a:lnTo>
                <a:lnTo>
                  <a:pt x="1029" y="264"/>
                </a:lnTo>
                <a:lnTo>
                  <a:pt x="1020" y="286"/>
                </a:lnTo>
                <a:lnTo>
                  <a:pt x="1010" y="307"/>
                </a:lnTo>
                <a:lnTo>
                  <a:pt x="998" y="331"/>
                </a:lnTo>
                <a:lnTo>
                  <a:pt x="986" y="357"/>
                </a:lnTo>
                <a:lnTo>
                  <a:pt x="972" y="383"/>
                </a:lnTo>
                <a:lnTo>
                  <a:pt x="955" y="412"/>
                </a:lnTo>
                <a:lnTo>
                  <a:pt x="939" y="443"/>
                </a:lnTo>
                <a:lnTo>
                  <a:pt x="922" y="476"/>
                </a:lnTo>
                <a:lnTo>
                  <a:pt x="903" y="509"/>
                </a:lnTo>
                <a:lnTo>
                  <a:pt x="884" y="5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6" name="Freeform 31"/>
          <p:cNvSpPr/>
          <p:nvPr/>
        </p:nvSpPr>
        <p:spPr>
          <a:xfrm>
            <a:off x="5287566" y="1964531"/>
            <a:ext cx="873919" cy="988219"/>
          </a:xfrm>
          <a:custGeom>
            <a:avLst/>
            <a:gdLst>
              <a:gd name="txL" fmla="*/ 0 w 1835"/>
              <a:gd name="txT" fmla="*/ 0 h 2076"/>
              <a:gd name="txR" fmla="*/ 1835 w 1835"/>
              <a:gd name="txB" fmla="*/ 2076 h 20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35" h="2076">
                <a:moveTo>
                  <a:pt x="1308" y="1112"/>
                </a:moveTo>
                <a:lnTo>
                  <a:pt x="1263" y="1173"/>
                </a:lnTo>
                <a:lnTo>
                  <a:pt x="1215" y="1235"/>
                </a:lnTo>
                <a:lnTo>
                  <a:pt x="1165" y="1295"/>
                </a:lnTo>
                <a:lnTo>
                  <a:pt x="1115" y="1354"/>
                </a:lnTo>
                <a:lnTo>
                  <a:pt x="1063" y="1411"/>
                </a:lnTo>
                <a:lnTo>
                  <a:pt x="1008" y="1469"/>
                </a:lnTo>
                <a:lnTo>
                  <a:pt x="951" y="1523"/>
                </a:lnTo>
                <a:lnTo>
                  <a:pt x="894" y="1578"/>
                </a:lnTo>
                <a:lnTo>
                  <a:pt x="863" y="1604"/>
                </a:lnTo>
                <a:lnTo>
                  <a:pt x="832" y="1630"/>
                </a:lnTo>
                <a:lnTo>
                  <a:pt x="801" y="1657"/>
                </a:lnTo>
                <a:lnTo>
                  <a:pt x="767" y="1680"/>
                </a:lnTo>
                <a:lnTo>
                  <a:pt x="734" y="1707"/>
                </a:lnTo>
                <a:lnTo>
                  <a:pt x="701" y="1730"/>
                </a:lnTo>
                <a:lnTo>
                  <a:pt x="665" y="1754"/>
                </a:lnTo>
                <a:lnTo>
                  <a:pt x="629" y="1778"/>
                </a:lnTo>
                <a:lnTo>
                  <a:pt x="558" y="1826"/>
                </a:lnTo>
                <a:lnTo>
                  <a:pt x="484" y="1868"/>
                </a:lnTo>
                <a:lnTo>
                  <a:pt x="408" y="1911"/>
                </a:lnTo>
                <a:lnTo>
                  <a:pt x="331" y="1952"/>
                </a:lnTo>
                <a:lnTo>
                  <a:pt x="310" y="1961"/>
                </a:lnTo>
                <a:lnTo>
                  <a:pt x="291" y="1971"/>
                </a:lnTo>
                <a:lnTo>
                  <a:pt x="272" y="1980"/>
                </a:lnTo>
                <a:lnTo>
                  <a:pt x="253" y="1987"/>
                </a:lnTo>
                <a:lnTo>
                  <a:pt x="236" y="1997"/>
                </a:lnTo>
                <a:lnTo>
                  <a:pt x="219" y="2004"/>
                </a:lnTo>
                <a:lnTo>
                  <a:pt x="203" y="2011"/>
                </a:lnTo>
                <a:lnTo>
                  <a:pt x="186" y="2018"/>
                </a:lnTo>
                <a:lnTo>
                  <a:pt x="172" y="2026"/>
                </a:lnTo>
                <a:lnTo>
                  <a:pt x="157" y="2030"/>
                </a:lnTo>
                <a:lnTo>
                  <a:pt x="143" y="2035"/>
                </a:lnTo>
                <a:lnTo>
                  <a:pt x="129" y="2042"/>
                </a:lnTo>
                <a:lnTo>
                  <a:pt x="117" y="2047"/>
                </a:lnTo>
                <a:lnTo>
                  <a:pt x="105" y="2052"/>
                </a:lnTo>
                <a:lnTo>
                  <a:pt x="93" y="2054"/>
                </a:lnTo>
                <a:lnTo>
                  <a:pt x="83" y="2059"/>
                </a:lnTo>
                <a:lnTo>
                  <a:pt x="74" y="2061"/>
                </a:lnTo>
                <a:lnTo>
                  <a:pt x="64" y="2066"/>
                </a:lnTo>
                <a:lnTo>
                  <a:pt x="55" y="2068"/>
                </a:lnTo>
                <a:lnTo>
                  <a:pt x="48" y="2071"/>
                </a:lnTo>
                <a:lnTo>
                  <a:pt x="38" y="2073"/>
                </a:lnTo>
                <a:lnTo>
                  <a:pt x="33" y="2073"/>
                </a:lnTo>
                <a:lnTo>
                  <a:pt x="26" y="2076"/>
                </a:lnTo>
                <a:lnTo>
                  <a:pt x="22" y="2076"/>
                </a:lnTo>
                <a:lnTo>
                  <a:pt x="17" y="2076"/>
                </a:lnTo>
                <a:lnTo>
                  <a:pt x="12" y="2076"/>
                </a:lnTo>
                <a:lnTo>
                  <a:pt x="7" y="2076"/>
                </a:lnTo>
                <a:lnTo>
                  <a:pt x="5" y="2076"/>
                </a:lnTo>
                <a:lnTo>
                  <a:pt x="2" y="2073"/>
                </a:lnTo>
                <a:lnTo>
                  <a:pt x="0" y="2073"/>
                </a:lnTo>
                <a:lnTo>
                  <a:pt x="0" y="2071"/>
                </a:lnTo>
                <a:lnTo>
                  <a:pt x="0" y="2068"/>
                </a:lnTo>
                <a:lnTo>
                  <a:pt x="0" y="2066"/>
                </a:lnTo>
                <a:lnTo>
                  <a:pt x="0" y="2064"/>
                </a:lnTo>
                <a:lnTo>
                  <a:pt x="0" y="2059"/>
                </a:lnTo>
                <a:lnTo>
                  <a:pt x="0" y="2056"/>
                </a:lnTo>
                <a:lnTo>
                  <a:pt x="2" y="2052"/>
                </a:lnTo>
                <a:lnTo>
                  <a:pt x="5" y="2047"/>
                </a:lnTo>
                <a:lnTo>
                  <a:pt x="10" y="2045"/>
                </a:lnTo>
                <a:lnTo>
                  <a:pt x="14" y="2040"/>
                </a:lnTo>
                <a:lnTo>
                  <a:pt x="19" y="2035"/>
                </a:lnTo>
                <a:lnTo>
                  <a:pt x="24" y="2028"/>
                </a:lnTo>
                <a:lnTo>
                  <a:pt x="31" y="2023"/>
                </a:lnTo>
                <a:lnTo>
                  <a:pt x="38" y="2016"/>
                </a:lnTo>
                <a:lnTo>
                  <a:pt x="45" y="2011"/>
                </a:lnTo>
                <a:lnTo>
                  <a:pt x="52" y="2004"/>
                </a:lnTo>
                <a:lnTo>
                  <a:pt x="62" y="1997"/>
                </a:lnTo>
                <a:lnTo>
                  <a:pt x="72" y="1990"/>
                </a:lnTo>
                <a:lnTo>
                  <a:pt x="83" y="1983"/>
                </a:lnTo>
                <a:lnTo>
                  <a:pt x="93" y="1973"/>
                </a:lnTo>
                <a:lnTo>
                  <a:pt x="105" y="1966"/>
                </a:lnTo>
                <a:lnTo>
                  <a:pt x="119" y="1957"/>
                </a:lnTo>
                <a:lnTo>
                  <a:pt x="131" y="1947"/>
                </a:lnTo>
                <a:lnTo>
                  <a:pt x="145" y="1937"/>
                </a:lnTo>
                <a:lnTo>
                  <a:pt x="160" y="1928"/>
                </a:lnTo>
                <a:lnTo>
                  <a:pt x="174" y="1918"/>
                </a:lnTo>
                <a:lnTo>
                  <a:pt x="191" y="1907"/>
                </a:lnTo>
                <a:lnTo>
                  <a:pt x="207" y="1897"/>
                </a:lnTo>
                <a:lnTo>
                  <a:pt x="224" y="1885"/>
                </a:lnTo>
                <a:lnTo>
                  <a:pt x="241" y="1873"/>
                </a:lnTo>
                <a:lnTo>
                  <a:pt x="260" y="1861"/>
                </a:lnTo>
                <a:lnTo>
                  <a:pt x="279" y="1849"/>
                </a:lnTo>
                <a:lnTo>
                  <a:pt x="298" y="1835"/>
                </a:lnTo>
                <a:lnTo>
                  <a:pt x="317" y="1823"/>
                </a:lnTo>
                <a:lnTo>
                  <a:pt x="360" y="1795"/>
                </a:lnTo>
                <a:lnTo>
                  <a:pt x="398" y="1768"/>
                </a:lnTo>
                <a:lnTo>
                  <a:pt x="438" y="1740"/>
                </a:lnTo>
                <a:lnTo>
                  <a:pt x="477" y="1714"/>
                </a:lnTo>
                <a:lnTo>
                  <a:pt x="515" y="1685"/>
                </a:lnTo>
                <a:lnTo>
                  <a:pt x="550" y="1657"/>
                </a:lnTo>
                <a:lnTo>
                  <a:pt x="586" y="1628"/>
                </a:lnTo>
                <a:lnTo>
                  <a:pt x="622" y="1600"/>
                </a:lnTo>
                <a:lnTo>
                  <a:pt x="658" y="1571"/>
                </a:lnTo>
                <a:lnTo>
                  <a:pt x="691" y="1540"/>
                </a:lnTo>
                <a:lnTo>
                  <a:pt x="724" y="1511"/>
                </a:lnTo>
                <a:lnTo>
                  <a:pt x="758" y="1481"/>
                </a:lnTo>
                <a:lnTo>
                  <a:pt x="789" y="1452"/>
                </a:lnTo>
                <a:lnTo>
                  <a:pt x="820" y="1421"/>
                </a:lnTo>
                <a:lnTo>
                  <a:pt x="851" y="1390"/>
                </a:lnTo>
                <a:lnTo>
                  <a:pt x="882" y="1357"/>
                </a:lnTo>
                <a:lnTo>
                  <a:pt x="934" y="1295"/>
                </a:lnTo>
                <a:lnTo>
                  <a:pt x="987" y="1231"/>
                </a:lnTo>
                <a:lnTo>
                  <a:pt x="1037" y="1166"/>
                </a:lnTo>
                <a:lnTo>
                  <a:pt x="1082" y="1104"/>
                </a:lnTo>
                <a:lnTo>
                  <a:pt x="1106" y="1071"/>
                </a:lnTo>
                <a:lnTo>
                  <a:pt x="1127" y="1040"/>
                </a:lnTo>
                <a:lnTo>
                  <a:pt x="1149" y="1007"/>
                </a:lnTo>
                <a:lnTo>
                  <a:pt x="1170" y="974"/>
                </a:lnTo>
                <a:lnTo>
                  <a:pt x="1191" y="940"/>
                </a:lnTo>
                <a:lnTo>
                  <a:pt x="1211" y="907"/>
                </a:lnTo>
                <a:lnTo>
                  <a:pt x="1230" y="874"/>
                </a:lnTo>
                <a:lnTo>
                  <a:pt x="1249" y="840"/>
                </a:lnTo>
                <a:lnTo>
                  <a:pt x="1265" y="807"/>
                </a:lnTo>
                <a:lnTo>
                  <a:pt x="1282" y="774"/>
                </a:lnTo>
                <a:lnTo>
                  <a:pt x="1299" y="743"/>
                </a:lnTo>
                <a:lnTo>
                  <a:pt x="1313" y="712"/>
                </a:lnTo>
                <a:lnTo>
                  <a:pt x="1330" y="681"/>
                </a:lnTo>
                <a:lnTo>
                  <a:pt x="1344" y="652"/>
                </a:lnTo>
                <a:lnTo>
                  <a:pt x="1356" y="624"/>
                </a:lnTo>
                <a:lnTo>
                  <a:pt x="1368" y="598"/>
                </a:lnTo>
                <a:lnTo>
                  <a:pt x="1380" y="569"/>
                </a:lnTo>
                <a:lnTo>
                  <a:pt x="1392" y="543"/>
                </a:lnTo>
                <a:lnTo>
                  <a:pt x="1401" y="519"/>
                </a:lnTo>
                <a:lnTo>
                  <a:pt x="1411" y="493"/>
                </a:lnTo>
                <a:lnTo>
                  <a:pt x="1420" y="469"/>
                </a:lnTo>
                <a:lnTo>
                  <a:pt x="1430" y="445"/>
                </a:lnTo>
                <a:lnTo>
                  <a:pt x="1437" y="424"/>
                </a:lnTo>
                <a:lnTo>
                  <a:pt x="1444" y="402"/>
                </a:lnTo>
                <a:lnTo>
                  <a:pt x="1449" y="383"/>
                </a:lnTo>
                <a:lnTo>
                  <a:pt x="1451" y="364"/>
                </a:lnTo>
                <a:lnTo>
                  <a:pt x="1456" y="348"/>
                </a:lnTo>
                <a:lnTo>
                  <a:pt x="1458" y="331"/>
                </a:lnTo>
                <a:lnTo>
                  <a:pt x="1463" y="317"/>
                </a:lnTo>
                <a:lnTo>
                  <a:pt x="1465" y="302"/>
                </a:lnTo>
                <a:lnTo>
                  <a:pt x="1468" y="288"/>
                </a:lnTo>
                <a:lnTo>
                  <a:pt x="1470" y="276"/>
                </a:lnTo>
                <a:lnTo>
                  <a:pt x="1470" y="267"/>
                </a:lnTo>
                <a:lnTo>
                  <a:pt x="1473" y="255"/>
                </a:lnTo>
                <a:lnTo>
                  <a:pt x="1473" y="248"/>
                </a:lnTo>
                <a:lnTo>
                  <a:pt x="1473" y="241"/>
                </a:lnTo>
                <a:lnTo>
                  <a:pt x="1473" y="233"/>
                </a:lnTo>
                <a:lnTo>
                  <a:pt x="1473" y="229"/>
                </a:lnTo>
                <a:lnTo>
                  <a:pt x="1470" y="224"/>
                </a:lnTo>
                <a:lnTo>
                  <a:pt x="1468" y="221"/>
                </a:lnTo>
                <a:lnTo>
                  <a:pt x="1465" y="219"/>
                </a:lnTo>
                <a:lnTo>
                  <a:pt x="1461" y="217"/>
                </a:lnTo>
                <a:lnTo>
                  <a:pt x="1456" y="217"/>
                </a:lnTo>
                <a:lnTo>
                  <a:pt x="1451" y="214"/>
                </a:lnTo>
                <a:lnTo>
                  <a:pt x="1444" y="214"/>
                </a:lnTo>
                <a:lnTo>
                  <a:pt x="1435" y="214"/>
                </a:lnTo>
                <a:lnTo>
                  <a:pt x="1425" y="217"/>
                </a:lnTo>
                <a:lnTo>
                  <a:pt x="1415" y="217"/>
                </a:lnTo>
                <a:lnTo>
                  <a:pt x="1404" y="219"/>
                </a:lnTo>
                <a:lnTo>
                  <a:pt x="1392" y="219"/>
                </a:lnTo>
                <a:lnTo>
                  <a:pt x="1377" y="221"/>
                </a:lnTo>
                <a:lnTo>
                  <a:pt x="1363" y="224"/>
                </a:lnTo>
                <a:lnTo>
                  <a:pt x="1349" y="226"/>
                </a:lnTo>
                <a:lnTo>
                  <a:pt x="1332" y="229"/>
                </a:lnTo>
                <a:lnTo>
                  <a:pt x="1315" y="231"/>
                </a:lnTo>
                <a:lnTo>
                  <a:pt x="1296" y="233"/>
                </a:lnTo>
                <a:lnTo>
                  <a:pt x="1277" y="238"/>
                </a:lnTo>
                <a:lnTo>
                  <a:pt x="1258" y="243"/>
                </a:lnTo>
                <a:lnTo>
                  <a:pt x="1239" y="248"/>
                </a:lnTo>
                <a:lnTo>
                  <a:pt x="1218" y="250"/>
                </a:lnTo>
                <a:lnTo>
                  <a:pt x="1199" y="255"/>
                </a:lnTo>
                <a:lnTo>
                  <a:pt x="1175" y="257"/>
                </a:lnTo>
                <a:lnTo>
                  <a:pt x="1153" y="260"/>
                </a:lnTo>
                <a:lnTo>
                  <a:pt x="1130" y="262"/>
                </a:lnTo>
                <a:lnTo>
                  <a:pt x="1106" y="264"/>
                </a:lnTo>
                <a:lnTo>
                  <a:pt x="1082" y="267"/>
                </a:lnTo>
                <a:lnTo>
                  <a:pt x="1056" y="269"/>
                </a:lnTo>
                <a:lnTo>
                  <a:pt x="1029" y="269"/>
                </a:lnTo>
                <a:lnTo>
                  <a:pt x="1003" y="271"/>
                </a:lnTo>
                <a:lnTo>
                  <a:pt x="975" y="271"/>
                </a:lnTo>
                <a:lnTo>
                  <a:pt x="946" y="271"/>
                </a:lnTo>
                <a:lnTo>
                  <a:pt x="917" y="271"/>
                </a:lnTo>
                <a:lnTo>
                  <a:pt x="917" y="169"/>
                </a:lnTo>
                <a:lnTo>
                  <a:pt x="958" y="169"/>
                </a:lnTo>
                <a:lnTo>
                  <a:pt x="1001" y="167"/>
                </a:lnTo>
                <a:lnTo>
                  <a:pt x="1044" y="162"/>
                </a:lnTo>
                <a:lnTo>
                  <a:pt x="1087" y="157"/>
                </a:lnTo>
                <a:lnTo>
                  <a:pt x="1130" y="150"/>
                </a:lnTo>
                <a:lnTo>
                  <a:pt x="1175" y="143"/>
                </a:lnTo>
                <a:lnTo>
                  <a:pt x="1199" y="136"/>
                </a:lnTo>
                <a:lnTo>
                  <a:pt x="1222" y="131"/>
                </a:lnTo>
                <a:lnTo>
                  <a:pt x="1249" y="124"/>
                </a:lnTo>
                <a:lnTo>
                  <a:pt x="1272" y="117"/>
                </a:lnTo>
                <a:lnTo>
                  <a:pt x="1294" y="112"/>
                </a:lnTo>
                <a:lnTo>
                  <a:pt x="1315" y="107"/>
                </a:lnTo>
                <a:lnTo>
                  <a:pt x="1337" y="102"/>
                </a:lnTo>
                <a:lnTo>
                  <a:pt x="1356" y="98"/>
                </a:lnTo>
                <a:lnTo>
                  <a:pt x="1373" y="93"/>
                </a:lnTo>
                <a:lnTo>
                  <a:pt x="1389" y="88"/>
                </a:lnTo>
                <a:lnTo>
                  <a:pt x="1406" y="83"/>
                </a:lnTo>
                <a:lnTo>
                  <a:pt x="1420" y="79"/>
                </a:lnTo>
                <a:lnTo>
                  <a:pt x="1435" y="74"/>
                </a:lnTo>
                <a:lnTo>
                  <a:pt x="1449" y="69"/>
                </a:lnTo>
                <a:lnTo>
                  <a:pt x="1458" y="64"/>
                </a:lnTo>
                <a:lnTo>
                  <a:pt x="1470" y="60"/>
                </a:lnTo>
                <a:lnTo>
                  <a:pt x="1480" y="55"/>
                </a:lnTo>
                <a:lnTo>
                  <a:pt x="1489" y="50"/>
                </a:lnTo>
                <a:lnTo>
                  <a:pt x="1499" y="45"/>
                </a:lnTo>
                <a:lnTo>
                  <a:pt x="1506" y="41"/>
                </a:lnTo>
                <a:lnTo>
                  <a:pt x="1513" y="31"/>
                </a:lnTo>
                <a:lnTo>
                  <a:pt x="1523" y="22"/>
                </a:lnTo>
                <a:lnTo>
                  <a:pt x="1532" y="17"/>
                </a:lnTo>
                <a:lnTo>
                  <a:pt x="1544" y="10"/>
                </a:lnTo>
                <a:lnTo>
                  <a:pt x="1554" y="7"/>
                </a:lnTo>
                <a:lnTo>
                  <a:pt x="1566" y="3"/>
                </a:lnTo>
                <a:lnTo>
                  <a:pt x="1577" y="0"/>
                </a:lnTo>
                <a:lnTo>
                  <a:pt x="1589" y="0"/>
                </a:lnTo>
                <a:lnTo>
                  <a:pt x="1606" y="3"/>
                </a:lnTo>
                <a:lnTo>
                  <a:pt x="1620" y="5"/>
                </a:lnTo>
                <a:lnTo>
                  <a:pt x="1637" y="10"/>
                </a:lnTo>
                <a:lnTo>
                  <a:pt x="1656" y="19"/>
                </a:lnTo>
                <a:lnTo>
                  <a:pt x="1673" y="29"/>
                </a:lnTo>
                <a:lnTo>
                  <a:pt x="1694" y="38"/>
                </a:lnTo>
                <a:lnTo>
                  <a:pt x="1716" y="50"/>
                </a:lnTo>
                <a:lnTo>
                  <a:pt x="1737" y="64"/>
                </a:lnTo>
                <a:lnTo>
                  <a:pt x="1759" y="83"/>
                </a:lnTo>
                <a:lnTo>
                  <a:pt x="1768" y="93"/>
                </a:lnTo>
                <a:lnTo>
                  <a:pt x="1778" y="102"/>
                </a:lnTo>
                <a:lnTo>
                  <a:pt x="1787" y="110"/>
                </a:lnTo>
                <a:lnTo>
                  <a:pt x="1794" y="117"/>
                </a:lnTo>
                <a:lnTo>
                  <a:pt x="1801" y="124"/>
                </a:lnTo>
                <a:lnTo>
                  <a:pt x="1809" y="131"/>
                </a:lnTo>
                <a:lnTo>
                  <a:pt x="1816" y="138"/>
                </a:lnTo>
                <a:lnTo>
                  <a:pt x="1821" y="143"/>
                </a:lnTo>
                <a:lnTo>
                  <a:pt x="1825" y="150"/>
                </a:lnTo>
                <a:lnTo>
                  <a:pt x="1828" y="155"/>
                </a:lnTo>
                <a:lnTo>
                  <a:pt x="1832" y="160"/>
                </a:lnTo>
                <a:lnTo>
                  <a:pt x="1835" y="162"/>
                </a:lnTo>
                <a:lnTo>
                  <a:pt x="1835" y="167"/>
                </a:lnTo>
                <a:lnTo>
                  <a:pt x="1835" y="169"/>
                </a:lnTo>
                <a:lnTo>
                  <a:pt x="1835" y="179"/>
                </a:lnTo>
                <a:lnTo>
                  <a:pt x="1832" y="188"/>
                </a:lnTo>
                <a:lnTo>
                  <a:pt x="1830" y="198"/>
                </a:lnTo>
                <a:lnTo>
                  <a:pt x="1825" y="205"/>
                </a:lnTo>
                <a:lnTo>
                  <a:pt x="1818" y="214"/>
                </a:lnTo>
                <a:lnTo>
                  <a:pt x="1809" y="221"/>
                </a:lnTo>
                <a:lnTo>
                  <a:pt x="1799" y="229"/>
                </a:lnTo>
                <a:lnTo>
                  <a:pt x="1787" y="233"/>
                </a:lnTo>
                <a:lnTo>
                  <a:pt x="1780" y="236"/>
                </a:lnTo>
                <a:lnTo>
                  <a:pt x="1770" y="243"/>
                </a:lnTo>
                <a:lnTo>
                  <a:pt x="1763" y="250"/>
                </a:lnTo>
                <a:lnTo>
                  <a:pt x="1754" y="260"/>
                </a:lnTo>
                <a:lnTo>
                  <a:pt x="1744" y="271"/>
                </a:lnTo>
                <a:lnTo>
                  <a:pt x="1735" y="286"/>
                </a:lnTo>
                <a:lnTo>
                  <a:pt x="1725" y="302"/>
                </a:lnTo>
                <a:lnTo>
                  <a:pt x="1713" y="321"/>
                </a:lnTo>
                <a:lnTo>
                  <a:pt x="1704" y="340"/>
                </a:lnTo>
                <a:lnTo>
                  <a:pt x="1692" y="364"/>
                </a:lnTo>
                <a:lnTo>
                  <a:pt x="1680" y="388"/>
                </a:lnTo>
                <a:lnTo>
                  <a:pt x="1668" y="414"/>
                </a:lnTo>
                <a:lnTo>
                  <a:pt x="1654" y="443"/>
                </a:lnTo>
                <a:lnTo>
                  <a:pt x="1642" y="474"/>
                </a:lnTo>
                <a:lnTo>
                  <a:pt x="1628" y="507"/>
                </a:lnTo>
                <a:lnTo>
                  <a:pt x="1616" y="543"/>
                </a:lnTo>
                <a:lnTo>
                  <a:pt x="1582" y="617"/>
                </a:lnTo>
                <a:lnTo>
                  <a:pt x="1549" y="688"/>
                </a:lnTo>
                <a:lnTo>
                  <a:pt x="1513" y="762"/>
                </a:lnTo>
                <a:lnTo>
                  <a:pt x="1475" y="833"/>
                </a:lnTo>
                <a:lnTo>
                  <a:pt x="1437" y="902"/>
                </a:lnTo>
                <a:lnTo>
                  <a:pt x="1396" y="974"/>
                </a:lnTo>
                <a:lnTo>
                  <a:pt x="1353" y="1043"/>
                </a:lnTo>
                <a:lnTo>
                  <a:pt x="1308" y="11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7" name="Freeform 32"/>
          <p:cNvSpPr/>
          <p:nvPr/>
        </p:nvSpPr>
        <p:spPr>
          <a:xfrm>
            <a:off x="5917406" y="2315766"/>
            <a:ext cx="733425" cy="651272"/>
          </a:xfrm>
          <a:custGeom>
            <a:avLst/>
            <a:gdLst>
              <a:gd name="txL" fmla="*/ 0 w 1541"/>
              <a:gd name="txT" fmla="*/ 0 h 1368"/>
              <a:gd name="txR" fmla="*/ 1541 w 1541"/>
              <a:gd name="txB" fmla="*/ 1368 h 136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41" h="1368">
                <a:moveTo>
                  <a:pt x="352" y="438"/>
                </a:moveTo>
                <a:lnTo>
                  <a:pt x="374" y="469"/>
                </a:lnTo>
                <a:lnTo>
                  <a:pt x="395" y="500"/>
                </a:lnTo>
                <a:lnTo>
                  <a:pt x="417" y="531"/>
                </a:lnTo>
                <a:lnTo>
                  <a:pt x="440" y="559"/>
                </a:lnTo>
                <a:lnTo>
                  <a:pt x="462" y="588"/>
                </a:lnTo>
                <a:lnTo>
                  <a:pt x="486" y="616"/>
                </a:lnTo>
                <a:lnTo>
                  <a:pt x="509" y="645"/>
                </a:lnTo>
                <a:lnTo>
                  <a:pt x="533" y="671"/>
                </a:lnTo>
                <a:lnTo>
                  <a:pt x="557" y="697"/>
                </a:lnTo>
                <a:lnTo>
                  <a:pt x="583" y="723"/>
                </a:lnTo>
                <a:lnTo>
                  <a:pt x="633" y="773"/>
                </a:lnTo>
                <a:lnTo>
                  <a:pt x="683" y="819"/>
                </a:lnTo>
                <a:lnTo>
                  <a:pt x="733" y="864"/>
                </a:lnTo>
                <a:lnTo>
                  <a:pt x="757" y="888"/>
                </a:lnTo>
                <a:lnTo>
                  <a:pt x="783" y="907"/>
                </a:lnTo>
                <a:lnTo>
                  <a:pt x="812" y="928"/>
                </a:lnTo>
                <a:lnTo>
                  <a:pt x="841" y="947"/>
                </a:lnTo>
                <a:lnTo>
                  <a:pt x="869" y="969"/>
                </a:lnTo>
                <a:lnTo>
                  <a:pt x="900" y="985"/>
                </a:lnTo>
                <a:lnTo>
                  <a:pt x="931" y="1004"/>
                </a:lnTo>
                <a:lnTo>
                  <a:pt x="962" y="1023"/>
                </a:lnTo>
                <a:lnTo>
                  <a:pt x="996" y="1040"/>
                </a:lnTo>
                <a:lnTo>
                  <a:pt x="1029" y="1059"/>
                </a:lnTo>
                <a:lnTo>
                  <a:pt x="1062" y="1076"/>
                </a:lnTo>
                <a:lnTo>
                  <a:pt x="1098" y="1092"/>
                </a:lnTo>
                <a:lnTo>
                  <a:pt x="1134" y="1111"/>
                </a:lnTo>
                <a:lnTo>
                  <a:pt x="1169" y="1128"/>
                </a:lnTo>
                <a:lnTo>
                  <a:pt x="1208" y="1145"/>
                </a:lnTo>
                <a:lnTo>
                  <a:pt x="1246" y="1161"/>
                </a:lnTo>
                <a:lnTo>
                  <a:pt x="1265" y="1171"/>
                </a:lnTo>
                <a:lnTo>
                  <a:pt x="1284" y="1178"/>
                </a:lnTo>
                <a:lnTo>
                  <a:pt x="1303" y="1188"/>
                </a:lnTo>
                <a:lnTo>
                  <a:pt x="1320" y="1195"/>
                </a:lnTo>
                <a:lnTo>
                  <a:pt x="1336" y="1202"/>
                </a:lnTo>
                <a:lnTo>
                  <a:pt x="1351" y="1209"/>
                </a:lnTo>
                <a:lnTo>
                  <a:pt x="1367" y="1216"/>
                </a:lnTo>
                <a:lnTo>
                  <a:pt x="1382" y="1223"/>
                </a:lnTo>
                <a:lnTo>
                  <a:pt x="1396" y="1230"/>
                </a:lnTo>
                <a:lnTo>
                  <a:pt x="1408" y="1238"/>
                </a:lnTo>
                <a:lnTo>
                  <a:pt x="1422" y="1242"/>
                </a:lnTo>
                <a:lnTo>
                  <a:pt x="1434" y="1249"/>
                </a:lnTo>
                <a:lnTo>
                  <a:pt x="1446" y="1254"/>
                </a:lnTo>
                <a:lnTo>
                  <a:pt x="1455" y="1261"/>
                </a:lnTo>
                <a:lnTo>
                  <a:pt x="1465" y="1266"/>
                </a:lnTo>
                <a:lnTo>
                  <a:pt x="1474" y="1271"/>
                </a:lnTo>
                <a:lnTo>
                  <a:pt x="1484" y="1276"/>
                </a:lnTo>
                <a:lnTo>
                  <a:pt x="1494" y="1280"/>
                </a:lnTo>
                <a:lnTo>
                  <a:pt x="1501" y="1285"/>
                </a:lnTo>
                <a:lnTo>
                  <a:pt x="1508" y="1290"/>
                </a:lnTo>
                <a:lnTo>
                  <a:pt x="1513" y="1295"/>
                </a:lnTo>
                <a:lnTo>
                  <a:pt x="1520" y="1297"/>
                </a:lnTo>
                <a:lnTo>
                  <a:pt x="1525" y="1302"/>
                </a:lnTo>
                <a:lnTo>
                  <a:pt x="1529" y="1307"/>
                </a:lnTo>
                <a:lnTo>
                  <a:pt x="1532" y="1309"/>
                </a:lnTo>
                <a:lnTo>
                  <a:pt x="1536" y="1314"/>
                </a:lnTo>
                <a:lnTo>
                  <a:pt x="1539" y="1316"/>
                </a:lnTo>
                <a:lnTo>
                  <a:pt x="1539" y="1318"/>
                </a:lnTo>
                <a:lnTo>
                  <a:pt x="1541" y="1323"/>
                </a:lnTo>
                <a:lnTo>
                  <a:pt x="1541" y="1326"/>
                </a:lnTo>
                <a:lnTo>
                  <a:pt x="1541" y="1328"/>
                </a:lnTo>
                <a:lnTo>
                  <a:pt x="1541" y="1330"/>
                </a:lnTo>
                <a:lnTo>
                  <a:pt x="1539" y="1333"/>
                </a:lnTo>
                <a:lnTo>
                  <a:pt x="1536" y="1335"/>
                </a:lnTo>
                <a:lnTo>
                  <a:pt x="1534" y="1338"/>
                </a:lnTo>
                <a:lnTo>
                  <a:pt x="1529" y="1340"/>
                </a:lnTo>
                <a:lnTo>
                  <a:pt x="1525" y="1342"/>
                </a:lnTo>
                <a:lnTo>
                  <a:pt x="1520" y="1342"/>
                </a:lnTo>
                <a:lnTo>
                  <a:pt x="1513" y="1345"/>
                </a:lnTo>
                <a:lnTo>
                  <a:pt x="1505" y="1347"/>
                </a:lnTo>
                <a:lnTo>
                  <a:pt x="1498" y="1349"/>
                </a:lnTo>
                <a:lnTo>
                  <a:pt x="1491" y="1349"/>
                </a:lnTo>
                <a:lnTo>
                  <a:pt x="1482" y="1352"/>
                </a:lnTo>
                <a:lnTo>
                  <a:pt x="1472" y="1354"/>
                </a:lnTo>
                <a:lnTo>
                  <a:pt x="1460" y="1354"/>
                </a:lnTo>
                <a:lnTo>
                  <a:pt x="1448" y="1357"/>
                </a:lnTo>
                <a:lnTo>
                  <a:pt x="1436" y="1359"/>
                </a:lnTo>
                <a:lnTo>
                  <a:pt x="1424" y="1359"/>
                </a:lnTo>
                <a:lnTo>
                  <a:pt x="1410" y="1361"/>
                </a:lnTo>
                <a:lnTo>
                  <a:pt x="1396" y="1361"/>
                </a:lnTo>
                <a:lnTo>
                  <a:pt x="1382" y="1361"/>
                </a:lnTo>
                <a:lnTo>
                  <a:pt x="1365" y="1364"/>
                </a:lnTo>
                <a:lnTo>
                  <a:pt x="1348" y="1364"/>
                </a:lnTo>
                <a:lnTo>
                  <a:pt x="1331" y="1366"/>
                </a:lnTo>
                <a:lnTo>
                  <a:pt x="1315" y="1366"/>
                </a:lnTo>
                <a:lnTo>
                  <a:pt x="1296" y="1366"/>
                </a:lnTo>
                <a:lnTo>
                  <a:pt x="1277" y="1366"/>
                </a:lnTo>
                <a:lnTo>
                  <a:pt x="1258" y="1368"/>
                </a:lnTo>
                <a:lnTo>
                  <a:pt x="1236" y="1368"/>
                </a:lnTo>
                <a:lnTo>
                  <a:pt x="1215" y="1368"/>
                </a:lnTo>
                <a:lnTo>
                  <a:pt x="1193" y="1368"/>
                </a:lnTo>
                <a:lnTo>
                  <a:pt x="1172" y="1368"/>
                </a:lnTo>
                <a:lnTo>
                  <a:pt x="1148" y="1368"/>
                </a:lnTo>
                <a:lnTo>
                  <a:pt x="1124" y="1368"/>
                </a:lnTo>
                <a:lnTo>
                  <a:pt x="1077" y="1368"/>
                </a:lnTo>
                <a:lnTo>
                  <a:pt x="1031" y="1368"/>
                </a:lnTo>
                <a:lnTo>
                  <a:pt x="1010" y="1366"/>
                </a:lnTo>
                <a:lnTo>
                  <a:pt x="991" y="1366"/>
                </a:lnTo>
                <a:lnTo>
                  <a:pt x="969" y="1364"/>
                </a:lnTo>
                <a:lnTo>
                  <a:pt x="950" y="1364"/>
                </a:lnTo>
                <a:lnTo>
                  <a:pt x="931" y="1361"/>
                </a:lnTo>
                <a:lnTo>
                  <a:pt x="912" y="1361"/>
                </a:lnTo>
                <a:lnTo>
                  <a:pt x="895" y="1359"/>
                </a:lnTo>
                <a:lnTo>
                  <a:pt x="876" y="1357"/>
                </a:lnTo>
                <a:lnTo>
                  <a:pt x="862" y="1354"/>
                </a:lnTo>
                <a:lnTo>
                  <a:pt x="845" y="1352"/>
                </a:lnTo>
                <a:lnTo>
                  <a:pt x="829" y="1349"/>
                </a:lnTo>
                <a:lnTo>
                  <a:pt x="814" y="1347"/>
                </a:lnTo>
                <a:lnTo>
                  <a:pt x="800" y="1342"/>
                </a:lnTo>
                <a:lnTo>
                  <a:pt x="788" y="1340"/>
                </a:lnTo>
                <a:lnTo>
                  <a:pt x="774" y="1335"/>
                </a:lnTo>
                <a:lnTo>
                  <a:pt x="762" y="1333"/>
                </a:lnTo>
                <a:lnTo>
                  <a:pt x="752" y="1328"/>
                </a:lnTo>
                <a:lnTo>
                  <a:pt x="741" y="1323"/>
                </a:lnTo>
                <a:lnTo>
                  <a:pt x="731" y="1318"/>
                </a:lnTo>
                <a:lnTo>
                  <a:pt x="722" y="1314"/>
                </a:lnTo>
                <a:lnTo>
                  <a:pt x="712" y="1309"/>
                </a:lnTo>
                <a:lnTo>
                  <a:pt x="705" y="1304"/>
                </a:lnTo>
                <a:lnTo>
                  <a:pt x="698" y="1297"/>
                </a:lnTo>
                <a:lnTo>
                  <a:pt x="691" y="1292"/>
                </a:lnTo>
                <a:lnTo>
                  <a:pt x="686" y="1285"/>
                </a:lnTo>
                <a:lnTo>
                  <a:pt x="679" y="1280"/>
                </a:lnTo>
                <a:lnTo>
                  <a:pt x="676" y="1273"/>
                </a:lnTo>
                <a:lnTo>
                  <a:pt x="671" y="1266"/>
                </a:lnTo>
                <a:lnTo>
                  <a:pt x="667" y="1259"/>
                </a:lnTo>
                <a:lnTo>
                  <a:pt x="660" y="1249"/>
                </a:lnTo>
                <a:lnTo>
                  <a:pt x="652" y="1238"/>
                </a:lnTo>
                <a:lnTo>
                  <a:pt x="645" y="1226"/>
                </a:lnTo>
                <a:lnTo>
                  <a:pt x="636" y="1211"/>
                </a:lnTo>
                <a:lnTo>
                  <a:pt x="626" y="1195"/>
                </a:lnTo>
                <a:lnTo>
                  <a:pt x="614" y="1176"/>
                </a:lnTo>
                <a:lnTo>
                  <a:pt x="602" y="1157"/>
                </a:lnTo>
                <a:lnTo>
                  <a:pt x="588" y="1135"/>
                </a:lnTo>
                <a:lnTo>
                  <a:pt x="574" y="1109"/>
                </a:lnTo>
                <a:lnTo>
                  <a:pt x="559" y="1083"/>
                </a:lnTo>
                <a:lnTo>
                  <a:pt x="543" y="1057"/>
                </a:lnTo>
                <a:lnTo>
                  <a:pt x="524" y="1026"/>
                </a:lnTo>
                <a:lnTo>
                  <a:pt x="507" y="995"/>
                </a:lnTo>
                <a:lnTo>
                  <a:pt x="486" y="959"/>
                </a:lnTo>
                <a:lnTo>
                  <a:pt x="467" y="923"/>
                </a:lnTo>
                <a:lnTo>
                  <a:pt x="445" y="885"/>
                </a:lnTo>
                <a:lnTo>
                  <a:pt x="421" y="847"/>
                </a:lnTo>
                <a:lnTo>
                  <a:pt x="397" y="804"/>
                </a:lnTo>
                <a:lnTo>
                  <a:pt x="374" y="762"/>
                </a:lnTo>
                <a:lnTo>
                  <a:pt x="347" y="714"/>
                </a:lnTo>
                <a:lnTo>
                  <a:pt x="321" y="666"/>
                </a:lnTo>
                <a:lnTo>
                  <a:pt x="293" y="616"/>
                </a:lnTo>
                <a:lnTo>
                  <a:pt x="264" y="566"/>
                </a:lnTo>
                <a:lnTo>
                  <a:pt x="235" y="512"/>
                </a:lnTo>
                <a:lnTo>
                  <a:pt x="204" y="455"/>
                </a:lnTo>
                <a:lnTo>
                  <a:pt x="171" y="397"/>
                </a:lnTo>
                <a:lnTo>
                  <a:pt x="140" y="338"/>
                </a:lnTo>
                <a:lnTo>
                  <a:pt x="107" y="276"/>
                </a:lnTo>
                <a:lnTo>
                  <a:pt x="71" y="212"/>
                </a:lnTo>
                <a:lnTo>
                  <a:pt x="35" y="145"/>
                </a:lnTo>
                <a:lnTo>
                  <a:pt x="0" y="76"/>
                </a:lnTo>
                <a:lnTo>
                  <a:pt x="35" y="38"/>
                </a:lnTo>
                <a:lnTo>
                  <a:pt x="71" y="0"/>
                </a:lnTo>
                <a:lnTo>
                  <a:pt x="85" y="21"/>
                </a:lnTo>
                <a:lnTo>
                  <a:pt x="100" y="45"/>
                </a:lnTo>
                <a:lnTo>
                  <a:pt x="116" y="69"/>
                </a:lnTo>
                <a:lnTo>
                  <a:pt x="131" y="93"/>
                </a:lnTo>
                <a:lnTo>
                  <a:pt x="147" y="119"/>
                </a:lnTo>
                <a:lnTo>
                  <a:pt x="164" y="145"/>
                </a:lnTo>
                <a:lnTo>
                  <a:pt x="181" y="171"/>
                </a:lnTo>
                <a:lnTo>
                  <a:pt x="200" y="200"/>
                </a:lnTo>
                <a:lnTo>
                  <a:pt x="216" y="228"/>
                </a:lnTo>
                <a:lnTo>
                  <a:pt x="235" y="257"/>
                </a:lnTo>
                <a:lnTo>
                  <a:pt x="274" y="314"/>
                </a:lnTo>
                <a:lnTo>
                  <a:pt x="314" y="376"/>
                </a:lnTo>
                <a:lnTo>
                  <a:pt x="352" y="4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59832" y="2067694"/>
            <a:ext cx="88678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雾</a:t>
            </a:r>
            <a:endParaRPr kumimoji="0" lang="zh-CN" altLang="en-US" sz="5400" b="1" i="0" u="none" strike="noStrike" kern="1200" cap="none" spc="50" normalizeH="0" baseline="0" noProof="0" dirty="0">
              <a:ln w="11430"/>
              <a:solidFill>
                <a:srgbClr val="FF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116013" y="2066925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19    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在哪里</a:t>
            </a:r>
            <a:br>
              <a:rPr lang="en-US" altLang="zh-CN" sz="5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lang="zh-CN" altLang="en-US" sz="5400" b="1" baseline="30000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8" name="TextBox 5"/>
          <p:cNvSpPr txBox="1"/>
          <p:nvPr/>
        </p:nvSpPr>
        <p:spPr>
          <a:xfrm>
            <a:off x="3152775" y="1492250"/>
            <a:ext cx="700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wù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3559" name="图片 6" descr="2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538" y="1563688"/>
            <a:ext cx="630237" cy="630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sàn 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0180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5020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020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020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020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020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607719" y="3643313"/>
            <a:ext cx="3162300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左上边第二横和第二竖都要写长些，月字撇变竖。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攵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散步  分散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我们全家经常出去散步。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0187" name="Rectangle 27"/>
          <p:cNvSpPr/>
          <p:nvPr/>
        </p:nvSpPr>
        <p:spPr>
          <a:xfrm>
            <a:off x="3799126" y="1669256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51" name="Freeform 35"/>
          <p:cNvSpPr/>
          <p:nvPr/>
        </p:nvSpPr>
        <p:spPr>
          <a:xfrm>
            <a:off x="5454254" y="1951435"/>
            <a:ext cx="565547" cy="154781"/>
          </a:xfrm>
          <a:custGeom>
            <a:avLst/>
            <a:gdLst>
              <a:gd name="txL" fmla="*/ 0 w 1189"/>
              <a:gd name="txT" fmla="*/ 0 h 324"/>
              <a:gd name="txR" fmla="*/ 1189 w 1189"/>
              <a:gd name="txB" fmla="*/ 324 h 3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89" h="324">
                <a:moveTo>
                  <a:pt x="2" y="286"/>
                </a:moveTo>
                <a:lnTo>
                  <a:pt x="0" y="281"/>
                </a:lnTo>
                <a:lnTo>
                  <a:pt x="2" y="276"/>
                </a:lnTo>
                <a:lnTo>
                  <a:pt x="5" y="271"/>
                </a:lnTo>
                <a:lnTo>
                  <a:pt x="7" y="267"/>
                </a:lnTo>
                <a:lnTo>
                  <a:pt x="14" y="262"/>
                </a:lnTo>
                <a:lnTo>
                  <a:pt x="21" y="255"/>
                </a:lnTo>
                <a:lnTo>
                  <a:pt x="31" y="250"/>
                </a:lnTo>
                <a:lnTo>
                  <a:pt x="43" y="245"/>
                </a:lnTo>
                <a:lnTo>
                  <a:pt x="57" y="240"/>
                </a:lnTo>
                <a:lnTo>
                  <a:pt x="71" y="233"/>
                </a:lnTo>
                <a:lnTo>
                  <a:pt x="91" y="228"/>
                </a:lnTo>
                <a:lnTo>
                  <a:pt x="110" y="221"/>
                </a:lnTo>
                <a:lnTo>
                  <a:pt x="131" y="217"/>
                </a:lnTo>
                <a:lnTo>
                  <a:pt x="155" y="209"/>
                </a:lnTo>
                <a:lnTo>
                  <a:pt x="181" y="202"/>
                </a:lnTo>
                <a:lnTo>
                  <a:pt x="210" y="195"/>
                </a:lnTo>
                <a:lnTo>
                  <a:pt x="238" y="188"/>
                </a:lnTo>
                <a:lnTo>
                  <a:pt x="267" y="181"/>
                </a:lnTo>
                <a:lnTo>
                  <a:pt x="298" y="174"/>
                </a:lnTo>
                <a:lnTo>
                  <a:pt x="326" y="164"/>
                </a:lnTo>
                <a:lnTo>
                  <a:pt x="357" y="157"/>
                </a:lnTo>
                <a:lnTo>
                  <a:pt x="391" y="150"/>
                </a:lnTo>
                <a:lnTo>
                  <a:pt x="424" y="143"/>
                </a:lnTo>
                <a:lnTo>
                  <a:pt x="457" y="136"/>
                </a:lnTo>
                <a:lnTo>
                  <a:pt x="491" y="126"/>
                </a:lnTo>
                <a:lnTo>
                  <a:pt x="527" y="119"/>
                </a:lnTo>
                <a:lnTo>
                  <a:pt x="562" y="112"/>
                </a:lnTo>
                <a:lnTo>
                  <a:pt x="598" y="102"/>
                </a:lnTo>
                <a:lnTo>
                  <a:pt x="634" y="93"/>
                </a:lnTo>
                <a:lnTo>
                  <a:pt x="672" y="86"/>
                </a:lnTo>
                <a:lnTo>
                  <a:pt x="710" y="76"/>
                </a:lnTo>
                <a:lnTo>
                  <a:pt x="748" y="67"/>
                </a:lnTo>
                <a:lnTo>
                  <a:pt x="786" y="57"/>
                </a:lnTo>
                <a:lnTo>
                  <a:pt x="822" y="52"/>
                </a:lnTo>
                <a:lnTo>
                  <a:pt x="858" y="45"/>
                </a:lnTo>
                <a:lnTo>
                  <a:pt x="889" y="38"/>
                </a:lnTo>
                <a:lnTo>
                  <a:pt x="920" y="33"/>
                </a:lnTo>
                <a:lnTo>
                  <a:pt x="948" y="29"/>
                </a:lnTo>
                <a:lnTo>
                  <a:pt x="975" y="24"/>
                </a:lnTo>
                <a:lnTo>
                  <a:pt x="998" y="19"/>
                </a:lnTo>
                <a:lnTo>
                  <a:pt x="1020" y="14"/>
                </a:lnTo>
                <a:lnTo>
                  <a:pt x="1041" y="12"/>
                </a:lnTo>
                <a:lnTo>
                  <a:pt x="1060" y="7"/>
                </a:lnTo>
                <a:lnTo>
                  <a:pt x="1077" y="5"/>
                </a:lnTo>
                <a:lnTo>
                  <a:pt x="1094" y="2"/>
                </a:lnTo>
                <a:lnTo>
                  <a:pt x="1106" y="2"/>
                </a:lnTo>
                <a:lnTo>
                  <a:pt x="1118" y="2"/>
                </a:lnTo>
                <a:lnTo>
                  <a:pt x="1129" y="0"/>
                </a:lnTo>
                <a:lnTo>
                  <a:pt x="1141" y="2"/>
                </a:lnTo>
                <a:lnTo>
                  <a:pt x="1153" y="2"/>
                </a:lnTo>
                <a:lnTo>
                  <a:pt x="1163" y="7"/>
                </a:lnTo>
                <a:lnTo>
                  <a:pt x="1172" y="9"/>
                </a:lnTo>
                <a:lnTo>
                  <a:pt x="1179" y="17"/>
                </a:lnTo>
                <a:lnTo>
                  <a:pt x="1184" y="24"/>
                </a:lnTo>
                <a:lnTo>
                  <a:pt x="1189" y="31"/>
                </a:lnTo>
                <a:lnTo>
                  <a:pt x="1189" y="40"/>
                </a:lnTo>
                <a:lnTo>
                  <a:pt x="1189" y="48"/>
                </a:lnTo>
                <a:lnTo>
                  <a:pt x="1187" y="57"/>
                </a:lnTo>
                <a:lnTo>
                  <a:pt x="1184" y="64"/>
                </a:lnTo>
                <a:lnTo>
                  <a:pt x="1179" y="71"/>
                </a:lnTo>
                <a:lnTo>
                  <a:pt x="1172" y="76"/>
                </a:lnTo>
                <a:lnTo>
                  <a:pt x="1163" y="81"/>
                </a:lnTo>
                <a:lnTo>
                  <a:pt x="1153" y="86"/>
                </a:lnTo>
                <a:lnTo>
                  <a:pt x="1141" y="90"/>
                </a:lnTo>
                <a:lnTo>
                  <a:pt x="1137" y="93"/>
                </a:lnTo>
                <a:lnTo>
                  <a:pt x="1132" y="95"/>
                </a:lnTo>
                <a:lnTo>
                  <a:pt x="1127" y="95"/>
                </a:lnTo>
                <a:lnTo>
                  <a:pt x="1122" y="98"/>
                </a:lnTo>
                <a:lnTo>
                  <a:pt x="1115" y="100"/>
                </a:lnTo>
                <a:lnTo>
                  <a:pt x="1108" y="102"/>
                </a:lnTo>
                <a:lnTo>
                  <a:pt x="1101" y="105"/>
                </a:lnTo>
                <a:lnTo>
                  <a:pt x="1091" y="107"/>
                </a:lnTo>
                <a:lnTo>
                  <a:pt x="1084" y="112"/>
                </a:lnTo>
                <a:lnTo>
                  <a:pt x="1075" y="114"/>
                </a:lnTo>
                <a:lnTo>
                  <a:pt x="1063" y="117"/>
                </a:lnTo>
                <a:lnTo>
                  <a:pt x="1053" y="121"/>
                </a:lnTo>
                <a:lnTo>
                  <a:pt x="1041" y="124"/>
                </a:lnTo>
                <a:lnTo>
                  <a:pt x="1027" y="128"/>
                </a:lnTo>
                <a:lnTo>
                  <a:pt x="1015" y="133"/>
                </a:lnTo>
                <a:lnTo>
                  <a:pt x="1001" y="136"/>
                </a:lnTo>
                <a:lnTo>
                  <a:pt x="986" y="140"/>
                </a:lnTo>
                <a:lnTo>
                  <a:pt x="972" y="145"/>
                </a:lnTo>
                <a:lnTo>
                  <a:pt x="955" y="150"/>
                </a:lnTo>
                <a:lnTo>
                  <a:pt x="939" y="155"/>
                </a:lnTo>
                <a:lnTo>
                  <a:pt x="922" y="159"/>
                </a:lnTo>
                <a:lnTo>
                  <a:pt x="905" y="164"/>
                </a:lnTo>
                <a:lnTo>
                  <a:pt x="886" y="169"/>
                </a:lnTo>
                <a:lnTo>
                  <a:pt x="867" y="174"/>
                </a:lnTo>
                <a:lnTo>
                  <a:pt x="846" y="181"/>
                </a:lnTo>
                <a:lnTo>
                  <a:pt x="827" y="186"/>
                </a:lnTo>
                <a:lnTo>
                  <a:pt x="805" y="190"/>
                </a:lnTo>
                <a:lnTo>
                  <a:pt x="784" y="197"/>
                </a:lnTo>
                <a:lnTo>
                  <a:pt x="760" y="202"/>
                </a:lnTo>
                <a:lnTo>
                  <a:pt x="736" y="209"/>
                </a:lnTo>
                <a:lnTo>
                  <a:pt x="712" y="214"/>
                </a:lnTo>
                <a:lnTo>
                  <a:pt x="689" y="221"/>
                </a:lnTo>
                <a:lnTo>
                  <a:pt x="662" y="226"/>
                </a:lnTo>
                <a:lnTo>
                  <a:pt x="636" y="233"/>
                </a:lnTo>
                <a:lnTo>
                  <a:pt x="612" y="238"/>
                </a:lnTo>
                <a:lnTo>
                  <a:pt x="589" y="245"/>
                </a:lnTo>
                <a:lnTo>
                  <a:pt x="565" y="250"/>
                </a:lnTo>
                <a:lnTo>
                  <a:pt x="541" y="255"/>
                </a:lnTo>
                <a:lnTo>
                  <a:pt x="519" y="259"/>
                </a:lnTo>
                <a:lnTo>
                  <a:pt x="498" y="264"/>
                </a:lnTo>
                <a:lnTo>
                  <a:pt x="477" y="269"/>
                </a:lnTo>
                <a:lnTo>
                  <a:pt x="455" y="274"/>
                </a:lnTo>
                <a:lnTo>
                  <a:pt x="436" y="278"/>
                </a:lnTo>
                <a:lnTo>
                  <a:pt x="417" y="283"/>
                </a:lnTo>
                <a:lnTo>
                  <a:pt x="398" y="286"/>
                </a:lnTo>
                <a:lnTo>
                  <a:pt x="381" y="290"/>
                </a:lnTo>
                <a:lnTo>
                  <a:pt x="365" y="293"/>
                </a:lnTo>
                <a:lnTo>
                  <a:pt x="348" y="297"/>
                </a:lnTo>
                <a:lnTo>
                  <a:pt x="331" y="300"/>
                </a:lnTo>
                <a:lnTo>
                  <a:pt x="314" y="302"/>
                </a:lnTo>
                <a:lnTo>
                  <a:pt x="300" y="307"/>
                </a:lnTo>
                <a:lnTo>
                  <a:pt x="286" y="309"/>
                </a:lnTo>
                <a:lnTo>
                  <a:pt x="272" y="312"/>
                </a:lnTo>
                <a:lnTo>
                  <a:pt x="260" y="314"/>
                </a:lnTo>
                <a:lnTo>
                  <a:pt x="248" y="314"/>
                </a:lnTo>
                <a:lnTo>
                  <a:pt x="236" y="316"/>
                </a:lnTo>
                <a:lnTo>
                  <a:pt x="214" y="321"/>
                </a:lnTo>
                <a:lnTo>
                  <a:pt x="193" y="321"/>
                </a:lnTo>
                <a:lnTo>
                  <a:pt x="176" y="324"/>
                </a:lnTo>
                <a:lnTo>
                  <a:pt x="162" y="324"/>
                </a:lnTo>
                <a:lnTo>
                  <a:pt x="145" y="324"/>
                </a:lnTo>
                <a:lnTo>
                  <a:pt x="131" y="324"/>
                </a:lnTo>
                <a:lnTo>
                  <a:pt x="117" y="324"/>
                </a:lnTo>
                <a:lnTo>
                  <a:pt x="105" y="321"/>
                </a:lnTo>
                <a:lnTo>
                  <a:pt x="91" y="321"/>
                </a:lnTo>
                <a:lnTo>
                  <a:pt x="81" y="319"/>
                </a:lnTo>
                <a:lnTo>
                  <a:pt x="69" y="316"/>
                </a:lnTo>
                <a:lnTo>
                  <a:pt x="60" y="314"/>
                </a:lnTo>
                <a:lnTo>
                  <a:pt x="50" y="312"/>
                </a:lnTo>
                <a:lnTo>
                  <a:pt x="40" y="309"/>
                </a:lnTo>
                <a:lnTo>
                  <a:pt x="33" y="305"/>
                </a:lnTo>
                <a:lnTo>
                  <a:pt x="26" y="302"/>
                </a:lnTo>
                <a:lnTo>
                  <a:pt x="19" y="297"/>
                </a:lnTo>
                <a:lnTo>
                  <a:pt x="12" y="295"/>
                </a:lnTo>
                <a:lnTo>
                  <a:pt x="7" y="290"/>
                </a:lnTo>
                <a:lnTo>
                  <a:pt x="2" y="2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33"/>
          <p:cNvSpPr/>
          <p:nvPr/>
        </p:nvSpPr>
        <p:spPr>
          <a:xfrm>
            <a:off x="5568554" y="1789510"/>
            <a:ext cx="122634" cy="488156"/>
          </a:xfrm>
          <a:custGeom>
            <a:avLst/>
            <a:gdLst>
              <a:gd name="txL" fmla="*/ 0 w 257"/>
              <a:gd name="txT" fmla="*/ 0 h 1025"/>
              <a:gd name="txR" fmla="*/ 257 w 257"/>
              <a:gd name="txB" fmla="*/ 1025 h 102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7" h="1025">
                <a:moveTo>
                  <a:pt x="19" y="95"/>
                </a:moveTo>
                <a:lnTo>
                  <a:pt x="12" y="90"/>
                </a:lnTo>
                <a:lnTo>
                  <a:pt x="4" y="85"/>
                </a:lnTo>
                <a:lnTo>
                  <a:pt x="2" y="81"/>
                </a:lnTo>
                <a:lnTo>
                  <a:pt x="0" y="73"/>
                </a:lnTo>
                <a:lnTo>
                  <a:pt x="0" y="64"/>
                </a:lnTo>
                <a:lnTo>
                  <a:pt x="0" y="54"/>
                </a:lnTo>
                <a:lnTo>
                  <a:pt x="2" y="45"/>
                </a:lnTo>
                <a:lnTo>
                  <a:pt x="4" y="38"/>
                </a:lnTo>
                <a:lnTo>
                  <a:pt x="7" y="31"/>
                </a:lnTo>
                <a:lnTo>
                  <a:pt x="9" y="23"/>
                </a:lnTo>
                <a:lnTo>
                  <a:pt x="12" y="19"/>
                </a:lnTo>
                <a:lnTo>
                  <a:pt x="16" y="14"/>
                </a:lnTo>
                <a:lnTo>
                  <a:pt x="21" y="9"/>
                </a:lnTo>
                <a:lnTo>
                  <a:pt x="26" y="4"/>
                </a:lnTo>
                <a:lnTo>
                  <a:pt x="31" y="2"/>
                </a:lnTo>
                <a:lnTo>
                  <a:pt x="35" y="2"/>
                </a:lnTo>
                <a:lnTo>
                  <a:pt x="43" y="0"/>
                </a:lnTo>
                <a:lnTo>
                  <a:pt x="50" y="0"/>
                </a:lnTo>
                <a:lnTo>
                  <a:pt x="57" y="0"/>
                </a:lnTo>
                <a:lnTo>
                  <a:pt x="66" y="2"/>
                </a:lnTo>
                <a:lnTo>
                  <a:pt x="76" y="4"/>
                </a:lnTo>
                <a:lnTo>
                  <a:pt x="85" y="7"/>
                </a:lnTo>
                <a:lnTo>
                  <a:pt x="95" y="9"/>
                </a:lnTo>
                <a:lnTo>
                  <a:pt x="104" y="14"/>
                </a:lnTo>
                <a:lnTo>
                  <a:pt x="116" y="19"/>
                </a:lnTo>
                <a:lnTo>
                  <a:pt x="138" y="33"/>
                </a:lnTo>
                <a:lnTo>
                  <a:pt x="159" y="45"/>
                </a:lnTo>
                <a:lnTo>
                  <a:pt x="178" y="57"/>
                </a:lnTo>
                <a:lnTo>
                  <a:pt x="195" y="69"/>
                </a:lnTo>
                <a:lnTo>
                  <a:pt x="205" y="73"/>
                </a:lnTo>
                <a:lnTo>
                  <a:pt x="212" y="78"/>
                </a:lnTo>
                <a:lnTo>
                  <a:pt x="216" y="83"/>
                </a:lnTo>
                <a:lnTo>
                  <a:pt x="224" y="88"/>
                </a:lnTo>
                <a:lnTo>
                  <a:pt x="228" y="95"/>
                </a:lnTo>
                <a:lnTo>
                  <a:pt x="233" y="100"/>
                </a:lnTo>
                <a:lnTo>
                  <a:pt x="236" y="104"/>
                </a:lnTo>
                <a:lnTo>
                  <a:pt x="238" y="109"/>
                </a:lnTo>
                <a:lnTo>
                  <a:pt x="240" y="116"/>
                </a:lnTo>
                <a:lnTo>
                  <a:pt x="243" y="128"/>
                </a:lnTo>
                <a:lnTo>
                  <a:pt x="245" y="140"/>
                </a:lnTo>
                <a:lnTo>
                  <a:pt x="247" y="154"/>
                </a:lnTo>
                <a:lnTo>
                  <a:pt x="250" y="171"/>
                </a:lnTo>
                <a:lnTo>
                  <a:pt x="252" y="192"/>
                </a:lnTo>
                <a:lnTo>
                  <a:pt x="252" y="202"/>
                </a:lnTo>
                <a:lnTo>
                  <a:pt x="252" y="214"/>
                </a:lnTo>
                <a:lnTo>
                  <a:pt x="252" y="226"/>
                </a:lnTo>
                <a:lnTo>
                  <a:pt x="255" y="238"/>
                </a:lnTo>
                <a:lnTo>
                  <a:pt x="255" y="250"/>
                </a:lnTo>
                <a:lnTo>
                  <a:pt x="255" y="264"/>
                </a:lnTo>
                <a:lnTo>
                  <a:pt x="255" y="278"/>
                </a:lnTo>
                <a:lnTo>
                  <a:pt x="255" y="292"/>
                </a:lnTo>
                <a:lnTo>
                  <a:pt x="257" y="309"/>
                </a:lnTo>
                <a:lnTo>
                  <a:pt x="257" y="326"/>
                </a:lnTo>
                <a:lnTo>
                  <a:pt x="257" y="342"/>
                </a:lnTo>
                <a:lnTo>
                  <a:pt x="257" y="359"/>
                </a:lnTo>
                <a:lnTo>
                  <a:pt x="255" y="378"/>
                </a:lnTo>
                <a:lnTo>
                  <a:pt x="255" y="395"/>
                </a:lnTo>
                <a:lnTo>
                  <a:pt x="255" y="416"/>
                </a:lnTo>
                <a:lnTo>
                  <a:pt x="255" y="435"/>
                </a:lnTo>
                <a:lnTo>
                  <a:pt x="255" y="457"/>
                </a:lnTo>
                <a:lnTo>
                  <a:pt x="252" y="478"/>
                </a:lnTo>
                <a:lnTo>
                  <a:pt x="252" y="499"/>
                </a:lnTo>
                <a:lnTo>
                  <a:pt x="252" y="521"/>
                </a:lnTo>
                <a:lnTo>
                  <a:pt x="250" y="566"/>
                </a:lnTo>
                <a:lnTo>
                  <a:pt x="247" y="611"/>
                </a:lnTo>
                <a:lnTo>
                  <a:pt x="245" y="652"/>
                </a:lnTo>
                <a:lnTo>
                  <a:pt x="243" y="692"/>
                </a:lnTo>
                <a:lnTo>
                  <a:pt x="240" y="730"/>
                </a:lnTo>
                <a:lnTo>
                  <a:pt x="238" y="766"/>
                </a:lnTo>
                <a:lnTo>
                  <a:pt x="238" y="799"/>
                </a:lnTo>
                <a:lnTo>
                  <a:pt x="236" y="833"/>
                </a:lnTo>
                <a:lnTo>
                  <a:pt x="236" y="864"/>
                </a:lnTo>
                <a:lnTo>
                  <a:pt x="236" y="892"/>
                </a:lnTo>
                <a:lnTo>
                  <a:pt x="233" y="918"/>
                </a:lnTo>
                <a:lnTo>
                  <a:pt x="233" y="944"/>
                </a:lnTo>
                <a:lnTo>
                  <a:pt x="236" y="966"/>
                </a:lnTo>
                <a:lnTo>
                  <a:pt x="236" y="987"/>
                </a:lnTo>
                <a:lnTo>
                  <a:pt x="238" y="1009"/>
                </a:lnTo>
                <a:lnTo>
                  <a:pt x="238" y="1025"/>
                </a:lnTo>
                <a:lnTo>
                  <a:pt x="128" y="1025"/>
                </a:lnTo>
                <a:lnTo>
                  <a:pt x="128" y="994"/>
                </a:lnTo>
                <a:lnTo>
                  <a:pt x="128" y="961"/>
                </a:lnTo>
                <a:lnTo>
                  <a:pt x="128" y="930"/>
                </a:lnTo>
                <a:lnTo>
                  <a:pt x="128" y="899"/>
                </a:lnTo>
                <a:lnTo>
                  <a:pt x="128" y="871"/>
                </a:lnTo>
                <a:lnTo>
                  <a:pt x="128" y="842"/>
                </a:lnTo>
                <a:lnTo>
                  <a:pt x="126" y="814"/>
                </a:lnTo>
                <a:lnTo>
                  <a:pt x="126" y="785"/>
                </a:lnTo>
                <a:lnTo>
                  <a:pt x="126" y="759"/>
                </a:lnTo>
                <a:lnTo>
                  <a:pt x="126" y="733"/>
                </a:lnTo>
                <a:lnTo>
                  <a:pt x="126" y="706"/>
                </a:lnTo>
                <a:lnTo>
                  <a:pt x="124" y="680"/>
                </a:lnTo>
                <a:lnTo>
                  <a:pt x="124" y="656"/>
                </a:lnTo>
                <a:lnTo>
                  <a:pt x="124" y="633"/>
                </a:lnTo>
                <a:lnTo>
                  <a:pt x="121" y="609"/>
                </a:lnTo>
                <a:lnTo>
                  <a:pt x="121" y="587"/>
                </a:lnTo>
                <a:lnTo>
                  <a:pt x="121" y="564"/>
                </a:lnTo>
                <a:lnTo>
                  <a:pt x="119" y="542"/>
                </a:lnTo>
                <a:lnTo>
                  <a:pt x="119" y="521"/>
                </a:lnTo>
                <a:lnTo>
                  <a:pt x="116" y="502"/>
                </a:lnTo>
                <a:lnTo>
                  <a:pt x="114" y="464"/>
                </a:lnTo>
                <a:lnTo>
                  <a:pt x="114" y="426"/>
                </a:lnTo>
                <a:lnTo>
                  <a:pt x="112" y="392"/>
                </a:lnTo>
                <a:lnTo>
                  <a:pt x="109" y="359"/>
                </a:lnTo>
                <a:lnTo>
                  <a:pt x="107" y="330"/>
                </a:lnTo>
                <a:lnTo>
                  <a:pt x="104" y="302"/>
                </a:lnTo>
                <a:lnTo>
                  <a:pt x="100" y="276"/>
                </a:lnTo>
                <a:lnTo>
                  <a:pt x="95" y="252"/>
                </a:lnTo>
                <a:lnTo>
                  <a:pt x="90" y="230"/>
                </a:lnTo>
                <a:lnTo>
                  <a:pt x="85" y="209"/>
                </a:lnTo>
                <a:lnTo>
                  <a:pt x="81" y="192"/>
                </a:lnTo>
                <a:lnTo>
                  <a:pt x="76" y="173"/>
                </a:lnTo>
                <a:lnTo>
                  <a:pt x="71" y="159"/>
                </a:lnTo>
                <a:lnTo>
                  <a:pt x="66" y="145"/>
                </a:lnTo>
                <a:lnTo>
                  <a:pt x="62" y="133"/>
                </a:lnTo>
                <a:lnTo>
                  <a:pt x="54" y="123"/>
                </a:lnTo>
                <a:lnTo>
                  <a:pt x="50" y="114"/>
                </a:lnTo>
                <a:lnTo>
                  <a:pt x="45" y="107"/>
                </a:lnTo>
                <a:lnTo>
                  <a:pt x="38" y="102"/>
                </a:lnTo>
                <a:lnTo>
                  <a:pt x="31" y="100"/>
                </a:lnTo>
                <a:lnTo>
                  <a:pt x="26" y="97"/>
                </a:lnTo>
                <a:lnTo>
                  <a:pt x="19" y="9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34"/>
          <p:cNvSpPr/>
          <p:nvPr/>
        </p:nvSpPr>
        <p:spPr>
          <a:xfrm>
            <a:off x="5787629" y="1657350"/>
            <a:ext cx="155972" cy="572691"/>
          </a:xfrm>
          <a:custGeom>
            <a:avLst/>
            <a:gdLst>
              <a:gd name="txL" fmla="*/ 0 w 328"/>
              <a:gd name="txT" fmla="*/ 0 h 1202"/>
              <a:gd name="txR" fmla="*/ 328 w 328"/>
              <a:gd name="txB" fmla="*/ 1202 h 120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8" h="1202">
                <a:moveTo>
                  <a:pt x="328" y="143"/>
                </a:moveTo>
                <a:lnTo>
                  <a:pt x="328" y="148"/>
                </a:lnTo>
                <a:lnTo>
                  <a:pt x="328" y="155"/>
                </a:lnTo>
                <a:lnTo>
                  <a:pt x="328" y="162"/>
                </a:lnTo>
                <a:lnTo>
                  <a:pt x="326" y="172"/>
                </a:lnTo>
                <a:lnTo>
                  <a:pt x="326" y="181"/>
                </a:lnTo>
                <a:lnTo>
                  <a:pt x="324" y="193"/>
                </a:lnTo>
                <a:lnTo>
                  <a:pt x="321" y="205"/>
                </a:lnTo>
                <a:lnTo>
                  <a:pt x="319" y="219"/>
                </a:lnTo>
                <a:lnTo>
                  <a:pt x="316" y="233"/>
                </a:lnTo>
                <a:lnTo>
                  <a:pt x="312" y="250"/>
                </a:lnTo>
                <a:lnTo>
                  <a:pt x="307" y="269"/>
                </a:lnTo>
                <a:lnTo>
                  <a:pt x="302" y="288"/>
                </a:lnTo>
                <a:lnTo>
                  <a:pt x="297" y="307"/>
                </a:lnTo>
                <a:lnTo>
                  <a:pt x="293" y="329"/>
                </a:lnTo>
                <a:lnTo>
                  <a:pt x="288" y="350"/>
                </a:lnTo>
                <a:lnTo>
                  <a:pt x="281" y="374"/>
                </a:lnTo>
                <a:lnTo>
                  <a:pt x="276" y="388"/>
                </a:lnTo>
                <a:lnTo>
                  <a:pt x="274" y="400"/>
                </a:lnTo>
                <a:lnTo>
                  <a:pt x="269" y="414"/>
                </a:lnTo>
                <a:lnTo>
                  <a:pt x="266" y="429"/>
                </a:lnTo>
                <a:lnTo>
                  <a:pt x="262" y="445"/>
                </a:lnTo>
                <a:lnTo>
                  <a:pt x="257" y="462"/>
                </a:lnTo>
                <a:lnTo>
                  <a:pt x="252" y="481"/>
                </a:lnTo>
                <a:lnTo>
                  <a:pt x="247" y="498"/>
                </a:lnTo>
                <a:lnTo>
                  <a:pt x="243" y="517"/>
                </a:lnTo>
                <a:lnTo>
                  <a:pt x="238" y="538"/>
                </a:lnTo>
                <a:lnTo>
                  <a:pt x="233" y="559"/>
                </a:lnTo>
                <a:lnTo>
                  <a:pt x="228" y="581"/>
                </a:lnTo>
                <a:lnTo>
                  <a:pt x="223" y="602"/>
                </a:lnTo>
                <a:lnTo>
                  <a:pt x="219" y="626"/>
                </a:lnTo>
                <a:lnTo>
                  <a:pt x="212" y="652"/>
                </a:lnTo>
                <a:lnTo>
                  <a:pt x="207" y="676"/>
                </a:lnTo>
                <a:lnTo>
                  <a:pt x="200" y="702"/>
                </a:lnTo>
                <a:lnTo>
                  <a:pt x="195" y="728"/>
                </a:lnTo>
                <a:lnTo>
                  <a:pt x="188" y="757"/>
                </a:lnTo>
                <a:lnTo>
                  <a:pt x="183" y="786"/>
                </a:lnTo>
                <a:lnTo>
                  <a:pt x="176" y="816"/>
                </a:lnTo>
                <a:lnTo>
                  <a:pt x="169" y="847"/>
                </a:lnTo>
                <a:lnTo>
                  <a:pt x="164" y="878"/>
                </a:lnTo>
                <a:lnTo>
                  <a:pt x="157" y="909"/>
                </a:lnTo>
                <a:lnTo>
                  <a:pt x="150" y="943"/>
                </a:lnTo>
                <a:lnTo>
                  <a:pt x="142" y="978"/>
                </a:lnTo>
                <a:lnTo>
                  <a:pt x="135" y="1012"/>
                </a:lnTo>
                <a:lnTo>
                  <a:pt x="128" y="1047"/>
                </a:lnTo>
                <a:lnTo>
                  <a:pt x="121" y="1085"/>
                </a:lnTo>
                <a:lnTo>
                  <a:pt x="112" y="1124"/>
                </a:lnTo>
                <a:lnTo>
                  <a:pt x="104" y="1162"/>
                </a:lnTo>
                <a:lnTo>
                  <a:pt x="97" y="1202"/>
                </a:lnTo>
                <a:lnTo>
                  <a:pt x="0" y="1202"/>
                </a:lnTo>
                <a:lnTo>
                  <a:pt x="4" y="1166"/>
                </a:lnTo>
                <a:lnTo>
                  <a:pt x="9" y="1133"/>
                </a:lnTo>
                <a:lnTo>
                  <a:pt x="16" y="1100"/>
                </a:lnTo>
                <a:lnTo>
                  <a:pt x="21" y="1066"/>
                </a:lnTo>
                <a:lnTo>
                  <a:pt x="26" y="1033"/>
                </a:lnTo>
                <a:lnTo>
                  <a:pt x="30" y="1002"/>
                </a:lnTo>
                <a:lnTo>
                  <a:pt x="38" y="971"/>
                </a:lnTo>
                <a:lnTo>
                  <a:pt x="42" y="943"/>
                </a:lnTo>
                <a:lnTo>
                  <a:pt x="47" y="914"/>
                </a:lnTo>
                <a:lnTo>
                  <a:pt x="52" y="886"/>
                </a:lnTo>
                <a:lnTo>
                  <a:pt x="57" y="857"/>
                </a:lnTo>
                <a:lnTo>
                  <a:pt x="61" y="831"/>
                </a:lnTo>
                <a:lnTo>
                  <a:pt x="66" y="805"/>
                </a:lnTo>
                <a:lnTo>
                  <a:pt x="71" y="778"/>
                </a:lnTo>
                <a:lnTo>
                  <a:pt x="73" y="755"/>
                </a:lnTo>
                <a:lnTo>
                  <a:pt x="78" y="728"/>
                </a:lnTo>
                <a:lnTo>
                  <a:pt x="83" y="707"/>
                </a:lnTo>
                <a:lnTo>
                  <a:pt x="85" y="683"/>
                </a:lnTo>
                <a:lnTo>
                  <a:pt x="90" y="662"/>
                </a:lnTo>
                <a:lnTo>
                  <a:pt x="92" y="640"/>
                </a:lnTo>
                <a:lnTo>
                  <a:pt x="97" y="621"/>
                </a:lnTo>
                <a:lnTo>
                  <a:pt x="100" y="602"/>
                </a:lnTo>
                <a:lnTo>
                  <a:pt x="102" y="583"/>
                </a:lnTo>
                <a:lnTo>
                  <a:pt x="107" y="564"/>
                </a:lnTo>
                <a:lnTo>
                  <a:pt x="109" y="548"/>
                </a:lnTo>
                <a:lnTo>
                  <a:pt x="112" y="531"/>
                </a:lnTo>
                <a:lnTo>
                  <a:pt x="114" y="517"/>
                </a:lnTo>
                <a:lnTo>
                  <a:pt x="116" y="502"/>
                </a:lnTo>
                <a:lnTo>
                  <a:pt x="116" y="488"/>
                </a:lnTo>
                <a:lnTo>
                  <a:pt x="119" y="476"/>
                </a:lnTo>
                <a:lnTo>
                  <a:pt x="121" y="464"/>
                </a:lnTo>
                <a:lnTo>
                  <a:pt x="121" y="452"/>
                </a:lnTo>
                <a:lnTo>
                  <a:pt x="123" y="431"/>
                </a:lnTo>
                <a:lnTo>
                  <a:pt x="126" y="410"/>
                </a:lnTo>
                <a:lnTo>
                  <a:pt x="126" y="388"/>
                </a:lnTo>
                <a:lnTo>
                  <a:pt x="128" y="369"/>
                </a:lnTo>
                <a:lnTo>
                  <a:pt x="131" y="350"/>
                </a:lnTo>
                <a:lnTo>
                  <a:pt x="131" y="331"/>
                </a:lnTo>
                <a:lnTo>
                  <a:pt x="131" y="314"/>
                </a:lnTo>
                <a:lnTo>
                  <a:pt x="133" y="298"/>
                </a:lnTo>
                <a:lnTo>
                  <a:pt x="133" y="281"/>
                </a:lnTo>
                <a:lnTo>
                  <a:pt x="133" y="264"/>
                </a:lnTo>
                <a:lnTo>
                  <a:pt x="133" y="248"/>
                </a:lnTo>
                <a:lnTo>
                  <a:pt x="133" y="233"/>
                </a:lnTo>
                <a:lnTo>
                  <a:pt x="133" y="219"/>
                </a:lnTo>
                <a:lnTo>
                  <a:pt x="133" y="205"/>
                </a:lnTo>
                <a:lnTo>
                  <a:pt x="133" y="193"/>
                </a:lnTo>
                <a:lnTo>
                  <a:pt x="133" y="181"/>
                </a:lnTo>
                <a:lnTo>
                  <a:pt x="128" y="162"/>
                </a:lnTo>
                <a:lnTo>
                  <a:pt x="123" y="145"/>
                </a:lnTo>
                <a:lnTo>
                  <a:pt x="119" y="129"/>
                </a:lnTo>
                <a:lnTo>
                  <a:pt x="114" y="114"/>
                </a:lnTo>
                <a:lnTo>
                  <a:pt x="107" y="102"/>
                </a:lnTo>
                <a:lnTo>
                  <a:pt x="102" y="91"/>
                </a:lnTo>
                <a:lnTo>
                  <a:pt x="92" y="83"/>
                </a:lnTo>
                <a:lnTo>
                  <a:pt x="85" y="76"/>
                </a:lnTo>
                <a:lnTo>
                  <a:pt x="76" y="72"/>
                </a:lnTo>
                <a:lnTo>
                  <a:pt x="69" y="67"/>
                </a:lnTo>
                <a:lnTo>
                  <a:pt x="64" y="62"/>
                </a:lnTo>
                <a:lnTo>
                  <a:pt x="59" y="57"/>
                </a:lnTo>
                <a:lnTo>
                  <a:pt x="57" y="50"/>
                </a:lnTo>
                <a:lnTo>
                  <a:pt x="57" y="43"/>
                </a:lnTo>
                <a:lnTo>
                  <a:pt x="57" y="33"/>
                </a:lnTo>
                <a:lnTo>
                  <a:pt x="61" y="26"/>
                </a:lnTo>
                <a:lnTo>
                  <a:pt x="61" y="22"/>
                </a:lnTo>
                <a:lnTo>
                  <a:pt x="64" y="17"/>
                </a:lnTo>
                <a:lnTo>
                  <a:pt x="71" y="12"/>
                </a:lnTo>
                <a:lnTo>
                  <a:pt x="78" y="7"/>
                </a:lnTo>
                <a:lnTo>
                  <a:pt x="90" y="5"/>
                </a:lnTo>
                <a:lnTo>
                  <a:pt x="102" y="3"/>
                </a:lnTo>
                <a:lnTo>
                  <a:pt x="116" y="0"/>
                </a:lnTo>
                <a:lnTo>
                  <a:pt x="133" y="0"/>
                </a:lnTo>
                <a:lnTo>
                  <a:pt x="147" y="0"/>
                </a:lnTo>
                <a:lnTo>
                  <a:pt x="164" y="3"/>
                </a:lnTo>
                <a:lnTo>
                  <a:pt x="181" y="5"/>
                </a:lnTo>
                <a:lnTo>
                  <a:pt x="197" y="10"/>
                </a:lnTo>
                <a:lnTo>
                  <a:pt x="214" y="14"/>
                </a:lnTo>
                <a:lnTo>
                  <a:pt x="233" y="22"/>
                </a:lnTo>
                <a:lnTo>
                  <a:pt x="250" y="29"/>
                </a:lnTo>
                <a:lnTo>
                  <a:pt x="269" y="38"/>
                </a:lnTo>
                <a:lnTo>
                  <a:pt x="281" y="53"/>
                </a:lnTo>
                <a:lnTo>
                  <a:pt x="293" y="67"/>
                </a:lnTo>
                <a:lnTo>
                  <a:pt x="305" y="79"/>
                </a:lnTo>
                <a:lnTo>
                  <a:pt x="312" y="91"/>
                </a:lnTo>
                <a:lnTo>
                  <a:pt x="319" y="102"/>
                </a:lnTo>
                <a:lnTo>
                  <a:pt x="326" y="114"/>
                </a:lnTo>
                <a:lnTo>
                  <a:pt x="328" y="129"/>
                </a:lnTo>
                <a:lnTo>
                  <a:pt x="328" y="14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4" name="Freeform 36"/>
          <p:cNvSpPr/>
          <p:nvPr/>
        </p:nvSpPr>
        <p:spPr>
          <a:xfrm>
            <a:off x="5233988" y="2174081"/>
            <a:ext cx="785813" cy="221456"/>
          </a:xfrm>
          <a:custGeom>
            <a:avLst/>
            <a:gdLst>
              <a:gd name="txL" fmla="*/ 0 w 1651"/>
              <a:gd name="txT" fmla="*/ 0 h 465"/>
              <a:gd name="txR" fmla="*/ 1651 w 1651"/>
              <a:gd name="txB" fmla="*/ 465 h 46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51" h="465">
                <a:moveTo>
                  <a:pt x="195" y="465"/>
                </a:moveTo>
                <a:lnTo>
                  <a:pt x="188" y="465"/>
                </a:lnTo>
                <a:lnTo>
                  <a:pt x="181" y="465"/>
                </a:lnTo>
                <a:lnTo>
                  <a:pt x="174" y="462"/>
                </a:lnTo>
                <a:lnTo>
                  <a:pt x="169" y="460"/>
                </a:lnTo>
                <a:lnTo>
                  <a:pt x="162" y="457"/>
                </a:lnTo>
                <a:lnTo>
                  <a:pt x="155" y="455"/>
                </a:lnTo>
                <a:lnTo>
                  <a:pt x="147" y="450"/>
                </a:lnTo>
                <a:lnTo>
                  <a:pt x="140" y="446"/>
                </a:lnTo>
                <a:lnTo>
                  <a:pt x="133" y="441"/>
                </a:lnTo>
                <a:lnTo>
                  <a:pt x="126" y="436"/>
                </a:lnTo>
                <a:lnTo>
                  <a:pt x="119" y="429"/>
                </a:lnTo>
                <a:lnTo>
                  <a:pt x="112" y="422"/>
                </a:lnTo>
                <a:lnTo>
                  <a:pt x="107" y="415"/>
                </a:lnTo>
                <a:lnTo>
                  <a:pt x="100" y="405"/>
                </a:lnTo>
                <a:lnTo>
                  <a:pt x="93" y="398"/>
                </a:lnTo>
                <a:lnTo>
                  <a:pt x="85" y="388"/>
                </a:lnTo>
                <a:lnTo>
                  <a:pt x="69" y="374"/>
                </a:lnTo>
                <a:lnTo>
                  <a:pt x="52" y="357"/>
                </a:lnTo>
                <a:lnTo>
                  <a:pt x="40" y="343"/>
                </a:lnTo>
                <a:lnTo>
                  <a:pt x="28" y="329"/>
                </a:lnTo>
                <a:lnTo>
                  <a:pt x="19" y="315"/>
                </a:lnTo>
                <a:lnTo>
                  <a:pt x="12" y="300"/>
                </a:lnTo>
                <a:lnTo>
                  <a:pt x="4" y="286"/>
                </a:lnTo>
                <a:lnTo>
                  <a:pt x="0" y="272"/>
                </a:lnTo>
                <a:lnTo>
                  <a:pt x="33" y="272"/>
                </a:lnTo>
                <a:lnTo>
                  <a:pt x="66" y="269"/>
                </a:lnTo>
                <a:lnTo>
                  <a:pt x="100" y="267"/>
                </a:lnTo>
                <a:lnTo>
                  <a:pt x="136" y="265"/>
                </a:lnTo>
                <a:lnTo>
                  <a:pt x="171" y="260"/>
                </a:lnTo>
                <a:lnTo>
                  <a:pt x="207" y="255"/>
                </a:lnTo>
                <a:lnTo>
                  <a:pt x="281" y="246"/>
                </a:lnTo>
                <a:lnTo>
                  <a:pt x="290" y="243"/>
                </a:lnTo>
                <a:lnTo>
                  <a:pt x="298" y="243"/>
                </a:lnTo>
                <a:lnTo>
                  <a:pt x="309" y="241"/>
                </a:lnTo>
                <a:lnTo>
                  <a:pt x="319" y="238"/>
                </a:lnTo>
                <a:lnTo>
                  <a:pt x="331" y="238"/>
                </a:lnTo>
                <a:lnTo>
                  <a:pt x="345" y="236"/>
                </a:lnTo>
                <a:lnTo>
                  <a:pt x="357" y="234"/>
                </a:lnTo>
                <a:lnTo>
                  <a:pt x="371" y="231"/>
                </a:lnTo>
                <a:lnTo>
                  <a:pt x="388" y="229"/>
                </a:lnTo>
                <a:lnTo>
                  <a:pt x="405" y="227"/>
                </a:lnTo>
                <a:lnTo>
                  <a:pt x="421" y="222"/>
                </a:lnTo>
                <a:lnTo>
                  <a:pt x="438" y="219"/>
                </a:lnTo>
                <a:lnTo>
                  <a:pt x="457" y="217"/>
                </a:lnTo>
                <a:lnTo>
                  <a:pt x="476" y="212"/>
                </a:lnTo>
                <a:lnTo>
                  <a:pt x="495" y="210"/>
                </a:lnTo>
                <a:lnTo>
                  <a:pt x="517" y="205"/>
                </a:lnTo>
                <a:lnTo>
                  <a:pt x="538" y="203"/>
                </a:lnTo>
                <a:lnTo>
                  <a:pt x="560" y="198"/>
                </a:lnTo>
                <a:lnTo>
                  <a:pt x="583" y="193"/>
                </a:lnTo>
                <a:lnTo>
                  <a:pt x="607" y="188"/>
                </a:lnTo>
                <a:lnTo>
                  <a:pt x="634" y="184"/>
                </a:lnTo>
                <a:lnTo>
                  <a:pt x="657" y="179"/>
                </a:lnTo>
                <a:lnTo>
                  <a:pt x="684" y="174"/>
                </a:lnTo>
                <a:lnTo>
                  <a:pt x="712" y="167"/>
                </a:lnTo>
                <a:lnTo>
                  <a:pt x="738" y="162"/>
                </a:lnTo>
                <a:lnTo>
                  <a:pt x="767" y="158"/>
                </a:lnTo>
                <a:lnTo>
                  <a:pt x="798" y="150"/>
                </a:lnTo>
                <a:lnTo>
                  <a:pt x="827" y="143"/>
                </a:lnTo>
                <a:lnTo>
                  <a:pt x="858" y="138"/>
                </a:lnTo>
                <a:lnTo>
                  <a:pt x="888" y="131"/>
                </a:lnTo>
                <a:lnTo>
                  <a:pt x="922" y="124"/>
                </a:lnTo>
                <a:lnTo>
                  <a:pt x="955" y="117"/>
                </a:lnTo>
                <a:lnTo>
                  <a:pt x="986" y="110"/>
                </a:lnTo>
                <a:lnTo>
                  <a:pt x="1020" y="103"/>
                </a:lnTo>
                <a:lnTo>
                  <a:pt x="1051" y="96"/>
                </a:lnTo>
                <a:lnTo>
                  <a:pt x="1079" y="88"/>
                </a:lnTo>
                <a:lnTo>
                  <a:pt x="1110" y="81"/>
                </a:lnTo>
                <a:lnTo>
                  <a:pt x="1139" y="77"/>
                </a:lnTo>
                <a:lnTo>
                  <a:pt x="1165" y="69"/>
                </a:lnTo>
                <a:lnTo>
                  <a:pt x="1191" y="65"/>
                </a:lnTo>
                <a:lnTo>
                  <a:pt x="1217" y="60"/>
                </a:lnTo>
                <a:lnTo>
                  <a:pt x="1244" y="55"/>
                </a:lnTo>
                <a:lnTo>
                  <a:pt x="1267" y="50"/>
                </a:lnTo>
                <a:lnTo>
                  <a:pt x="1289" y="46"/>
                </a:lnTo>
                <a:lnTo>
                  <a:pt x="1313" y="41"/>
                </a:lnTo>
                <a:lnTo>
                  <a:pt x="1334" y="36"/>
                </a:lnTo>
                <a:lnTo>
                  <a:pt x="1353" y="31"/>
                </a:lnTo>
                <a:lnTo>
                  <a:pt x="1372" y="29"/>
                </a:lnTo>
                <a:lnTo>
                  <a:pt x="1391" y="24"/>
                </a:lnTo>
                <a:lnTo>
                  <a:pt x="1408" y="22"/>
                </a:lnTo>
                <a:lnTo>
                  <a:pt x="1425" y="19"/>
                </a:lnTo>
                <a:lnTo>
                  <a:pt x="1441" y="17"/>
                </a:lnTo>
                <a:lnTo>
                  <a:pt x="1456" y="15"/>
                </a:lnTo>
                <a:lnTo>
                  <a:pt x="1470" y="12"/>
                </a:lnTo>
                <a:lnTo>
                  <a:pt x="1482" y="10"/>
                </a:lnTo>
                <a:lnTo>
                  <a:pt x="1494" y="8"/>
                </a:lnTo>
                <a:lnTo>
                  <a:pt x="1506" y="5"/>
                </a:lnTo>
                <a:lnTo>
                  <a:pt x="1515" y="5"/>
                </a:lnTo>
                <a:lnTo>
                  <a:pt x="1525" y="3"/>
                </a:lnTo>
                <a:lnTo>
                  <a:pt x="1532" y="3"/>
                </a:lnTo>
                <a:lnTo>
                  <a:pt x="1539" y="0"/>
                </a:lnTo>
                <a:lnTo>
                  <a:pt x="1544" y="0"/>
                </a:lnTo>
                <a:lnTo>
                  <a:pt x="1549" y="0"/>
                </a:lnTo>
                <a:lnTo>
                  <a:pt x="1553" y="0"/>
                </a:lnTo>
                <a:lnTo>
                  <a:pt x="1568" y="0"/>
                </a:lnTo>
                <a:lnTo>
                  <a:pt x="1582" y="3"/>
                </a:lnTo>
                <a:lnTo>
                  <a:pt x="1594" y="5"/>
                </a:lnTo>
                <a:lnTo>
                  <a:pt x="1606" y="8"/>
                </a:lnTo>
                <a:lnTo>
                  <a:pt x="1618" y="12"/>
                </a:lnTo>
                <a:lnTo>
                  <a:pt x="1625" y="17"/>
                </a:lnTo>
                <a:lnTo>
                  <a:pt x="1634" y="22"/>
                </a:lnTo>
                <a:lnTo>
                  <a:pt x="1639" y="27"/>
                </a:lnTo>
                <a:lnTo>
                  <a:pt x="1644" y="31"/>
                </a:lnTo>
                <a:lnTo>
                  <a:pt x="1646" y="36"/>
                </a:lnTo>
                <a:lnTo>
                  <a:pt x="1649" y="41"/>
                </a:lnTo>
                <a:lnTo>
                  <a:pt x="1651" y="46"/>
                </a:lnTo>
                <a:lnTo>
                  <a:pt x="1651" y="55"/>
                </a:lnTo>
                <a:lnTo>
                  <a:pt x="1651" y="65"/>
                </a:lnTo>
                <a:lnTo>
                  <a:pt x="1651" y="67"/>
                </a:lnTo>
                <a:lnTo>
                  <a:pt x="1651" y="69"/>
                </a:lnTo>
                <a:lnTo>
                  <a:pt x="1649" y="72"/>
                </a:lnTo>
                <a:lnTo>
                  <a:pt x="1644" y="74"/>
                </a:lnTo>
                <a:lnTo>
                  <a:pt x="1641" y="77"/>
                </a:lnTo>
                <a:lnTo>
                  <a:pt x="1637" y="79"/>
                </a:lnTo>
                <a:lnTo>
                  <a:pt x="1630" y="81"/>
                </a:lnTo>
                <a:lnTo>
                  <a:pt x="1625" y="86"/>
                </a:lnTo>
                <a:lnTo>
                  <a:pt x="1618" y="88"/>
                </a:lnTo>
                <a:lnTo>
                  <a:pt x="1608" y="91"/>
                </a:lnTo>
                <a:lnTo>
                  <a:pt x="1599" y="96"/>
                </a:lnTo>
                <a:lnTo>
                  <a:pt x="1589" y="98"/>
                </a:lnTo>
                <a:lnTo>
                  <a:pt x="1580" y="103"/>
                </a:lnTo>
                <a:lnTo>
                  <a:pt x="1568" y="108"/>
                </a:lnTo>
                <a:lnTo>
                  <a:pt x="1556" y="112"/>
                </a:lnTo>
                <a:lnTo>
                  <a:pt x="1541" y="117"/>
                </a:lnTo>
                <a:lnTo>
                  <a:pt x="1525" y="122"/>
                </a:lnTo>
                <a:lnTo>
                  <a:pt x="1506" y="127"/>
                </a:lnTo>
                <a:lnTo>
                  <a:pt x="1487" y="131"/>
                </a:lnTo>
                <a:lnTo>
                  <a:pt x="1465" y="138"/>
                </a:lnTo>
                <a:lnTo>
                  <a:pt x="1444" y="143"/>
                </a:lnTo>
                <a:lnTo>
                  <a:pt x="1417" y="150"/>
                </a:lnTo>
                <a:lnTo>
                  <a:pt x="1391" y="158"/>
                </a:lnTo>
                <a:lnTo>
                  <a:pt x="1365" y="162"/>
                </a:lnTo>
                <a:lnTo>
                  <a:pt x="1334" y="169"/>
                </a:lnTo>
                <a:lnTo>
                  <a:pt x="1303" y="177"/>
                </a:lnTo>
                <a:lnTo>
                  <a:pt x="1270" y="184"/>
                </a:lnTo>
                <a:lnTo>
                  <a:pt x="1234" y="191"/>
                </a:lnTo>
                <a:lnTo>
                  <a:pt x="1198" y="198"/>
                </a:lnTo>
                <a:lnTo>
                  <a:pt x="1160" y="205"/>
                </a:lnTo>
                <a:lnTo>
                  <a:pt x="1120" y="212"/>
                </a:lnTo>
                <a:lnTo>
                  <a:pt x="1077" y="219"/>
                </a:lnTo>
                <a:lnTo>
                  <a:pt x="1034" y="229"/>
                </a:lnTo>
                <a:lnTo>
                  <a:pt x="991" y="238"/>
                </a:lnTo>
                <a:lnTo>
                  <a:pt x="950" y="248"/>
                </a:lnTo>
                <a:lnTo>
                  <a:pt x="910" y="260"/>
                </a:lnTo>
                <a:lnTo>
                  <a:pt x="869" y="269"/>
                </a:lnTo>
                <a:lnTo>
                  <a:pt x="831" y="279"/>
                </a:lnTo>
                <a:lnTo>
                  <a:pt x="793" y="288"/>
                </a:lnTo>
                <a:lnTo>
                  <a:pt x="755" y="298"/>
                </a:lnTo>
                <a:lnTo>
                  <a:pt x="719" y="307"/>
                </a:lnTo>
                <a:lnTo>
                  <a:pt x="684" y="317"/>
                </a:lnTo>
                <a:lnTo>
                  <a:pt x="648" y="326"/>
                </a:lnTo>
                <a:lnTo>
                  <a:pt x="614" y="336"/>
                </a:lnTo>
                <a:lnTo>
                  <a:pt x="583" y="346"/>
                </a:lnTo>
                <a:lnTo>
                  <a:pt x="550" y="355"/>
                </a:lnTo>
                <a:lnTo>
                  <a:pt x="519" y="365"/>
                </a:lnTo>
                <a:lnTo>
                  <a:pt x="488" y="374"/>
                </a:lnTo>
                <a:lnTo>
                  <a:pt x="460" y="384"/>
                </a:lnTo>
                <a:lnTo>
                  <a:pt x="433" y="393"/>
                </a:lnTo>
                <a:lnTo>
                  <a:pt x="407" y="403"/>
                </a:lnTo>
                <a:lnTo>
                  <a:pt x="381" y="410"/>
                </a:lnTo>
                <a:lnTo>
                  <a:pt x="357" y="417"/>
                </a:lnTo>
                <a:lnTo>
                  <a:pt x="336" y="424"/>
                </a:lnTo>
                <a:lnTo>
                  <a:pt x="317" y="429"/>
                </a:lnTo>
                <a:lnTo>
                  <a:pt x="298" y="436"/>
                </a:lnTo>
                <a:lnTo>
                  <a:pt x="278" y="441"/>
                </a:lnTo>
                <a:lnTo>
                  <a:pt x="262" y="446"/>
                </a:lnTo>
                <a:lnTo>
                  <a:pt x="248" y="448"/>
                </a:lnTo>
                <a:lnTo>
                  <a:pt x="236" y="453"/>
                </a:lnTo>
                <a:lnTo>
                  <a:pt x="224" y="457"/>
                </a:lnTo>
                <a:lnTo>
                  <a:pt x="212" y="460"/>
                </a:lnTo>
                <a:lnTo>
                  <a:pt x="202" y="462"/>
                </a:lnTo>
                <a:lnTo>
                  <a:pt x="195" y="46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5" name="Freeform 37"/>
          <p:cNvSpPr/>
          <p:nvPr/>
        </p:nvSpPr>
        <p:spPr>
          <a:xfrm>
            <a:off x="5948363" y="1765697"/>
            <a:ext cx="352425" cy="642938"/>
          </a:xfrm>
          <a:custGeom>
            <a:avLst/>
            <a:gdLst>
              <a:gd name="txL" fmla="*/ 0 w 739"/>
              <a:gd name="txT" fmla="*/ 0 h 1349"/>
              <a:gd name="txR" fmla="*/ 739 w 739"/>
              <a:gd name="txB" fmla="*/ 1349 h 134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39" h="1349">
                <a:moveTo>
                  <a:pt x="469" y="340"/>
                </a:moveTo>
                <a:lnTo>
                  <a:pt x="476" y="314"/>
                </a:lnTo>
                <a:lnTo>
                  <a:pt x="486" y="288"/>
                </a:lnTo>
                <a:lnTo>
                  <a:pt x="493" y="264"/>
                </a:lnTo>
                <a:lnTo>
                  <a:pt x="498" y="242"/>
                </a:lnTo>
                <a:lnTo>
                  <a:pt x="503" y="221"/>
                </a:lnTo>
                <a:lnTo>
                  <a:pt x="507" y="202"/>
                </a:lnTo>
                <a:lnTo>
                  <a:pt x="512" y="183"/>
                </a:lnTo>
                <a:lnTo>
                  <a:pt x="515" y="164"/>
                </a:lnTo>
                <a:lnTo>
                  <a:pt x="517" y="147"/>
                </a:lnTo>
                <a:lnTo>
                  <a:pt x="517" y="133"/>
                </a:lnTo>
                <a:lnTo>
                  <a:pt x="517" y="119"/>
                </a:lnTo>
                <a:lnTo>
                  <a:pt x="517" y="107"/>
                </a:lnTo>
                <a:lnTo>
                  <a:pt x="515" y="95"/>
                </a:lnTo>
                <a:lnTo>
                  <a:pt x="512" y="85"/>
                </a:lnTo>
                <a:lnTo>
                  <a:pt x="510" y="76"/>
                </a:lnTo>
                <a:lnTo>
                  <a:pt x="505" y="69"/>
                </a:lnTo>
                <a:lnTo>
                  <a:pt x="498" y="64"/>
                </a:lnTo>
                <a:lnTo>
                  <a:pt x="493" y="59"/>
                </a:lnTo>
                <a:lnTo>
                  <a:pt x="488" y="54"/>
                </a:lnTo>
                <a:lnTo>
                  <a:pt x="484" y="50"/>
                </a:lnTo>
                <a:lnTo>
                  <a:pt x="481" y="45"/>
                </a:lnTo>
                <a:lnTo>
                  <a:pt x="479" y="40"/>
                </a:lnTo>
                <a:lnTo>
                  <a:pt x="479" y="35"/>
                </a:lnTo>
                <a:lnTo>
                  <a:pt x="479" y="31"/>
                </a:lnTo>
                <a:lnTo>
                  <a:pt x="479" y="26"/>
                </a:lnTo>
                <a:lnTo>
                  <a:pt x="479" y="23"/>
                </a:lnTo>
                <a:lnTo>
                  <a:pt x="481" y="19"/>
                </a:lnTo>
                <a:lnTo>
                  <a:pt x="484" y="16"/>
                </a:lnTo>
                <a:lnTo>
                  <a:pt x="488" y="12"/>
                </a:lnTo>
                <a:lnTo>
                  <a:pt x="493" y="9"/>
                </a:lnTo>
                <a:lnTo>
                  <a:pt x="498" y="7"/>
                </a:lnTo>
                <a:lnTo>
                  <a:pt x="505" y="4"/>
                </a:lnTo>
                <a:lnTo>
                  <a:pt x="510" y="2"/>
                </a:lnTo>
                <a:lnTo>
                  <a:pt x="515" y="0"/>
                </a:lnTo>
                <a:lnTo>
                  <a:pt x="522" y="0"/>
                </a:lnTo>
                <a:lnTo>
                  <a:pt x="529" y="0"/>
                </a:lnTo>
                <a:lnTo>
                  <a:pt x="536" y="0"/>
                </a:lnTo>
                <a:lnTo>
                  <a:pt x="543" y="0"/>
                </a:lnTo>
                <a:lnTo>
                  <a:pt x="550" y="2"/>
                </a:lnTo>
                <a:lnTo>
                  <a:pt x="560" y="4"/>
                </a:lnTo>
                <a:lnTo>
                  <a:pt x="567" y="9"/>
                </a:lnTo>
                <a:lnTo>
                  <a:pt x="577" y="12"/>
                </a:lnTo>
                <a:lnTo>
                  <a:pt x="586" y="16"/>
                </a:lnTo>
                <a:lnTo>
                  <a:pt x="598" y="23"/>
                </a:lnTo>
                <a:lnTo>
                  <a:pt x="607" y="31"/>
                </a:lnTo>
                <a:lnTo>
                  <a:pt x="617" y="38"/>
                </a:lnTo>
                <a:lnTo>
                  <a:pt x="629" y="45"/>
                </a:lnTo>
                <a:lnTo>
                  <a:pt x="641" y="54"/>
                </a:lnTo>
                <a:lnTo>
                  <a:pt x="650" y="66"/>
                </a:lnTo>
                <a:lnTo>
                  <a:pt x="662" y="78"/>
                </a:lnTo>
                <a:lnTo>
                  <a:pt x="672" y="90"/>
                </a:lnTo>
                <a:lnTo>
                  <a:pt x="681" y="100"/>
                </a:lnTo>
                <a:lnTo>
                  <a:pt x="688" y="109"/>
                </a:lnTo>
                <a:lnTo>
                  <a:pt x="698" y="119"/>
                </a:lnTo>
                <a:lnTo>
                  <a:pt x="705" y="128"/>
                </a:lnTo>
                <a:lnTo>
                  <a:pt x="712" y="135"/>
                </a:lnTo>
                <a:lnTo>
                  <a:pt x="717" y="145"/>
                </a:lnTo>
                <a:lnTo>
                  <a:pt x="722" y="152"/>
                </a:lnTo>
                <a:lnTo>
                  <a:pt x="727" y="159"/>
                </a:lnTo>
                <a:lnTo>
                  <a:pt x="731" y="169"/>
                </a:lnTo>
                <a:lnTo>
                  <a:pt x="734" y="176"/>
                </a:lnTo>
                <a:lnTo>
                  <a:pt x="736" y="183"/>
                </a:lnTo>
                <a:lnTo>
                  <a:pt x="739" y="190"/>
                </a:lnTo>
                <a:lnTo>
                  <a:pt x="739" y="197"/>
                </a:lnTo>
                <a:lnTo>
                  <a:pt x="739" y="204"/>
                </a:lnTo>
                <a:lnTo>
                  <a:pt x="736" y="214"/>
                </a:lnTo>
                <a:lnTo>
                  <a:pt x="734" y="226"/>
                </a:lnTo>
                <a:lnTo>
                  <a:pt x="729" y="238"/>
                </a:lnTo>
                <a:lnTo>
                  <a:pt x="724" y="252"/>
                </a:lnTo>
                <a:lnTo>
                  <a:pt x="717" y="269"/>
                </a:lnTo>
                <a:lnTo>
                  <a:pt x="710" y="288"/>
                </a:lnTo>
                <a:lnTo>
                  <a:pt x="703" y="307"/>
                </a:lnTo>
                <a:lnTo>
                  <a:pt x="693" y="328"/>
                </a:lnTo>
                <a:lnTo>
                  <a:pt x="684" y="352"/>
                </a:lnTo>
                <a:lnTo>
                  <a:pt x="672" y="376"/>
                </a:lnTo>
                <a:lnTo>
                  <a:pt x="660" y="404"/>
                </a:lnTo>
                <a:lnTo>
                  <a:pt x="648" y="433"/>
                </a:lnTo>
                <a:lnTo>
                  <a:pt x="634" y="464"/>
                </a:lnTo>
                <a:lnTo>
                  <a:pt x="619" y="497"/>
                </a:lnTo>
                <a:lnTo>
                  <a:pt x="603" y="533"/>
                </a:lnTo>
                <a:lnTo>
                  <a:pt x="586" y="568"/>
                </a:lnTo>
                <a:lnTo>
                  <a:pt x="567" y="607"/>
                </a:lnTo>
                <a:lnTo>
                  <a:pt x="546" y="642"/>
                </a:lnTo>
                <a:lnTo>
                  <a:pt x="526" y="678"/>
                </a:lnTo>
                <a:lnTo>
                  <a:pt x="484" y="749"/>
                </a:lnTo>
                <a:lnTo>
                  <a:pt x="438" y="823"/>
                </a:lnTo>
                <a:lnTo>
                  <a:pt x="393" y="892"/>
                </a:lnTo>
                <a:lnTo>
                  <a:pt x="345" y="964"/>
                </a:lnTo>
                <a:lnTo>
                  <a:pt x="298" y="1033"/>
                </a:lnTo>
                <a:lnTo>
                  <a:pt x="248" y="1102"/>
                </a:lnTo>
                <a:lnTo>
                  <a:pt x="236" y="1118"/>
                </a:lnTo>
                <a:lnTo>
                  <a:pt x="221" y="1135"/>
                </a:lnTo>
                <a:lnTo>
                  <a:pt x="210" y="1149"/>
                </a:lnTo>
                <a:lnTo>
                  <a:pt x="198" y="1166"/>
                </a:lnTo>
                <a:lnTo>
                  <a:pt x="186" y="1180"/>
                </a:lnTo>
                <a:lnTo>
                  <a:pt x="174" y="1192"/>
                </a:lnTo>
                <a:lnTo>
                  <a:pt x="162" y="1206"/>
                </a:lnTo>
                <a:lnTo>
                  <a:pt x="150" y="1218"/>
                </a:lnTo>
                <a:lnTo>
                  <a:pt x="140" y="1230"/>
                </a:lnTo>
                <a:lnTo>
                  <a:pt x="131" y="1242"/>
                </a:lnTo>
                <a:lnTo>
                  <a:pt x="109" y="1263"/>
                </a:lnTo>
                <a:lnTo>
                  <a:pt x="93" y="1282"/>
                </a:lnTo>
                <a:lnTo>
                  <a:pt x="76" y="1297"/>
                </a:lnTo>
                <a:lnTo>
                  <a:pt x="62" y="1311"/>
                </a:lnTo>
                <a:lnTo>
                  <a:pt x="48" y="1323"/>
                </a:lnTo>
                <a:lnTo>
                  <a:pt x="36" y="1332"/>
                </a:lnTo>
                <a:lnTo>
                  <a:pt x="26" y="1340"/>
                </a:lnTo>
                <a:lnTo>
                  <a:pt x="19" y="1344"/>
                </a:lnTo>
                <a:lnTo>
                  <a:pt x="12" y="1347"/>
                </a:lnTo>
                <a:lnTo>
                  <a:pt x="7" y="1349"/>
                </a:lnTo>
                <a:lnTo>
                  <a:pt x="5" y="1347"/>
                </a:lnTo>
                <a:lnTo>
                  <a:pt x="2" y="1344"/>
                </a:lnTo>
                <a:lnTo>
                  <a:pt x="0" y="1340"/>
                </a:lnTo>
                <a:lnTo>
                  <a:pt x="0" y="1332"/>
                </a:lnTo>
                <a:lnTo>
                  <a:pt x="2" y="1325"/>
                </a:lnTo>
                <a:lnTo>
                  <a:pt x="5" y="1316"/>
                </a:lnTo>
                <a:lnTo>
                  <a:pt x="7" y="1306"/>
                </a:lnTo>
                <a:lnTo>
                  <a:pt x="9" y="1294"/>
                </a:lnTo>
                <a:lnTo>
                  <a:pt x="14" y="1282"/>
                </a:lnTo>
                <a:lnTo>
                  <a:pt x="21" y="1268"/>
                </a:lnTo>
                <a:lnTo>
                  <a:pt x="26" y="1254"/>
                </a:lnTo>
                <a:lnTo>
                  <a:pt x="36" y="1237"/>
                </a:lnTo>
                <a:lnTo>
                  <a:pt x="43" y="1221"/>
                </a:lnTo>
                <a:lnTo>
                  <a:pt x="52" y="1202"/>
                </a:lnTo>
                <a:lnTo>
                  <a:pt x="64" y="1182"/>
                </a:lnTo>
                <a:lnTo>
                  <a:pt x="76" y="1161"/>
                </a:lnTo>
                <a:lnTo>
                  <a:pt x="90" y="1140"/>
                </a:lnTo>
                <a:lnTo>
                  <a:pt x="145" y="1052"/>
                </a:lnTo>
                <a:lnTo>
                  <a:pt x="171" y="1009"/>
                </a:lnTo>
                <a:lnTo>
                  <a:pt x="200" y="964"/>
                </a:lnTo>
                <a:lnTo>
                  <a:pt x="226" y="916"/>
                </a:lnTo>
                <a:lnTo>
                  <a:pt x="255" y="868"/>
                </a:lnTo>
                <a:lnTo>
                  <a:pt x="283" y="818"/>
                </a:lnTo>
                <a:lnTo>
                  <a:pt x="295" y="792"/>
                </a:lnTo>
                <a:lnTo>
                  <a:pt x="310" y="766"/>
                </a:lnTo>
                <a:lnTo>
                  <a:pt x="355" y="659"/>
                </a:lnTo>
                <a:lnTo>
                  <a:pt x="376" y="607"/>
                </a:lnTo>
                <a:lnTo>
                  <a:pt x="398" y="552"/>
                </a:lnTo>
                <a:lnTo>
                  <a:pt x="419" y="499"/>
                </a:lnTo>
                <a:lnTo>
                  <a:pt x="438" y="445"/>
                </a:lnTo>
                <a:lnTo>
                  <a:pt x="455" y="392"/>
                </a:lnTo>
                <a:lnTo>
                  <a:pt x="462" y="366"/>
                </a:lnTo>
                <a:lnTo>
                  <a:pt x="469" y="34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6" name="Freeform 38"/>
          <p:cNvSpPr/>
          <p:nvPr/>
        </p:nvSpPr>
        <p:spPr>
          <a:xfrm>
            <a:off x="6067425" y="2100263"/>
            <a:ext cx="491729" cy="159544"/>
          </a:xfrm>
          <a:custGeom>
            <a:avLst/>
            <a:gdLst>
              <a:gd name="txL" fmla="*/ 0 w 1034"/>
              <a:gd name="txT" fmla="*/ 0 h 335"/>
              <a:gd name="txR" fmla="*/ 1034 w 1034"/>
              <a:gd name="txB" fmla="*/ 335 h 33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4" h="335">
                <a:moveTo>
                  <a:pt x="1029" y="102"/>
                </a:moveTo>
                <a:lnTo>
                  <a:pt x="1027" y="104"/>
                </a:lnTo>
                <a:lnTo>
                  <a:pt x="1022" y="104"/>
                </a:lnTo>
                <a:lnTo>
                  <a:pt x="1017" y="107"/>
                </a:lnTo>
                <a:lnTo>
                  <a:pt x="1008" y="109"/>
                </a:lnTo>
                <a:lnTo>
                  <a:pt x="998" y="114"/>
                </a:lnTo>
                <a:lnTo>
                  <a:pt x="986" y="116"/>
                </a:lnTo>
                <a:lnTo>
                  <a:pt x="972" y="119"/>
                </a:lnTo>
                <a:lnTo>
                  <a:pt x="958" y="123"/>
                </a:lnTo>
                <a:lnTo>
                  <a:pt x="939" y="128"/>
                </a:lnTo>
                <a:lnTo>
                  <a:pt x="919" y="133"/>
                </a:lnTo>
                <a:lnTo>
                  <a:pt x="898" y="138"/>
                </a:lnTo>
                <a:lnTo>
                  <a:pt x="874" y="143"/>
                </a:lnTo>
                <a:lnTo>
                  <a:pt x="850" y="150"/>
                </a:lnTo>
                <a:lnTo>
                  <a:pt x="822" y="154"/>
                </a:lnTo>
                <a:lnTo>
                  <a:pt x="793" y="162"/>
                </a:lnTo>
                <a:lnTo>
                  <a:pt x="762" y="169"/>
                </a:lnTo>
                <a:lnTo>
                  <a:pt x="729" y="176"/>
                </a:lnTo>
                <a:lnTo>
                  <a:pt x="693" y="185"/>
                </a:lnTo>
                <a:lnTo>
                  <a:pt x="657" y="193"/>
                </a:lnTo>
                <a:lnTo>
                  <a:pt x="617" y="202"/>
                </a:lnTo>
                <a:lnTo>
                  <a:pt x="576" y="209"/>
                </a:lnTo>
                <a:lnTo>
                  <a:pt x="533" y="219"/>
                </a:lnTo>
                <a:lnTo>
                  <a:pt x="491" y="228"/>
                </a:lnTo>
                <a:lnTo>
                  <a:pt x="443" y="240"/>
                </a:lnTo>
                <a:lnTo>
                  <a:pt x="395" y="250"/>
                </a:lnTo>
                <a:lnTo>
                  <a:pt x="343" y="262"/>
                </a:lnTo>
                <a:lnTo>
                  <a:pt x="290" y="271"/>
                </a:lnTo>
                <a:lnTo>
                  <a:pt x="238" y="283"/>
                </a:lnTo>
                <a:lnTo>
                  <a:pt x="181" y="297"/>
                </a:lnTo>
                <a:lnTo>
                  <a:pt x="124" y="309"/>
                </a:lnTo>
                <a:lnTo>
                  <a:pt x="62" y="321"/>
                </a:lnTo>
                <a:lnTo>
                  <a:pt x="0" y="335"/>
                </a:lnTo>
                <a:lnTo>
                  <a:pt x="0" y="207"/>
                </a:lnTo>
                <a:lnTo>
                  <a:pt x="21" y="204"/>
                </a:lnTo>
                <a:lnTo>
                  <a:pt x="43" y="204"/>
                </a:lnTo>
                <a:lnTo>
                  <a:pt x="66" y="202"/>
                </a:lnTo>
                <a:lnTo>
                  <a:pt x="90" y="200"/>
                </a:lnTo>
                <a:lnTo>
                  <a:pt x="114" y="195"/>
                </a:lnTo>
                <a:lnTo>
                  <a:pt x="140" y="190"/>
                </a:lnTo>
                <a:lnTo>
                  <a:pt x="166" y="185"/>
                </a:lnTo>
                <a:lnTo>
                  <a:pt x="193" y="178"/>
                </a:lnTo>
                <a:lnTo>
                  <a:pt x="221" y="171"/>
                </a:lnTo>
                <a:lnTo>
                  <a:pt x="250" y="164"/>
                </a:lnTo>
                <a:lnTo>
                  <a:pt x="281" y="154"/>
                </a:lnTo>
                <a:lnTo>
                  <a:pt x="309" y="147"/>
                </a:lnTo>
                <a:lnTo>
                  <a:pt x="343" y="135"/>
                </a:lnTo>
                <a:lnTo>
                  <a:pt x="374" y="126"/>
                </a:lnTo>
                <a:lnTo>
                  <a:pt x="407" y="114"/>
                </a:lnTo>
                <a:lnTo>
                  <a:pt x="440" y="102"/>
                </a:lnTo>
                <a:lnTo>
                  <a:pt x="474" y="90"/>
                </a:lnTo>
                <a:lnTo>
                  <a:pt x="507" y="78"/>
                </a:lnTo>
                <a:lnTo>
                  <a:pt x="538" y="69"/>
                </a:lnTo>
                <a:lnTo>
                  <a:pt x="569" y="59"/>
                </a:lnTo>
                <a:lnTo>
                  <a:pt x="598" y="50"/>
                </a:lnTo>
                <a:lnTo>
                  <a:pt x="626" y="40"/>
                </a:lnTo>
                <a:lnTo>
                  <a:pt x="653" y="33"/>
                </a:lnTo>
                <a:lnTo>
                  <a:pt x="679" y="26"/>
                </a:lnTo>
                <a:lnTo>
                  <a:pt x="703" y="19"/>
                </a:lnTo>
                <a:lnTo>
                  <a:pt x="724" y="14"/>
                </a:lnTo>
                <a:lnTo>
                  <a:pt x="745" y="9"/>
                </a:lnTo>
                <a:lnTo>
                  <a:pt x="767" y="7"/>
                </a:lnTo>
                <a:lnTo>
                  <a:pt x="784" y="2"/>
                </a:lnTo>
                <a:lnTo>
                  <a:pt x="803" y="2"/>
                </a:lnTo>
                <a:lnTo>
                  <a:pt x="817" y="0"/>
                </a:lnTo>
                <a:lnTo>
                  <a:pt x="834" y="0"/>
                </a:lnTo>
                <a:lnTo>
                  <a:pt x="860" y="0"/>
                </a:lnTo>
                <a:lnTo>
                  <a:pt x="884" y="2"/>
                </a:lnTo>
                <a:lnTo>
                  <a:pt x="905" y="4"/>
                </a:lnTo>
                <a:lnTo>
                  <a:pt x="927" y="7"/>
                </a:lnTo>
                <a:lnTo>
                  <a:pt x="946" y="12"/>
                </a:lnTo>
                <a:lnTo>
                  <a:pt x="962" y="16"/>
                </a:lnTo>
                <a:lnTo>
                  <a:pt x="977" y="19"/>
                </a:lnTo>
                <a:lnTo>
                  <a:pt x="991" y="26"/>
                </a:lnTo>
                <a:lnTo>
                  <a:pt x="1005" y="35"/>
                </a:lnTo>
                <a:lnTo>
                  <a:pt x="1015" y="45"/>
                </a:lnTo>
                <a:lnTo>
                  <a:pt x="1022" y="54"/>
                </a:lnTo>
                <a:lnTo>
                  <a:pt x="1029" y="64"/>
                </a:lnTo>
                <a:lnTo>
                  <a:pt x="1031" y="74"/>
                </a:lnTo>
                <a:lnTo>
                  <a:pt x="1034" y="83"/>
                </a:lnTo>
                <a:lnTo>
                  <a:pt x="1031" y="93"/>
                </a:lnTo>
                <a:lnTo>
                  <a:pt x="1029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7" name="Freeform 40"/>
          <p:cNvSpPr/>
          <p:nvPr/>
        </p:nvSpPr>
        <p:spPr>
          <a:xfrm>
            <a:off x="5523310" y="2380060"/>
            <a:ext cx="89297" cy="636984"/>
          </a:xfrm>
          <a:custGeom>
            <a:avLst/>
            <a:gdLst>
              <a:gd name="txL" fmla="*/ 0 w 189"/>
              <a:gd name="txT" fmla="*/ 0 h 1337"/>
              <a:gd name="txR" fmla="*/ 189 w 189"/>
              <a:gd name="txB" fmla="*/ 1337 h 133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9" h="1337">
                <a:moveTo>
                  <a:pt x="17" y="975"/>
                </a:moveTo>
                <a:lnTo>
                  <a:pt x="22" y="956"/>
                </a:lnTo>
                <a:lnTo>
                  <a:pt x="24" y="937"/>
                </a:lnTo>
                <a:lnTo>
                  <a:pt x="29" y="916"/>
                </a:lnTo>
                <a:lnTo>
                  <a:pt x="34" y="894"/>
                </a:lnTo>
                <a:lnTo>
                  <a:pt x="36" y="871"/>
                </a:lnTo>
                <a:lnTo>
                  <a:pt x="38" y="845"/>
                </a:lnTo>
                <a:lnTo>
                  <a:pt x="43" y="818"/>
                </a:lnTo>
                <a:lnTo>
                  <a:pt x="46" y="790"/>
                </a:lnTo>
                <a:lnTo>
                  <a:pt x="48" y="761"/>
                </a:lnTo>
                <a:lnTo>
                  <a:pt x="50" y="730"/>
                </a:lnTo>
                <a:lnTo>
                  <a:pt x="53" y="697"/>
                </a:lnTo>
                <a:lnTo>
                  <a:pt x="55" y="661"/>
                </a:lnTo>
                <a:lnTo>
                  <a:pt x="60" y="626"/>
                </a:lnTo>
                <a:lnTo>
                  <a:pt x="60" y="590"/>
                </a:lnTo>
                <a:lnTo>
                  <a:pt x="62" y="549"/>
                </a:lnTo>
                <a:lnTo>
                  <a:pt x="65" y="509"/>
                </a:lnTo>
                <a:lnTo>
                  <a:pt x="67" y="468"/>
                </a:lnTo>
                <a:lnTo>
                  <a:pt x="69" y="430"/>
                </a:lnTo>
                <a:lnTo>
                  <a:pt x="69" y="395"/>
                </a:lnTo>
                <a:lnTo>
                  <a:pt x="69" y="359"/>
                </a:lnTo>
                <a:lnTo>
                  <a:pt x="69" y="326"/>
                </a:lnTo>
                <a:lnTo>
                  <a:pt x="69" y="295"/>
                </a:lnTo>
                <a:lnTo>
                  <a:pt x="69" y="266"/>
                </a:lnTo>
                <a:lnTo>
                  <a:pt x="69" y="240"/>
                </a:lnTo>
                <a:lnTo>
                  <a:pt x="67" y="214"/>
                </a:lnTo>
                <a:lnTo>
                  <a:pt x="65" y="192"/>
                </a:lnTo>
                <a:lnTo>
                  <a:pt x="65" y="171"/>
                </a:lnTo>
                <a:lnTo>
                  <a:pt x="62" y="152"/>
                </a:lnTo>
                <a:lnTo>
                  <a:pt x="60" y="135"/>
                </a:lnTo>
                <a:lnTo>
                  <a:pt x="58" y="119"/>
                </a:lnTo>
                <a:lnTo>
                  <a:pt x="55" y="107"/>
                </a:lnTo>
                <a:lnTo>
                  <a:pt x="53" y="95"/>
                </a:lnTo>
                <a:lnTo>
                  <a:pt x="50" y="81"/>
                </a:lnTo>
                <a:lnTo>
                  <a:pt x="46" y="66"/>
                </a:lnTo>
                <a:lnTo>
                  <a:pt x="46" y="54"/>
                </a:lnTo>
                <a:lnTo>
                  <a:pt x="43" y="40"/>
                </a:lnTo>
                <a:lnTo>
                  <a:pt x="46" y="31"/>
                </a:lnTo>
                <a:lnTo>
                  <a:pt x="46" y="19"/>
                </a:lnTo>
                <a:lnTo>
                  <a:pt x="50" y="12"/>
                </a:lnTo>
                <a:lnTo>
                  <a:pt x="50" y="9"/>
                </a:lnTo>
                <a:lnTo>
                  <a:pt x="53" y="4"/>
                </a:lnTo>
                <a:lnTo>
                  <a:pt x="55" y="2"/>
                </a:lnTo>
                <a:lnTo>
                  <a:pt x="60" y="2"/>
                </a:lnTo>
                <a:lnTo>
                  <a:pt x="62" y="0"/>
                </a:lnTo>
                <a:lnTo>
                  <a:pt x="67" y="0"/>
                </a:lnTo>
                <a:lnTo>
                  <a:pt x="72" y="0"/>
                </a:lnTo>
                <a:lnTo>
                  <a:pt x="79" y="2"/>
                </a:lnTo>
                <a:lnTo>
                  <a:pt x="86" y="2"/>
                </a:lnTo>
                <a:lnTo>
                  <a:pt x="93" y="4"/>
                </a:lnTo>
                <a:lnTo>
                  <a:pt x="103" y="7"/>
                </a:lnTo>
                <a:lnTo>
                  <a:pt x="110" y="9"/>
                </a:lnTo>
                <a:lnTo>
                  <a:pt x="122" y="12"/>
                </a:lnTo>
                <a:lnTo>
                  <a:pt x="134" y="14"/>
                </a:lnTo>
                <a:lnTo>
                  <a:pt x="146" y="19"/>
                </a:lnTo>
                <a:lnTo>
                  <a:pt x="158" y="21"/>
                </a:lnTo>
                <a:lnTo>
                  <a:pt x="172" y="26"/>
                </a:lnTo>
                <a:lnTo>
                  <a:pt x="189" y="31"/>
                </a:lnTo>
                <a:lnTo>
                  <a:pt x="189" y="69"/>
                </a:lnTo>
                <a:lnTo>
                  <a:pt x="189" y="107"/>
                </a:lnTo>
                <a:lnTo>
                  <a:pt x="189" y="145"/>
                </a:lnTo>
                <a:lnTo>
                  <a:pt x="189" y="180"/>
                </a:lnTo>
                <a:lnTo>
                  <a:pt x="189" y="216"/>
                </a:lnTo>
                <a:lnTo>
                  <a:pt x="189" y="250"/>
                </a:lnTo>
                <a:lnTo>
                  <a:pt x="189" y="283"/>
                </a:lnTo>
                <a:lnTo>
                  <a:pt x="189" y="316"/>
                </a:lnTo>
                <a:lnTo>
                  <a:pt x="189" y="349"/>
                </a:lnTo>
                <a:lnTo>
                  <a:pt x="189" y="380"/>
                </a:lnTo>
                <a:lnTo>
                  <a:pt x="189" y="411"/>
                </a:lnTo>
                <a:lnTo>
                  <a:pt x="186" y="442"/>
                </a:lnTo>
                <a:lnTo>
                  <a:pt x="186" y="471"/>
                </a:lnTo>
                <a:lnTo>
                  <a:pt x="186" y="499"/>
                </a:lnTo>
                <a:lnTo>
                  <a:pt x="186" y="526"/>
                </a:lnTo>
                <a:lnTo>
                  <a:pt x="186" y="554"/>
                </a:lnTo>
                <a:lnTo>
                  <a:pt x="186" y="578"/>
                </a:lnTo>
                <a:lnTo>
                  <a:pt x="186" y="604"/>
                </a:lnTo>
                <a:lnTo>
                  <a:pt x="186" y="628"/>
                </a:lnTo>
                <a:lnTo>
                  <a:pt x="184" y="652"/>
                </a:lnTo>
                <a:lnTo>
                  <a:pt x="184" y="676"/>
                </a:lnTo>
                <a:lnTo>
                  <a:pt x="184" y="697"/>
                </a:lnTo>
                <a:lnTo>
                  <a:pt x="184" y="718"/>
                </a:lnTo>
                <a:lnTo>
                  <a:pt x="184" y="737"/>
                </a:lnTo>
                <a:lnTo>
                  <a:pt x="181" y="756"/>
                </a:lnTo>
                <a:lnTo>
                  <a:pt x="181" y="775"/>
                </a:lnTo>
                <a:lnTo>
                  <a:pt x="181" y="795"/>
                </a:lnTo>
                <a:lnTo>
                  <a:pt x="179" y="811"/>
                </a:lnTo>
                <a:lnTo>
                  <a:pt x="179" y="828"/>
                </a:lnTo>
                <a:lnTo>
                  <a:pt x="179" y="842"/>
                </a:lnTo>
                <a:lnTo>
                  <a:pt x="177" y="856"/>
                </a:lnTo>
                <a:lnTo>
                  <a:pt x="177" y="871"/>
                </a:lnTo>
                <a:lnTo>
                  <a:pt x="174" y="899"/>
                </a:lnTo>
                <a:lnTo>
                  <a:pt x="169" y="928"/>
                </a:lnTo>
                <a:lnTo>
                  <a:pt x="167" y="954"/>
                </a:lnTo>
                <a:lnTo>
                  <a:pt x="165" y="980"/>
                </a:lnTo>
                <a:lnTo>
                  <a:pt x="162" y="1004"/>
                </a:lnTo>
                <a:lnTo>
                  <a:pt x="158" y="1030"/>
                </a:lnTo>
                <a:lnTo>
                  <a:pt x="155" y="1052"/>
                </a:lnTo>
                <a:lnTo>
                  <a:pt x="150" y="1075"/>
                </a:lnTo>
                <a:lnTo>
                  <a:pt x="148" y="1097"/>
                </a:lnTo>
                <a:lnTo>
                  <a:pt x="143" y="1116"/>
                </a:lnTo>
                <a:lnTo>
                  <a:pt x="141" y="1135"/>
                </a:lnTo>
                <a:lnTo>
                  <a:pt x="139" y="1154"/>
                </a:lnTo>
                <a:lnTo>
                  <a:pt x="134" y="1173"/>
                </a:lnTo>
                <a:lnTo>
                  <a:pt x="131" y="1190"/>
                </a:lnTo>
                <a:lnTo>
                  <a:pt x="129" y="1204"/>
                </a:lnTo>
                <a:lnTo>
                  <a:pt x="127" y="1221"/>
                </a:lnTo>
                <a:lnTo>
                  <a:pt x="122" y="1235"/>
                </a:lnTo>
                <a:lnTo>
                  <a:pt x="119" y="1247"/>
                </a:lnTo>
                <a:lnTo>
                  <a:pt x="115" y="1259"/>
                </a:lnTo>
                <a:lnTo>
                  <a:pt x="110" y="1271"/>
                </a:lnTo>
                <a:lnTo>
                  <a:pt x="108" y="1282"/>
                </a:lnTo>
                <a:lnTo>
                  <a:pt x="105" y="1292"/>
                </a:lnTo>
                <a:lnTo>
                  <a:pt x="100" y="1299"/>
                </a:lnTo>
                <a:lnTo>
                  <a:pt x="98" y="1306"/>
                </a:lnTo>
                <a:lnTo>
                  <a:pt x="96" y="1313"/>
                </a:lnTo>
                <a:lnTo>
                  <a:pt x="93" y="1321"/>
                </a:lnTo>
                <a:lnTo>
                  <a:pt x="91" y="1325"/>
                </a:lnTo>
                <a:lnTo>
                  <a:pt x="86" y="1330"/>
                </a:lnTo>
                <a:lnTo>
                  <a:pt x="84" y="1332"/>
                </a:lnTo>
                <a:lnTo>
                  <a:pt x="81" y="1335"/>
                </a:lnTo>
                <a:lnTo>
                  <a:pt x="79" y="1335"/>
                </a:lnTo>
                <a:lnTo>
                  <a:pt x="79" y="1337"/>
                </a:lnTo>
                <a:lnTo>
                  <a:pt x="77" y="1337"/>
                </a:lnTo>
                <a:lnTo>
                  <a:pt x="72" y="1335"/>
                </a:lnTo>
                <a:lnTo>
                  <a:pt x="67" y="1332"/>
                </a:lnTo>
                <a:lnTo>
                  <a:pt x="60" y="1325"/>
                </a:lnTo>
                <a:lnTo>
                  <a:pt x="53" y="1318"/>
                </a:lnTo>
                <a:lnTo>
                  <a:pt x="46" y="1309"/>
                </a:lnTo>
                <a:lnTo>
                  <a:pt x="41" y="1299"/>
                </a:lnTo>
                <a:lnTo>
                  <a:pt x="34" y="1285"/>
                </a:lnTo>
                <a:lnTo>
                  <a:pt x="29" y="1273"/>
                </a:lnTo>
                <a:lnTo>
                  <a:pt x="24" y="1254"/>
                </a:lnTo>
                <a:lnTo>
                  <a:pt x="19" y="1235"/>
                </a:lnTo>
                <a:lnTo>
                  <a:pt x="15" y="1218"/>
                </a:lnTo>
                <a:lnTo>
                  <a:pt x="12" y="1202"/>
                </a:lnTo>
                <a:lnTo>
                  <a:pt x="10" y="1187"/>
                </a:lnTo>
                <a:lnTo>
                  <a:pt x="7" y="1171"/>
                </a:lnTo>
                <a:lnTo>
                  <a:pt x="5" y="1156"/>
                </a:lnTo>
                <a:lnTo>
                  <a:pt x="5" y="1142"/>
                </a:lnTo>
                <a:lnTo>
                  <a:pt x="0" y="1128"/>
                </a:lnTo>
                <a:lnTo>
                  <a:pt x="0" y="1111"/>
                </a:lnTo>
                <a:lnTo>
                  <a:pt x="0" y="1092"/>
                </a:lnTo>
                <a:lnTo>
                  <a:pt x="0" y="1073"/>
                </a:lnTo>
                <a:lnTo>
                  <a:pt x="5" y="1052"/>
                </a:lnTo>
                <a:lnTo>
                  <a:pt x="7" y="1028"/>
                </a:lnTo>
                <a:lnTo>
                  <a:pt x="12" y="1002"/>
                </a:lnTo>
                <a:lnTo>
                  <a:pt x="15" y="990"/>
                </a:lnTo>
                <a:lnTo>
                  <a:pt x="17" y="97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8" name="Freeform 41"/>
          <p:cNvSpPr/>
          <p:nvPr/>
        </p:nvSpPr>
        <p:spPr>
          <a:xfrm>
            <a:off x="5584031" y="2346722"/>
            <a:ext cx="332185" cy="757238"/>
          </a:xfrm>
          <a:custGeom>
            <a:avLst/>
            <a:gdLst>
              <a:gd name="txL" fmla="*/ 0 w 698"/>
              <a:gd name="txT" fmla="*/ 0 h 1590"/>
              <a:gd name="txR" fmla="*/ 698 w 698"/>
              <a:gd name="txB" fmla="*/ 1590 h 159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98" h="1590">
                <a:moveTo>
                  <a:pt x="331" y="1331"/>
                </a:moveTo>
                <a:lnTo>
                  <a:pt x="319" y="1319"/>
                </a:lnTo>
                <a:lnTo>
                  <a:pt x="309" y="1309"/>
                </a:lnTo>
                <a:lnTo>
                  <a:pt x="300" y="1297"/>
                </a:lnTo>
                <a:lnTo>
                  <a:pt x="290" y="1288"/>
                </a:lnTo>
                <a:lnTo>
                  <a:pt x="281" y="1281"/>
                </a:lnTo>
                <a:lnTo>
                  <a:pt x="274" y="1274"/>
                </a:lnTo>
                <a:lnTo>
                  <a:pt x="266" y="1266"/>
                </a:lnTo>
                <a:lnTo>
                  <a:pt x="259" y="1259"/>
                </a:lnTo>
                <a:lnTo>
                  <a:pt x="255" y="1254"/>
                </a:lnTo>
                <a:lnTo>
                  <a:pt x="250" y="1250"/>
                </a:lnTo>
                <a:lnTo>
                  <a:pt x="247" y="1245"/>
                </a:lnTo>
                <a:lnTo>
                  <a:pt x="245" y="1240"/>
                </a:lnTo>
                <a:lnTo>
                  <a:pt x="243" y="1235"/>
                </a:lnTo>
                <a:lnTo>
                  <a:pt x="243" y="1233"/>
                </a:lnTo>
                <a:lnTo>
                  <a:pt x="243" y="1231"/>
                </a:lnTo>
                <a:lnTo>
                  <a:pt x="245" y="1228"/>
                </a:lnTo>
                <a:lnTo>
                  <a:pt x="250" y="1224"/>
                </a:lnTo>
                <a:lnTo>
                  <a:pt x="257" y="1221"/>
                </a:lnTo>
                <a:lnTo>
                  <a:pt x="264" y="1219"/>
                </a:lnTo>
                <a:lnTo>
                  <a:pt x="276" y="1216"/>
                </a:lnTo>
                <a:lnTo>
                  <a:pt x="281" y="1219"/>
                </a:lnTo>
                <a:lnTo>
                  <a:pt x="288" y="1219"/>
                </a:lnTo>
                <a:lnTo>
                  <a:pt x="295" y="1219"/>
                </a:lnTo>
                <a:lnTo>
                  <a:pt x="302" y="1219"/>
                </a:lnTo>
                <a:lnTo>
                  <a:pt x="312" y="1221"/>
                </a:lnTo>
                <a:lnTo>
                  <a:pt x="321" y="1224"/>
                </a:lnTo>
                <a:lnTo>
                  <a:pt x="331" y="1226"/>
                </a:lnTo>
                <a:lnTo>
                  <a:pt x="343" y="1228"/>
                </a:lnTo>
                <a:lnTo>
                  <a:pt x="355" y="1231"/>
                </a:lnTo>
                <a:lnTo>
                  <a:pt x="364" y="1231"/>
                </a:lnTo>
                <a:lnTo>
                  <a:pt x="374" y="1233"/>
                </a:lnTo>
                <a:lnTo>
                  <a:pt x="381" y="1235"/>
                </a:lnTo>
                <a:lnTo>
                  <a:pt x="390" y="1235"/>
                </a:lnTo>
                <a:lnTo>
                  <a:pt x="398" y="1235"/>
                </a:lnTo>
                <a:lnTo>
                  <a:pt x="405" y="1235"/>
                </a:lnTo>
                <a:lnTo>
                  <a:pt x="409" y="1235"/>
                </a:lnTo>
                <a:lnTo>
                  <a:pt x="419" y="1233"/>
                </a:lnTo>
                <a:lnTo>
                  <a:pt x="429" y="1228"/>
                </a:lnTo>
                <a:lnTo>
                  <a:pt x="436" y="1224"/>
                </a:lnTo>
                <a:lnTo>
                  <a:pt x="438" y="1219"/>
                </a:lnTo>
                <a:lnTo>
                  <a:pt x="440" y="1214"/>
                </a:lnTo>
                <a:lnTo>
                  <a:pt x="443" y="1209"/>
                </a:lnTo>
                <a:lnTo>
                  <a:pt x="445" y="1202"/>
                </a:lnTo>
                <a:lnTo>
                  <a:pt x="448" y="1195"/>
                </a:lnTo>
                <a:lnTo>
                  <a:pt x="450" y="1188"/>
                </a:lnTo>
                <a:lnTo>
                  <a:pt x="452" y="1178"/>
                </a:lnTo>
                <a:lnTo>
                  <a:pt x="455" y="1169"/>
                </a:lnTo>
                <a:lnTo>
                  <a:pt x="457" y="1159"/>
                </a:lnTo>
                <a:lnTo>
                  <a:pt x="459" y="1147"/>
                </a:lnTo>
                <a:lnTo>
                  <a:pt x="462" y="1133"/>
                </a:lnTo>
                <a:lnTo>
                  <a:pt x="464" y="1121"/>
                </a:lnTo>
                <a:lnTo>
                  <a:pt x="467" y="1107"/>
                </a:lnTo>
                <a:lnTo>
                  <a:pt x="469" y="1090"/>
                </a:lnTo>
                <a:lnTo>
                  <a:pt x="471" y="1074"/>
                </a:lnTo>
                <a:lnTo>
                  <a:pt x="471" y="1057"/>
                </a:lnTo>
                <a:lnTo>
                  <a:pt x="474" y="1040"/>
                </a:lnTo>
                <a:lnTo>
                  <a:pt x="476" y="1021"/>
                </a:lnTo>
                <a:lnTo>
                  <a:pt x="479" y="1000"/>
                </a:lnTo>
                <a:lnTo>
                  <a:pt x="481" y="978"/>
                </a:lnTo>
                <a:lnTo>
                  <a:pt x="483" y="957"/>
                </a:lnTo>
                <a:lnTo>
                  <a:pt x="483" y="933"/>
                </a:lnTo>
                <a:lnTo>
                  <a:pt x="486" y="907"/>
                </a:lnTo>
                <a:lnTo>
                  <a:pt x="486" y="881"/>
                </a:lnTo>
                <a:lnTo>
                  <a:pt x="488" y="855"/>
                </a:lnTo>
                <a:lnTo>
                  <a:pt x="488" y="826"/>
                </a:lnTo>
                <a:lnTo>
                  <a:pt x="488" y="795"/>
                </a:lnTo>
                <a:lnTo>
                  <a:pt x="488" y="764"/>
                </a:lnTo>
                <a:lnTo>
                  <a:pt x="488" y="731"/>
                </a:lnTo>
                <a:lnTo>
                  <a:pt x="488" y="695"/>
                </a:lnTo>
                <a:lnTo>
                  <a:pt x="488" y="659"/>
                </a:lnTo>
                <a:lnTo>
                  <a:pt x="490" y="621"/>
                </a:lnTo>
                <a:lnTo>
                  <a:pt x="490" y="583"/>
                </a:lnTo>
                <a:lnTo>
                  <a:pt x="490" y="543"/>
                </a:lnTo>
                <a:lnTo>
                  <a:pt x="488" y="521"/>
                </a:lnTo>
                <a:lnTo>
                  <a:pt x="488" y="502"/>
                </a:lnTo>
                <a:lnTo>
                  <a:pt x="486" y="483"/>
                </a:lnTo>
                <a:lnTo>
                  <a:pt x="486" y="464"/>
                </a:lnTo>
                <a:lnTo>
                  <a:pt x="483" y="448"/>
                </a:lnTo>
                <a:lnTo>
                  <a:pt x="483" y="431"/>
                </a:lnTo>
                <a:lnTo>
                  <a:pt x="481" y="398"/>
                </a:lnTo>
                <a:lnTo>
                  <a:pt x="479" y="367"/>
                </a:lnTo>
                <a:lnTo>
                  <a:pt x="474" y="338"/>
                </a:lnTo>
                <a:lnTo>
                  <a:pt x="471" y="312"/>
                </a:lnTo>
                <a:lnTo>
                  <a:pt x="469" y="288"/>
                </a:lnTo>
                <a:lnTo>
                  <a:pt x="467" y="267"/>
                </a:lnTo>
                <a:lnTo>
                  <a:pt x="464" y="248"/>
                </a:lnTo>
                <a:lnTo>
                  <a:pt x="459" y="231"/>
                </a:lnTo>
                <a:lnTo>
                  <a:pt x="457" y="217"/>
                </a:lnTo>
                <a:lnTo>
                  <a:pt x="452" y="205"/>
                </a:lnTo>
                <a:lnTo>
                  <a:pt x="448" y="195"/>
                </a:lnTo>
                <a:lnTo>
                  <a:pt x="445" y="186"/>
                </a:lnTo>
                <a:lnTo>
                  <a:pt x="440" y="181"/>
                </a:lnTo>
                <a:lnTo>
                  <a:pt x="436" y="179"/>
                </a:lnTo>
                <a:lnTo>
                  <a:pt x="429" y="176"/>
                </a:lnTo>
                <a:lnTo>
                  <a:pt x="424" y="174"/>
                </a:lnTo>
                <a:lnTo>
                  <a:pt x="414" y="172"/>
                </a:lnTo>
                <a:lnTo>
                  <a:pt x="407" y="169"/>
                </a:lnTo>
                <a:lnTo>
                  <a:pt x="398" y="167"/>
                </a:lnTo>
                <a:lnTo>
                  <a:pt x="388" y="167"/>
                </a:lnTo>
                <a:lnTo>
                  <a:pt x="376" y="164"/>
                </a:lnTo>
                <a:lnTo>
                  <a:pt x="364" y="164"/>
                </a:lnTo>
                <a:lnTo>
                  <a:pt x="352" y="162"/>
                </a:lnTo>
                <a:lnTo>
                  <a:pt x="338" y="162"/>
                </a:lnTo>
                <a:lnTo>
                  <a:pt x="324" y="162"/>
                </a:lnTo>
                <a:lnTo>
                  <a:pt x="307" y="162"/>
                </a:lnTo>
                <a:lnTo>
                  <a:pt x="293" y="164"/>
                </a:lnTo>
                <a:lnTo>
                  <a:pt x="274" y="164"/>
                </a:lnTo>
                <a:lnTo>
                  <a:pt x="257" y="167"/>
                </a:lnTo>
                <a:lnTo>
                  <a:pt x="216" y="172"/>
                </a:lnTo>
                <a:lnTo>
                  <a:pt x="178" y="176"/>
                </a:lnTo>
                <a:lnTo>
                  <a:pt x="143" y="181"/>
                </a:lnTo>
                <a:lnTo>
                  <a:pt x="109" y="186"/>
                </a:lnTo>
                <a:lnTo>
                  <a:pt x="78" y="188"/>
                </a:lnTo>
                <a:lnTo>
                  <a:pt x="50" y="191"/>
                </a:lnTo>
                <a:lnTo>
                  <a:pt x="23" y="193"/>
                </a:lnTo>
                <a:lnTo>
                  <a:pt x="0" y="193"/>
                </a:lnTo>
                <a:lnTo>
                  <a:pt x="0" y="103"/>
                </a:lnTo>
                <a:lnTo>
                  <a:pt x="40" y="103"/>
                </a:lnTo>
                <a:lnTo>
                  <a:pt x="78" y="100"/>
                </a:lnTo>
                <a:lnTo>
                  <a:pt x="114" y="98"/>
                </a:lnTo>
                <a:lnTo>
                  <a:pt x="150" y="95"/>
                </a:lnTo>
                <a:lnTo>
                  <a:pt x="183" y="91"/>
                </a:lnTo>
                <a:lnTo>
                  <a:pt x="216" y="86"/>
                </a:lnTo>
                <a:lnTo>
                  <a:pt x="281" y="76"/>
                </a:lnTo>
                <a:lnTo>
                  <a:pt x="295" y="74"/>
                </a:lnTo>
                <a:lnTo>
                  <a:pt x="307" y="72"/>
                </a:lnTo>
                <a:lnTo>
                  <a:pt x="319" y="69"/>
                </a:lnTo>
                <a:lnTo>
                  <a:pt x="331" y="64"/>
                </a:lnTo>
                <a:lnTo>
                  <a:pt x="343" y="62"/>
                </a:lnTo>
                <a:lnTo>
                  <a:pt x="352" y="60"/>
                </a:lnTo>
                <a:lnTo>
                  <a:pt x="362" y="55"/>
                </a:lnTo>
                <a:lnTo>
                  <a:pt x="371" y="53"/>
                </a:lnTo>
                <a:lnTo>
                  <a:pt x="381" y="48"/>
                </a:lnTo>
                <a:lnTo>
                  <a:pt x="388" y="45"/>
                </a:lnTo>
                <a:lnTo>
                  <a:pt x="395" y="41"/>
                </a:lnTo>
                <a:lnTo>
                  <a:pt x="400" y="38"/>
                </a:lnTo>
                <a:lnTo>
                  <a:pt x="405" y="34"/>
                </a:lnTo>
                <a:lnTo>
                  <a:pt x="409" y="31"/>
                </a:lnTo>
                <a:lnTo>
                  <a:pt x="414" y="29"/>
                </a:lnTo>
                <a:lnTo>
                  <a:pt x="417" y="26"/>
                </a:lnTo>
                <a:lnTo>
                  <a:pt x="426" y="17"/>
                </a:lnTo>
                <a:lnTo>
                  <a:pt x="431" y="12"/>
                </a:lnTo>
                <a:lnTo>
                  <a:pt x="436" y="7"/>
                </a:lnTo>
                <a:lnTo>
                  <a:pt x="443" y="5"/>
                </a:lnTo>
                <a:lnTo>
                  <a:pt x="448" y="3"/>
                </a:lnTo>
                <a:lnTo>
                  <a:pt x="457" y="0"/>
                </a:lnTo>
                <a:lnTo>
                  <a:pt x="464" y="0"/>
                </a:lnTo>
                <a:lnTo>
                  <a:pt x="467" y="0"/>
                </a:lnTo>
                <a:lnTo>
                  <a:pt x="471" y="0"/>
                </a:lnTo>
                <a:lnTo>
                  <a:pt x="476" y="0"/>
                </a:lnTo>
                <a:lnTo>
                  <a:pt x="481" y="3"/>
                </a:lnTo>
                <a:lnTo>
                  <a:pt x="486" y="5"/>
                </a:lnTo>
                <a:lnTo>
                  <a:pt x="493" y="5"/>
                </a:lnTo>
                <a:lnTo>
                  <a:pt x="500" y="7"/>
                </a:lnTo>
                <a:lnTo>
                  <a:pt x="507" y="12"/>
                </a:lnTo>
                <a:lnTo>
                  <a:pt x="524" y="17"/>
                </a:lnTo>
                <a:lnTo>
                  <a:pt x="543" y="26"/>
                </a:lnTo>
                <a:lnTo>
                  <a:pt x="555" y="31"/>
                </a:lnTo>
                <a:lnTo>
                  <a:pt x="564" y="38"/>
                </a:lnTo>
                <a:lnTo>
                  <a:pt x="576" y="45"/>
                </a:lnTo>
                <a:lnTo>
                  <a:pt x="588" y="53"/>
                </a:lnTo>
                <a:lnTo>
                  <a:pt x="610" y="67"/>
                </a:lnTo>
                <a:lnTo>
                  <a:pt x="629" y="79"/>
                </a:lnTo>
                <a:lnTo>
                  <a:pt x="645" y="91"/>
                </a:lnTo>
                <a:lnTo>
                  <a:pt x="660" y="100"/>
                </a:lnTo>
                <a:lnTo>
                  <a:pt x="674" y="110"/>
                </a:lnTo>
                <a:lnTo>
                  <a:pt x="683" y="117"/>
                </a:lnTo>
                <a:lnTo>
                  <a:pt x="691" y="124"/>
                </a:lnTo>
                <a:lnTo>
                  <a:pt x="695" y="126"/>
                </a:lnTo>
                <a:lnTo>
                  <a:pt x="698" y="129"/>
                </a:lnTo>
                <a:lnTo>
                  <a:pt x="698" y="138"/>
                </a:lnTo>
                <a:lnTo>
                  <a:pt x="695" y="148"/>
                </a:lnTo>
                <a:lnTo>
                  <a:pt x="691" y="157"/>
                </a:lnTo>
                <a:lnTo>
                  <a:pt x="686" y="167"/>
                </a:lnTo>
                <a:lnTo>
                  <a:pt x="681" y="174"/>
                </a:lnTo>
                <a:lnTo>
                  <a:pt x="672" y="181"/>
                </a:lnTo>
                <a:lnTo>
                  <a:pt x="662" y="188"/>
                </a:lnTo>
                <a:lnTo>
                  <a:pt x="648" y="193"/>
                </a:lnTo>
                <a:lnTo>
                  <a:pt x="645" y="195"/>
                </a:lnTo>
                <a:lnTo>
                  <a:pt x="643" y="198"/>
                </a:lnTo>
                <a:lnTo>
                  <a:pt x="638" y="200"/>
                </a:lnTo>
                <a:lnTo>
                  <a:pt x="636" y="205"/>
                </a:lnTo>
                <a:lnTo>
                  <a:pt x="633" y="207"/>
                </a:lnTo>
                <a:lnTo>
                  <a:pt x="631" y="212"/>
                </a:lnTo>
                <a:lnTo>
                  <a:pt x="629" y="219"/>
                </a:lnTo>
                <a:lnTo>
                  <a:pt x="626" y="224"/>
                </a:lnTo>
                <a:lnTo>
                  <a:pt x="626" y="231"/>
                </a:lnTo>
                <a:lnTo>
                  <a:pt x="624" y="238"/>
                </a:lnTo>
                <a:lnTo>
                  <a:pt x="622" y="248"/>
                </a:lnTo>
                <a:lnTo>
                  <a:pt x="622" y="255"/>
                </a:lnTo>
                <a:lnTo>
                  <a:pt x="619" y="264"/>
                </a:lnTo>
                <a:lnTo>
                  <a:pt x="619" y="276"/>
                </a:lnTo>
                <a:lnTo>
                  <a:pt x="619" y="286"/>
                </a:lnTo>
                <a:lnTo>
                  <a:pt x="617" y="298"/>
                </a:lnTo>
                <a:lnTo>
                  <a:pt x="617" y="310"/>
                </a:lnTo>
                <a:lnTo>
                  <a:pt x="617" y="322"/>
                </a:lnTo>
                <a:lnTo>
                  <a:pt x="617" y="333"/>
                </a:lnTo>
                <a:lnTo>
                  <a:pt x="617" y="348"/>
                </a:lnTo>
                <a:lnTo>
                  <a:pt x="617" y="376"/>
                </a:lnTo>
                <a:lnTo>
                  <a:pt x="617" y="407"/>
                </a:lnTo>
                <a:lnTo>
                  <a:pt x="619" y="441"/>
                </a:lnTo>
                <a:lnTo>
                  <a:pt x="619" y="476"/>
                </a:lnTo>
                <a:lnTo>
                  <a:pt x="622" y="514"/>
                </a:lnTo>
                <a:lnTo>
                  <a:pt x="624" y="555"/>
                </a:lnTo>
                <a:lnTo>
                  <a:pt x="626" y="595"/>
                </a:lnTo>
                <a:lnTo>
                  <a:pt x="629" y="636"/>
                </a:lnTo>
                <a:lnTo>
                  <a:pt x="629" y="676"/>
                </a:lnTo>
                <a:lnTo>
                  <a:pt x="631" y="714"/>
                </a:lnTo>
                <a:lnTo>
                  <a:pt x="631" y="755"/>
                </a:lnTo>
                <a:lnTo>
                  <a:pt x="633" y="793"/>
                </a:lnTo>
                <a:lnTo>
                  <a:pt x="633" y="828"/>
                </a:lnTo>
                <a:lnTo>
                  <a:pt x="633" y="867"/>
                </a:lnTo>
                <a:lnTo>
                  <a:pt x="633" y="902"/>
                </a:lnTo>
                <a:lnTo>
                  <a:pt x="633" y="938"/>
                </a:lnTo>
                <a:lnTo>
                  <a:pt x="631" y="971"/>
                </a:lnTo>
                <a:lnTo>
                  <a:pt x="631" y="1007"/>
                </a:lnTo>
                <a:lnTo>
                  <a:pt x="629" y="1040"/>
                </a:lnTo>
                <a:lnTo>
                  <a:pt x="629" y="1074"/>
                </a:lnTo>
                <a:lnTo>
                  <a:pt x="626" y="1105"/>
                </a:lnTo>
                <a:lnTo>
                  <a:pt x="624" y="1138"/>
                </a:lnTo>
                <a:lnTo>
                  <a:pt x="622" y="1171"/>
                </a:lnTo>
                <a:lnTo>
                  <a:pt x="619" y="1202"/>
                </a:lnTo>
                <a:lnTo>
                  <a:pt x="617" y="1233"/>
                </a:lnTo>
                <a:lnTo>
                  <a:pt x="612" y="1262"/>
                </a:lnTo>
                <a:lnTo>
                  <a:pt x="610" y="1288"/>
                </a:lnTo>
                <a:lnTo>
                  <a:pt x="605" y="1314"/>
                </a:lnTo>
                <a:lnTo>
                  <a:pt x="600" y="1338"/>
                </a:lnTo>
                <a:lnTo>
                  <a:pt x="595" y="1362"/>
                </a:lnTo>
                <a:lnTo>
                  <a:pt x="591" y="1383"/>
                </a:lnTo>
                <a:lnTo>
                  <a:pt x="586" y="1404"/>
                </a:lnTo>
                <a:lnTo>
                  <a:pt x="581" y="1423"/>
                </a:lnTo>
                <a:lnTo>
                  <a:pt x="576" y="1440"/>
                </a:lnTo>
                <a:lnTo>
                  <a:pt x="569" y="1457"/>
                </a:lnTo>
                <a:lnTo>
                  <a:pt x="564" y="1471"/>
                </a:lnTo>
                <a:lnTo>
                  <a:pt x="557" y="1485"/>
                </a:lnTo>
                <a:lnTo>
                  <a:pt x="550" y="1500"/>
                </a:lnTo>
                <a:lnTo>
                  <a:pt x="541" y="1512"/>
                </a:lnTo>
                <a:lnTo>
                  <a:pt x="533" y="1521"/>
                </a:lnTo>
                <a:lnTo>
                  <a:pt x="524" y="1531"/>
                </a:lnTo>
                <a:lnTo>
                  <a:pt x="517" y="1540"/>
                </a:lnTo>
                <a:lnTo>
                  <a:pt x="510" y="1550"/>
                </a:lnTo>
                <a:lnTo>
                  <a:pt x="500" y="1557"/>
                </a:lnTo>
                <a:lnTo>
                  <a:pt x="493" y="1561"/>
                </a:lnTo>
                <a:lnTo>
                  <a:pt x="486" y="1569"/>
                </a:lnTo>
                <a:lnTo>
                  <a:pt x="479" y="1573"/>
                </a:lnTo>
                <a:lnTo>
                  <a:pt x="474" y="1578"/>
                </a:lnTo>
                <a:lnTo>
                  <a:pt x="467" y="1581"/>
                </a:lnTo>
                <a:lnTo>
                  <a:pt x="462" y="1585"/>
                </a:lnTo>
                <a:lnTo>
                  <a:pt x="455" y="1585"/>
                </a:lnTo>
                <a:lnTo>
                  <a:pt x="450" y="1588"/>
                </a:lnTo>
                <a:lnTo>
                  <a:pt x="445" y="1590"/>
                </a:lnTo>
                <a:lnTo>
                  <a:pt x="440" y="1590"/>
                </a:lnTo>
                <a:lnTo>
                  <a:pt x="431" y="1583"/>
                </a:lnTo>
                <a:lnTo>
                  <a:pt x="424" y="1576"/>
                </a:lnTo>
                <a:lnTo>
                  <a:pt x="419" y="1569"/>
                </a:lnTo>
                <a:lnTo>
                  <a:pt x="414" y="1559"/>
                </a:lnTo>
                <a:lnTo>
                  <a:pt x="412" y="1547"/>
                </a:lnTo>
                <a:lnTo>
                  <a:pt x="412" y="1533"/>
                </a:lnTo>
                <a:lnTo>
                  <a:pt x="412" y="1516"/>
                </a:lnTo>
                <a:lnTo>
                  <a:pt x="414" y="1509"/>
                </a:lnTo>
                <a:lnTo>
                  <a:pt x="417" y="1500"/>
                </a:lnTo>
                <a:lnTo>
                  <a:pt x="417" y="1488"/>
                </a:lnTo>
                <a:lnTo>
                  <a:pt x="419" y="1476"/>
                </a:lnTo>
                <a:lnTo>
                  <a:pt x="417" y="1464"/>
                </a:lnTo>
                <a:lnTo>
                  <a:pt x="417" y="1452"/>
                </a:lnTo>
                <a:lnTo>
                  <a:pt x="414" y="1442"/>
                </a:lnTo>
                <a:lnTo>
                  <a:pt x="409" y="1431"/>
                </a:lnTo>
                <a:lnTo>
                  <a:pt x="405" y="1421"/>
                </a:lnTo>
                <a:lnTo>
                  <a:pt x="400" y="1409"/>
                </a:lnTo>
                <a:lnTo>
                  <a:pt x="395" y="1400"/>
                </a:lnTo>
                <a:lnTo>
                  <a:pt x="388" y="1390"/>
                </a:lnTo>
                <a:lnTo>
                  <a:pt x="378" y="1381"/>
                </a:lnTo>
                <a:lnTo>
                  <a:pt x="371" y="1371"/>
                </a:lnTo>
                <a:lnTo>
                  <a:pt x="362" y="1359"/>
                </a:lnTo>
                <a:lnTo>
                  <a:pt x="352" y="1350"/>
                </a:lnTo>
                <a:lnTo>
                  <a:pt x="340" y="1340"/>
                </a:lnTo>
                <a:lnTo>
                  <a:pt x="331" y="133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9" name="Freeform 42"/>
          <p:cNvSpPr/>
          <p:nvPr/>
        </p:nvSpPr>
        <p:spPr>
          <a:xfrm>
            <a:off x="5601891" y="2537222"/>
            <a:ext cx="167878" cy="54769"/>
          </a:xfrm>
          <a:custGeom>
            <a:avLst/>
            <a:gdLst>
              <a:gd name="txL" fmla="*/ 0 w 352"/>
              <a:gd name="txT" fmla="*/ 0 h 117"/>
              <a:gd name="txR" fmla="*/ 352 w 352"/>
              <a:gd name="txB" fmla="*/ 117 h 11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2" h="117">
                <a:moveTo>
                  <a:pt x="267" y="105"/>
                </a:moveTo>
                <a:lnTo>
                  <a:pt x="257" y="107"/>
                </a:lnTo>
                <a:lnTo>
                  <a:pt x="248" y="107"/>
                </a:lnTo>
                <a:lnTo>
                  <a:pt x="236" y="110"/>
                </a:lnTo>
                <a:lnTo>
                  <a:pt x="224" y="112"/>
                </a:lnTo>
                <a:lnTo>
                  <a:pt x="209" y="112"/>
                </a:lnTo>
                <a:lnTo>
                  <a:pt x="198" y="114"/>
                </a:lnTo>
                <a:lnTo>
                  <a:pt x="181" y="114"/>
                </a:lnTo>
                <a:lnTo>
                  <a:pt x="164" y="114"/>
                </a:lnTo>
                <a:lnTo>
                  <a:pt x="147" y="117"/>
                </a:lnTo>
                <a:lnTo>
                  <a:pt x="131" y="117"/>
                </a:lnTo>
                <a:lnTo>
                  <a:pt x="112" y="117"/>
                </a:lnTo>
                <a:lnTo>
                  <a:pt x="90" y="117"/>
                </a:lnTo>
                <a:lnTo>
                  <a:pt x="69" y="117"/>
                </a:lnTo>
                <a:lnTo>
                  <a:pt x="47" y="117"/>
                </a:lnTo>
                <a:lnTo>
                  <a:pt x="24" y="117"/>
                </a:lnTo>
                <a:lnTo>
                  <a:pt x="0" y="117"/>
                </a:lnTo>
                <a:lnTo>
                  <a:pt x="0" y="38"/>
                </a:lnTo>
                <a:lnTo>
                  <a:pt x="21" y="36"/>
                </a:lnTo>
                <a:lnTo>
                  <a:pt x="43" y="31"/>
                </a:lnTo>
                <a:lnTo>
                  <a:pt x="62" y="29"/>
                </a:lnTo>
                <a:lnTo>
                  <a:pt x="81" y="26"/>
                </a:lnTo>
                <a:lnTo>
                  <a:pt x="100" y="24"/>
                </a:lnTo>
                <a:lnTo>
                  <a:pt x="116" y="21"/>
                </a:lnTo>
                <a:lnTo>
                  <a:pt x="131" y="17"/>
                </a:lnTo>
                <a:lnTo>
                  <a:pt x="145" y="14"/>
                </a:lnTo>
                <a:lnTo>
                  <a:pt x="159" y="10"/>
                </a:lnTo>
                <a:lnTo>
                  <a:pt x="171" y="5"/>
                </a:lnTo>
                <a:lnTo>
                  <a:pt x="183" y="2"/>
                </a:lnTo>
                <a:lnTo>
                  <a:pt x="193" y="2"/>
                </a:lnTo>
                <a:lnTo>
                  <a:pt x="202" y="0"/>
                </a:lnTo>
                <a:lnTo>
                  <a:pt x="212" y="0"/>
                </a:lnTo>
                <a:lnTo>
                  <a:pt x="231" y="0"/>
                </a:lnTo>
                <a:lnTo>
                  <a:pt x="236" y="0"/>
                </a:lnTo>
                <a:lnTo>
                  <a:pt x="243" y="2"/>
                </a:lnTo>
                <a:lnTo>
                  <a:pt x="250" y="5"/>
                </a:lnTo>
                <a:lnTo>
                  <a:pt x="259" y="10"/>
                </a:lnTo>
                <a:lnTo>
                  <a:pt x="269" y="12"/>
                </a:lnTo>
                <a:lnTo>
                  <a:pt x="279" y="17"/>
                </a:lnTo>
                <a:lnTo>
                  <a:pt x="290" y="21"/>
                </a:lnTo>
                <a:lnTo>
                  <a:pt x="305" y="26"/>
                </a:lnTo>
                <a:lnTo>
                  <a:pt x="317" y="31"/>
                </a:lnTo>
                <a:lnTo>
                  <a:pt x="329" y="36"/>
                </a:lnTo>
                <a:lnTo>
                  <a:pt x="336" y="41"/>
                </a:lnTo>
                <a:lnTo>
                  <a:pt x="343" y="45"/>
                </a:lnTo>
                <a:lnTo>
                  <a:pt x="348" y="50"/>
                </a:lnTo>
                <a:lnTo>
                  <a:pt x="350" y="55"/>
                </a:lnTo>
                <a:lnTo>
                  <a:pt x="352" y="60"/>
                </a:lnTo>
                <a:lnTo>
                  <a:pt x="352" y="64"/>
                </a:lnTo>
                <a:lnTo>
                  <a:pt x="352" y="67"/>
                </a:lnTo>
                <a:lnTo>
                  <a:pt x="352" y="69"/>
                </a:lnTo>
                <a:lnTo>
                  <a:pt x="350" y="71"/>
                </a:lnTo>
                <a:lnTo>
                  <a:pt x="348" y="74"/>
                </a:lnTo>
                <a:lnTo>
                  <a:pt x="345" y="76"/>
                </a:lnTo>
                <a:lnTo>
                  <a:pt x="343" y="79"/>
                </a:lnTo>
                <a:lnTo>
                  <a:pt x="338" y="81"/>
                </a:lnTo>
                <a:lnTo>
                  <a:pt x="333" y="83"/>
                </a:lnTo>
                <a:lnTo>
                  <a:pt x="329" y="86"/>
                </a:lnTo>
                <a:lnTo>
                  <a:pt x="321" y="88"/>
                </a:lnTo>
                <a:lnTo>
                  <a:pt x="314" y="90"/>
                </a:lnTo>
                <a:lnTo>
                  <a:pt x="307" y="93"/>
                </a:lnTo>
                <a:lnTo>
                  <a:pt x="298" y="95"/>
                </a:lnTo>
                <a:lnTo>
                  <a:pt x="288" y="98"/>
                </a:lnTo>
                <a:lnTo>
                  <a:pt x="279" y="100"/>
                </a:lnTo>
                <a:lnTo>
                  <a:pt x="267" y="10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0" name="Freeform 43"/>
          <p:cNvSpPr/>
          <p:nvPr/>
        </p:nvSpPr>
        <p:spPr>
          <a:xfrm>
            <a:off x="5584031" y="2703910"/>
            <a:ext cx="169069" cy="47625"/>
          </a:xfrm>
          <a:custGeom>
            <a:avLst/>
            <a:gdLst>
              <a:gd name="txL" fmla="*/ 0 w 355"/>
              <a:gd name="txT" fmla="*/ 0 h 102"/>
              <a:gd name="txR" fmla="*/ 355 w 355"/>
              <a:gd name="txB" fmla="*/ 102 h 102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55" h="102">
                <a:moveTo>
                  <a:pt x="0" y="0"/>
                </a:moveTo>
                <a:lnTo>
                  <a:pt x="21" y="0"/>
                </a:lnTo>
                <a:lnTo>
                  <a:pt x="42" y="0"/>
                </a:lnTo>
                <a:lnTo>
                  <a:pt x="62" y="0"/>
                </a:lnTo>
                <a:lnTo>
                  <a:pt x="83" y="0"/>
                </a:lnTo>
                <a:lnTo>
                  <a:pt x="100" y="0"/>
                </a:lnTo>
                <a:lnTo>
                  <a:pt x="119" y="0"/>
                </a:lnTo>
                <a:lnTo>
                  <a:pt x="135" y="0"/>
                </a:lnTo>
                <a:lnTo>
                  <a:pt x="154" y="2"/>
                </a:lnTo>
                <a:lnTo>
                  <a:pt x="169" y="2"/>
                </a:lnTo>
                <a:lnTo>
                  <a:pt x="185" y="2"/>
                </a:lnTo>
                <a:lnTo>
                  <a:pt x="200" y="2"/>
                </a:lnTo>
                <a:lnTo>
                  <a:pt x="214" y="5"/>
                </a:lnTo>
                <a:lnTo>
                  <a:pt x="228" y="5"/>
                </a:lnTo>
                <a:lnTo>
                  <a:pt x="240" y="5"/>
                </a:lnTo>
                <a:lnTo>
                  <a:pt x="252" y="7"/>
                </a:lnTo>
                <a:lnTo>
                  <a:pt x="264" y="7"/>
                </a:lnTo>
                <a:lnTo>
                  <a:pt x="276" y="9"/>
                </a:lnTo>
                <a:lnTo>
                  <a:pt x="286" y="9"/>
                </a:lnTo>
                <a:lnTo>
                  <a:pt x="295" y="9"/>
                </a:lnTo>
                <a:lnTo>
                  <a:pt x="305" y="12"/>
                </a:lnTo>
                <a:lnTo>
                  <a:pt x="312" y="12"/>
                </a:lnTo>
                <a:lnTo>
                  <a:pt x="319" y="14"/>
                </a:lnTo>
                <a:lnTo>
                  <a:pt x="326" y="14"/>
                </a:lnTo>
                <a:lnTo>
                  <a:pt x="331" y="17"/>
                </a:lnTo>
                <a:lnTo>
                  <a:pt x="338" y="17"/>
                </a:lnTo>
                <a:lnTo>
                  <a:pt x="343" y="19"/>
                </a:lnTo>
                <a:lnTo>
                  <a:pt x="345" y="19"/>
                </a:lnTo>
                <a:lnTo>
                  <a:pt x="350" y="21"/>
                </a:lnTo>
                <a:lnTo>
                  <a:pt x="352" y="21"/>
                </a:lnTo>
                <a:lnTo>
                  <a:pt x="352" y="24"/>
                </a:lnTo>
                <a:lnTo>
                  <a:pt x="355" y="24"/>
                </a:lnTo>
                <a:lnTo>
                  <a:pt x="355" y="26"/>
                </a:lnTo>
                <a:lnTo>
                  <a:pt x="355" y="33"/>
                </a:lnTo>
                <a:lnTo>
                  <a:pt x="350" y="43"/>
                </a:lnTo>
                <a:lnTo>
                  <a:pt x="345" y="50"/>
                </a:lnTo>
                <a:lnTo>
                  <a:pt x="336" y="55"/>
                </a:lnTo>
                <a:lnTo>
                  <a:pt x="326" y="62"/>
                </a:lnTo>
                <a:lnTo>
                  <a:pt x="314" y="67"/>
                </a:lnTo>
                <a:lnTo>
                  <a:pt x="297" y="71"/>
                </a:lnTo>
                <a:lnTo>
                  <a:pt x="281" y="76"/>
                </a:lnTo>
                <a:lnTo>
                  <a:pt x="269" y="78"/>
                </a:lnTo>
                <a:lnTo>
                  <a:pt x="257" y="81"/>
                </a:lnTo>
                <a:lnTo>
                  <a:pt x="245" y="83"/>
                </a:lnTo>
                <a:lnTo>
                  <a:pt x="231" y="86"/>
                </a:lnTo>
                <a:lnTo>
                  <a:pt x="216" y="88"/>
                </a:lnTo>
                <a:lnTo>
                  <a:pt x="200" y="90"/>
                </a:lnTo>
                <a:lnTo>
                  <a:pt x="185" y="93"/>
                </a:lnTo>
                <a:lnTo>
                  <a:pt x="169" y="95"/>
                </a:lnTo>
                <a:lnTo>
                  <a:pt x="150" y="97"/>
                </a:lnTo>
                <a:lnTo>
                  <a:pt x="131" y="97"/>
                </a:lnTo>
                <a:lnTo>
                  <a:pt x="112" y="100"/>
                </a:lnTo>
                <a:lnTo>
                  <a:pt x="93" y="100"/>
                </a:lnTo>
                <a:lnTo>
                  <a:pt x="71" y="102"/>
                </a:lnTo>
                <a:lnTo>
                  <a:pt x="47" y="102"/>
                </a:lnTo>
                <a:lnTo>
                  <a:pt x="23" y="102"/>
                </a:lnTo>
                <a:lnTo>
                  <a:pt x="0" y="102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1" name="Freeform 39"/>
          <p:cNvSpPr/>
          <p:nvPr/>
        </p:nvSpPr>
        <p:spPr>
          <a:xfrm>
            <a:off x="5844779" y="2210991"/>
            <a:ext cx="494109" cy="695325"/>
          </a:xfrm>
          <a:custGeom>
            <a:avLst/>
            <a:gdLst>
              <a:gd name="txL" fmla="*/ 0 w 1039"/>
              <a:gd name="txT" fmla="*/ 0 h 1461"/>
              <a:gd name="txR" fmla="*/ 1039 w 1039"/>
              <a:gd name="txB" fmla="*/ 1461 h 146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9" h="1461">
                <a:moveTo>
                  <a:pt x="896" y="790"/>
                </a:moveTo>
                <a:lnTo>
                  <a:pt x="884" y="821"/>
                </a:lnTo>
                <a:lnTo>
                  <a:pt x="872" y="849"/>
                </a:lnTo>
                <a:lnTo>
                  <a:pt x="860" y="880"/>
                </a:lnTo>
                <a:lnTo>
                  <a:pt x="846" y="909"/>
                </a:lnTo>
                <a:lnTo>
                  <a:pt x="831" y="935"/>
                </a:lnTo>
                <a:lnTo>
                  <a:pt x="817" y="961"/>
                </a:lnTo>
                <a:lnTo>
                  <a:pt x="800" y="987"/>
                </a:lnTo>
                <a:lnTo>
                  <a:pt x="786" y="1013"/>
                </a:lnTo>
                <a:lnTo>
                  <a:pt x="769" y="1037"/>
                </a:lnTo>
                <a:lnTo>
                  <a:pt x="753" y="1061"/>
                </a:lnTo>
                <a:lnTo>
                  <a:pt x="734" y="1085"/>
                </a:lnTo>
                <a:lnTo>
                  <a:pt x="717" y="1106"/>
                </a:lnTo>
                <a:lnTo>
                  <a:pt x="698" y="1128"/>
                </a:lnTo>
                <a:lnTo>
                  <a:pt x="679" y="1149"/>
                </a:lnTo>
                <a:lnTo>
                  <a:pt x="660" y="1171"/>
                </a:lnTo>
                <a:lnTo>
                  <a:pt x="638" y="1190"/>
                </a:lnTo>
                <a:lnTo>
                  <a:pt x="617" y="1209"/>
                </a:lnTo>
                <a:lnTo>
                  <a:pt x="595" y="1228"/>
                </a:lnTo>
                <a:lnTo>
                  <a:pt x="574" y="1244"/>
                </a:lnTo>
                <a:lnTo>
                  <a:pt x="552" y="1261"/>
                </a:lnTo>
                <a:lnTo>
                  <a:pt x="529" y="1278"/>
                </a:lnTo>
                <a:lnTo>
                  <a:pt x="505" y="1294"/>
                </a:lnTo>
                <a:lnTo>
                  <a:pt x="481" y="1309"/>
                </a:lnTo>
                <a:lnTo>
                  <a:pt x="457" y="1323"/>
                </a:lnTo>
                <a:lnTo>
                  <a:pt x="431" y="1337"/>
                </a:lnTo>
                <a:lnTo>
                  <a:pt x="407" y="1349"/>
                </a:lnTo>
                <a:lnTo>
                  <a:pt x="381" y="1361"/>
                </a:lnTo>
                <a:lnTo>
                  <a:pt x="355" y="1373"/>
                </a:lnTo>
                <a:lnTo>
                  <a:pt x="328" y="1382"/>
                </a:lnTo>
                <a:lnTo>
                  <a:pt x="302" y="1392"/>
                </a:lnTo>
                <a:lnTo>
                  <a:pt x="274" y="1401"/>
                </a:lnTo>
                <a:lnTo>
                  <a:pt x="247" y="1409"/>
                </a:lnTo>
                <a:lnTo>
                  <a:pt x="219" y="1418"/>
                </a:lnTo>
                <a:lnTo>
                  <a:pt x="193" y="1428"/>
                </a:lnTo>
                <a:lnTo>
                  <a:pt x="166" y="1435"/>
                </a:lnTo>
                <a:lnTo>
                  <a:pt x="143" y="1442"/>
                </a:lnTo>
                <a:lnTo>
                  <a:pt x="124" y="1447"/>
                </a:lnTo>
                <a:lnTo>
                  <a:pt x="102" y="1451"/>
                </a:lnTo>
                <a:lnTo>
                  <a:pt x="85" y="1456"/>
                </a:lnTo>
                <a:lnTo>
                  <a:pt x="69" y="1459"/>
                </a:lnTo>
                <a:lnTo>
                  <a:pt x="57" y="1461"/>
                </a:lnTo>
                <a:lnTo>
                  <a:pt x="43" y="1461"/>
                </a:lnTo>
                <a:lnTo>
                  <a:pt x="33" y="1461"/>
                </a:lnTo>
                <a:lnTo>
                  <a:pt x="23" y="1461"/>
                </a:lnTo>
                <a:lnTo>
                  <a:pt x="16" y="1459"/>
                </a:lnTo>
                <a:lnTo>
                  <a:pt x="9" y="1456"/>
                </a:lnTo>
                <a:lnTo>
                  <a:pt x="4" y="1451"/>
                </a:lnTo>
                <a:lnTo>
                  <a:pt x="2" y="1449"/>
                </a:lnTo>
                <a:lnTo>
                  <a:pt x="2" y="1444"/>
                </a:lnTo>
                <a:lnTo>
                  <a:pt x="0" y="1442"/>
                </a:lnTo>
                <a:lnTo>
                  <a:pt x="2" y="1437"/>
                </a:lnTo>
                <a:lnTo>
                  <a:pt x="4" y="1435"/>
                </a:lnTo>
                <a:lnTo>
                  <a:pt x="9" y="1430"/>
                </a:lnTo>
                <a:lnTo>
                  <a:pt x="14" y="1423"/>
                </a:lnTo>
                <a:lnTo>
                  <a:pt x="21" y="1418"/>
                </a:lnTo>
                <a:lnTo>
                  <a:pt x="31" y="1413"/>
                </a:lnTo>
                <a:lnTo>
                  <a:pt x="40" y="1406"/>
                </a:lnTo>
                <a:lnTo>
                  <a:pt x="52" y="1399"/>
                </a:lnTo>
                <a:lnTo>
                  <a:pt x="64" y="1394"/>
                </a:lnTo>
                <a:lnTo>
                  <a:pt x="78" y="1387"/>
                </a:lnTo>
                <a:lnTo>
                  <a:pt x="95" y="1380"/>
                </a:lnTo>
                <a:lnTo>
                  <a:pt x="112" y="1373"/>
                </a:lnTo>
                <a:lnTo>
                  <a:pt x="128" y="1366"/>
                </a:lnTo>
                <a:lnTo>
                  <a:pt x="150" y="1359"/>
                </a:lnTo>
                <a:lnTo>
                  <a:pt x="169" y="1349"/>
                </a:lnTo>
                <a:lnTo>
                  <a:pt x="190" y="1342"/>
                </a:lnTo>
                <a:lnTo>
                  <a:pt x="209" y="1332"/>
                </a:lnTo>
                <a:lnTo>
                  <a:pt x="231" y="1321"/>
                </a:lnTo>
                <a:lnTo>
                  <a:pt x="250" y="1311"/>
                </a:lnTo>
                <a:lnTo>
                  <a:pt x="269" y="1299"/>
                </a:lnTo>
                <a:lnTo>
                  <a:pt x="288" y="1287"/>
                </a:lnTo>
                <a:lnTo>
                  <a:pt x="309" y="1273"/>
                </a:lnTo>
                <a:lnTo>
                  <a:pt x="328" y="1261"/>
                </a:lnTo>
                <a:lnTo>
                  <a:pt x="348" y="1247"/>
                </a:lnTo>
                <a:lnTo>
                  <a:pt x="388" y="1216"/>
                </a:lnTo>
                <a:lnTo>
                  <a:pt x="426" y="1185"/>
                </a:lnTo>
                <a:lnTo>
                  <a:pt x="467" y="1152"/>
                </a:lnTo>
                <a:lnTo>
                  <a:pt x="488" y="1132"/>
                </a:lnTo>
                <a:lnTo>
                  <a:pt x="507" y="1116"/>
                </a:lnTo>
                <a:lnTo>
                  <a:pt x="526" y="1094"/>
                </a:lnTo>
                <a:lnTo>
                  <a:pt x="545" y="1075"/>
                </a:lnTo>
                <a:lnTo>
                  <a:pt x="564" y="1054"/>
                </a:lnTo>
                <a:lnTo>
                  <a:pt x="581" y="1033"/>
                </a:lnTo>
                <a:lnTo>
                  <a:pt x="598" y="1011"/>
                </a:lnTo>
                <a:lnTo>
                  <a:pt x="614" y="987"/>
                </a:lnTo>
                <a:lnTo>
                  <a:pt x="631" y="964"/>
                </a:lnTo>
                <a:lnTo>
                  <a:pt x="645" y="940"/>
                </a:lnTo>
                <a:lnTo>
                  <a:pt x="660" y="914"/>
                </a:lnTo>
                <a:lnTo>
                  <a:pt x="674" y="887"/>
                </a:lnTo>
                <a:lnTo>
                  <a:pt x="688" y="861"/>
                </a:lnTo>
                <a:lnTo>
                  <a:pt x="700" y="833"/>
                </a:lnTo>
                <a:lnTo>
                  <a:pt x="712" y="804"/>
                </a:lnTo>
                <a:lnTo>
                  <a:pt x="724" y="775"/>
                </a:lnTo>
                <a:lnTo>
                  <a:pt x="745" y="723"/>
                </a:lnTo>
                <a:lnTo>
                  <a:pt x="767" y="671"/>
                </a:lnTo>
                <a:lnTo>
                  <a:pt x="786" y="621"/>
                </a:lnTo>
                <a:lnTo>
                  <a:pt x="803" y="573"/>
                </a:lnTo>
                <a:lnTo>
                  <a:pt x="812" y="547"/>
                </a:lnTo>
                <a:lnTo>
                  <a:pt x="819" y="523"/>
                </a:lnTo>
                <a:lnTo>
                  <a:pt x="824" y="502"/>
                </a:lnTo>
                <a:lnTo>
                  <a:pt x="831" y="478"/>
                </a:lnTo>
                <a:lnTo>
                  <a:pt x="836" y="454"/>
                </a:lnTo>
                <a:lnTo>
                  <a:pt x="841" y="433"/>
                </a:lnTo>
                <a:lnTo>
                  <a:pt x="843" y="409"/>
                </a:lnTo>
                <a:lnTo>
                  <a:pt x="848" y="388"/>
                </a:lnTo>
                <a:lnTo>
                  <a:pt x="850" y="345"/>
                </a:lnTo>
                <a:lnTo>
                  <a:pt x="853" y="299"/>
                </a:lnTo>
                <a:lnTo>
                  <a:pt x="855" y="252"/>
                </a:lnTo>
                <a:lnTo>
                  <a:pt x="855" y="204"/>
                </a:lnTo>
                <a:lnTo>
                  <a:pt x="853" y="154"/>
                </a:lnTo>
                <a:lnTo>
                  <a:pt x="848" y="104"/>
                </a:lnTo>
                <a:lnTo>
                  <a:pt x="843" y="54"/>
                </a:lnTo>
                <a:lnTo>
                  <a:pt x="834" y="0"/>
                </a:lnTo>
                <a:lnTo>
                  <a:pt x="855" y="11"/>
                </a:lnTo>
                <a:lnTo>
                  <a:pt x="874" y="23"/>
                </a:lnTo>
                <a:lnTo>
                  <a:pt x="893" y="35"/>
                </a:lnTo>
                <a:lnTo>
                  <a:pt x="910" y="47"/>
                </a:lnTo>
                <a:lnTo>
                  <a:pt x="927" y="57"/>
                </a:lnTo>
                <a:lnTo>
                  <a:pt x="941" y="69"/>
                </a:lnTo>
                <a:lnTo>
                  <a:pt x="955" y="78"/>
                </a:lnTo>
                <a:lnTo>
                  <a:pt x="969" y="88"/>
                </a:lnTo>
                <a:lnTo>
                  <a:pt x="981" y="97"/>
                </a:lnTo>
                <a:lnTo>
                  <a:pt x="991" y="107"/>
                </a:lnTo>
                <a:lnTo>
                  <a:pt x="1000" y="116"/>
                </a:lnTo>
                <a:lnTo>
                  <a:pt x="1010" y="123"/>
                </a:lnTo>
                <a:lnTo>
                  <a:pt x="1017" y="133"/>
                </a:lnTo>
                <a:lnTo>
                  <a:pt x="1022" y="140"/>
                </a:lnTo>
                <a:lnTo>
                  <a:pt x="1027" y="147"/>
                </a:lnTo>
                <a:lnTo>
                  <a:pt x="1031" y="157"/>
                </a:lnTo>
                <a:lnTo>
                  <a:pt x="1031" y="164"/>
                </a:lnTo>
                <a:lnTo>
                  <a:pt x="1034" y="171"/>
                </a:lnTo>
                <a:lnTo>
                  <a:pt x="1036" y="180"/>
                </a:lnTo>
                <a:lnTo>
                  <a:pt x="1036" y="190"/>
                </a:lnTo>
                <a:lnTo>
                  <a:pt x="1039" y="200"/>
                </a:lnTo>
                <a:lnTo>
                  <a:pt x="1039" y="211"/>
                </a:lnTo>
                <a:lnTo>
                  <a:pt x="1039" y="223"/>
                </a:lnTo>
                <a:lnTo>
                  <a:pt x="1039" y="235"/>
                </a:lnTo>
                <a:lnTo>
                  <a:pt x="1039" y="247"/>
                </a:lnTo>
                <a:lnTo>
                  <a:pt x="1039" y="261"/>
                </a:lnTo>
                <a:lnTo>
                  <a:pt x="1039" y="276"/>
                </a:lnTo>
                <a:lnTo>
                  <a:pt x="1036" y="292"/>
                </a:lnTo>
                <a:lnTo>
                  <a:pt x="1036" y="309"/>
                </a:lnTo>
                <a:lnTo>
                  <a:pt x="1034" y="326"/>
                </a:lnTo>
                <a:lnTo>
                  <a:pt x="1031" y="342"/>
                </a:lnTo>
                <a:lnTo>
                  <a:pt x="1031" y="361"/>
                </a:lnTo>
                <a:lnTo>
                  <a:pt x="1027" y="385"/>
                </a:lnTo>
                <a:lnTo>
                  <a:pt x="1024" y="407"/>
                </a:lnTo>
                <a:lnTo>
                  <a:pt x="1019" y="430"/>
                </a:lnTo>
                <a:lnTo>
                  <a:pt x="1015" y="454"/>
                </a:lnTo>
                <a:lnTo>
                  <a:pt x="1008" y="478"/>
                </a:lnTo>
                <a:lnTo>
                  <a:pt x="1000" y="504"/>
                </a:lnTo>
                <a:lnTo>
                  <a:pt x="993" y="530"/>
                </a:lnTo>
                <a:lnTo>
                  <a:pt x="986" y="557"/>
                </a:lnTo>
                <a:lnTo>
                  <a:pt x="977" y="583"/>
                </a:lnTo>
                <a:lnTo>
                  <a:pt x="967" y="611"/>
                </a:lnTo>
                <a:lnTo>
                  <a:pt x="958" y="637"/>
                </a:lnTo>
                <a:lnTo>
                  <a:pt x="946" y="668"/>
                </a:lnTo>
                <a:lnTo>
                  <a:pt x="934" y="697"/>
                </a:lnTo>
                <a:lnTo>
                  <a:pt x="922" y="728"/>
                </a:lnTo>
                <a:lnTo>
                  <a:pt x="910" y="756"/>
                </a:lnTo>
                <a:lnTo>
                  <a:pt x="896" y="7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62" name="Freeform 44"/>
          <p:cNvSpPr/>
          <p:nvPr/>
        </p:nvSpPr>
        <p:spPr>
          <a:xfrm>
            <a:off x="5991225" y="2308622"/>
            <a:ext cx="716756" cy="640556"/>
          </a:xfrm>
          <a:custGeom>
            <a:avLst/>
            <a:gdLst>
              <a:gd name="txL" fmla="*/ 0 w 1504"/>
              <a:gd name="txT" fmla="*/ 0 h 1344"/>
              <a:gd name="txR" fmla="*/ 1504 w 1504"/>
              <a:gd name="txB" fmla="*/ 1344 h 134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04" h="1344">
                <a:moveTo>
                  <a:pt x="1125" y="1344"/>
                </a:moveTo>
                <a:lnTo>
                  <a:pt x="1108" y="1344"/>
                </a:lnTo>
                <a:lnTo>
                  <a:pt x="1094" y="1344"/>
                </a:lnTo>
                <a:lnTo>
                  <a:pt x="1080" y="1344"/>
                </a:lnTo>
                <a:lnTo>
                  <a:pt x="1068" y="1344"/>
                </a:lnTo>
                <a:lnTo>
                  <a:pt x="1054" y="1344"/>
                </a:lnTo>
                <a:lnTo>
                  <a:pt x="1042" y="1342"/>
                </a:lnTo>
                <a:lnTo>
                  <a:pt x="1032" y="1342"/>
                </a:lnTo>
                <a:lnTo>
                  <a:pt x="1020" y="1342"/>
                </a:lnTo>
                <a:lnTo>
                  <a:pt x="1001" y="1337"/>
                </a:lnTo>
                <a:lnTo>
                  <a:pt x="985" y="1332"/>
                </a:lnTo>
                <a:lnTo>
                  <a:pt x="968" y="1328"/>
                </a:lnTo>
                <a:lnTo>
                  <a:pt x="961" y="1323"/>
                </a:lnTo>
                <a:lnTo>
                  <a:pt x="954" y="1318"/>
                </a:lnTo>
                <a:lnTo>
                  <a:pt x="946" y="1316"/>
                </a:lnTo>
                <a:lnTo>
                  <a:pt x="939" y="1311"/>
                </a:lnTo>
                <a:lnTo>
                  <a:pt x="932" y="1306"/>
                </a:lnTo>
                <a:lnTo>
                  <a:pt x="925" y="1302"/>
                </a:lnTo>
                <a:lnTo>
                  <a:pt x="915" y="1294"/>
                </a:lnTo>
                <a:lnTo>
                  <a:pt x="906" y="1287"/>
                </a:lnTo>
                <a:lnTo>
                  <a:pt x="896" y="1280"/>
                </a:lnTo>
                <a:lnTo>
                  <a:pt x="887" y="1271"/>
                </a:lnTo>
                <a:lnTo>
                  <a:pt x="877" y="1259"/>
                </a:lnTo>
                <a:lnTo>
                  <a:pt x="868" y="1249"/>
                </a:lnTo>
                <a:lnTo>
                  <a:pt x="856" y="1237"/>
                </a:lnTo>
                <a:lnTo>
                  <a:pt x="844" y="1223"/>
                </a:lnTo>
                <a:lnTo>
                  <a:pt x="834" y="1211"/>
                </a:lnTo>
                <a:lnTo>
                  <a:pt x="820" y="1194"/>
                </a:lnTo>
                <a:lnTo>
                  <a:pt x="808" y="1180"/>
                </a:lnTo>
                <a:lnTo>
                  <a:pt x="794" y="1163"/>
                </a:lnTo>
                <a:lnTo>
                  <a:pt x="787" y="1154"/>
                </a:lnTo>
                <a:lnTo>
                  <a:pt x="780" y="1142"/>
                </a:lnTo>
                <a:lnTo>
                  <a:pt x="770" y="1130"/>
                </a:lnTo>
                <a:lnTo>
                  <a:pt x="758" y="1116"/>
                </a:lnTo>
                <a:lnTo>
                  <a:pt x="746" y="1102"/>
                </a:lnTo>
                <a:lnTo>
                  <a:pt x="732" y="1085"/>
                </a:lnTo>
                <a:lnTo>
                  <a:pt x="718" y="1066"/>
                </a:lnTo>
                <a:lnTo>
                  <a:pt x="703" y="1044"/>
                </a:lnTo>
                <a:lnTo>
                  <a:pt x="687" y="1023"/>
                </a:lnTo>
                <a:lnTo>
                  <a:pt x="668" y="999"/>
                </a:lnTo>
                <a:lnTo>
                  <a:pt x="649" y="973"/>
                </a:lnTo>
                <a:lnTo>
                  <a:pt x="629" y="947"/>
                </a:lnTo>
                <a:lnTo>
                  <a:pt x="608" y="918"/>
                </a:lnTo>
                <a:lnTo>
                  <a:pt x="584" y="890"/>
                </a:lnTo>
                <a:lnTo>
                  <a:pt x="563" y="856"/>
                </a:lnTo>
                <a:lnTo>
                  <a:pt x="537" y="823"/>
                </a:lnTo>
                <a:lnTo>
                  <a:pt x="513" y="790"/>
                </a:lnTo>
                <a:lnTo>
                  <a:pt x="484" y="752"/>
                </a:lnTo>
                <a:lnTo>
                  <a:pt x="458" y="714"/>
                </a:lnTo>
                <a:lnTo>
                  <a:pt x="429" y="673"/>
                </a:lnTo>
                <a:lnTo>
                  <a:pt x="398" y="633"/>
                </a:lnTo>
                <a:lnTo>
                  <a:pt x="367" y="590"/>
                </a:lnTo>
                <a:lnTo>
                  <a:pt x="334" y="545"/>
                </a:lnTo>
                <a:lnTo>
                  <a:pt x="303" y="497"/>
                </a:lnTo>
                <a:lnTo>
                  <a:pt x="267" y="449"/>
                </a:lnTo>
                <a:lnTo>
                  <a:pt x="232" y="400"/>
                </a:lnTo>
                <a:lnTo>
                  <a:pt x="196" y="347"/>
                </a:lnTo>
                <a:lnTo>
                  <a:pt x="158" y="295"/>
                </a:lnTo>
                <a:lnTo>
                  <a:pt x="120" y="240"/>
                </a:lnTo>
                <a:lnTo>
                  <a:pt x="81" y="183"/>
                </a:lnTo>
                <a:lnTo>
                  <a:pt x="41" y="126"/>
                </a:lnTo>
                <a:lnTo>
                  <a:pt x="0" y="64"/>
                </a:lnTo>
                <a:lnTo>
                  <a:pt x="17" y="33"/>
                </a:lnTo>
                <a:lnTo>
                  <a:pt x="36" y="0"/>
                </a:lnTo>
                <a:lnTo>
                  <a:pt x="81" y="52"/>
                </a:lnTo>
                <a:lnTo>
                  <a:pt x="124" y="104"/>
                </a:lnTo>
                <a:lnTo>
                  <a:pt x="165" y="152"/>
                </a:lnTo>
                <a:lnTo>
                  <a:pt x="205" y="197"/>
                </a:lnTo>
                <a:lnTo>
                  <a:pt x="243" y="240"/>
                </a:lnTo>
                <a:lnTo>
                  <a:pt x="279" y="283"/>
                </a:lnTo>
                <a:lnTo>
                  <a:pt x="313" y="321"/>
                </a:lnTo>
                <a:lnTo>
                  <a:pt x="346" y="359"/>
                </a:lnTo>
                <a:lnTo>
                  <a:pt x="377" y="392"/>
                </a:lnTo>
                <a:lnTo>
                  <a:pt x="405" y="423"/>
                </a:lnTo>
                <a:lnTo>
                  <a:pt x="432" y="454"/>
                </a:lnTo>
                <a:lnTo>
                  <a:pt x="458" y="483"/>
                </a:lnTo>
                <a:lnTo>
                  <a:pt x="482" y="507"/>
                </a:lnTo>
                <a:lnTo>
                  <a:pt x="501" y="530"/>
                </a:lnTo>
                <a:lnTo>
                  <a:pt x="520" y="549"/>
                </a:lnTo>
                <a:lnTo>
                  <a:pt x="539" y="568"/>
                </a:lnTo>
                <a:lnTo>
                  <a:pt x="570" y="607"/>
                </a:lnTo>
                <a:lnTo>
                  <a:pt x="603" y="645"/>
                </a:lnTo>
                <a:lnTo>
                  <a:pt x="634" y="680"/>
                </a:lnTo>
                <a:lnTo>
                  <a:pt x="670" y="716"/>
                </a:lnTo>
                <a:lnTo>
                  <a:pt x="703" y="749"/>
                </a:lnTo>
                <a:lnTo>
                  <a:pt x="741" y="785"/>
                </a:lnTo>
                <a:lnTo>
                  <a:pt x="780" y="818"/>
                </a:lnTo>
                <a:lnTo>
                  <a:pt x="820" y="854"/>
                </a:lnTo>
                <a:lnTo>
                  <a:pt x="837" y="871"/>
                </a:lnTo>
                <a:lnTo>
                  <a:pt x="858" y="887"/>
                </a:lnTo>
                <a:lnTo>
                  <a:pt x="877" y="904"/>
                </a:lnTo>
                <a:lnTo>
                  <a:pt x="899" y="918"/>
                </a:lnTo>
                <a:lnTo>
                  <a:pt x="923" y="935"/>
                </a:lnTo>
                <a:lnTo>
                  <a:pt x="944" y="949"/>
                </a:lnTo>
                <a:lnTo>
                  <a:pt x="970" y="966"/>
                </a:lnTo>
                <a:lnTo>
                  <a:pt x="994" y="980"/>
                </a:lnTo>
                <a:lnTo>
                  <a:pt x="1020" y="995"/>
                </a:lnTo>
                <a:lnTo>
                  <a:pt x="1049" y="1011"/>
                </a:lnTo>
                <a:lnTo>
                  <a:pt x="1077" y="1025"/>
                </a:lnTo>
                <a:lnTo>
                  <a:pt x="1106" y="1040"/>
                </a:lnTo>
                <a:lnTo>
                  <a:pt x="1137" y="1054"/>
                </a:lnTo>
                <a:lnTo>
                  <a:pt x="1168" y="1068"/>
                </a:lnTo>
                <a:lnTo>
                  <a:pt x="1201" y="1085"/>
                </a:lnTo>
                <a:lnTo>
                  <a:pt x="1235" y="1099"/>
                </a:lnTo>
                <a:lnTo>
                  <a:pt x="1268" y="1114"/>
                </a:lnTo>
                <a:lnTo>
                  <a:pt x="1299" y="1128"/>
                </a:lnTo>
                <a:lnTo>
                  <a:pt x="1328" y="1140"/>
                </a:lnTo>
                <a:lnTo>
                  <a:pt x="1354" y="1152"/>
                </a:lnTo>
                <a:lnTo>
                  <a:pt x="1378" y="1163"/>
                </a:lnTo>
                <a:lnTo>
                  <a:pt x="1402" y="1175"/>
                </a:lnTo>
                <a:lnTo>
                  <a:pt x="1421" y="1185"/>
                </a:lnTo>
                <a:lnTo>
                  <a:pt x="1437" y="1194"/>
                </a:lnTo>
                <a:lnTo>
                  <a:pt x="1454" y="1204"/>
                </a:lnTo>
                <a:lnTo>
                  <a:pt x="1468" y="1211"/>
                </a:lnTo>
                <a:lnTo>
                  <a:pt x="1478" y="1218"/>
                </a:lnTo>
                <a:lnTo>
                  <a:pt x="1487" y="1225"/>
                </a:lnTo>
                <a:lnTo>
                  <a:pt x="1494" y="1230"/>
                </a:lnTo>
                <a:lnTo>
                  <a:pt x="1499" y="1235"/>
                </a:lnTo>
                <a:lnTo>
                  <a:pt x="1504" y="1237"/>
                </a:lnTo>
                <a:lnTo>
                  <a:pt x="1504" y="1242"/>
                </a:lnTo>
                <a:lnTo>
                  <a:pt x="1504" y="1247"/>
                </a:lnTo>
                <a:lnTo>
                  <a:pt x="1502" y="1252"/>
                </a:lnTo>
                <a:lnTo>
                  <a:pt x="1499" y="1256"/>
                </a:lnTo>
                <a:lnTo>
                  <a:pt x="1497" y="1261"/>
                </a:lnTo>
                <a:lnTo>
                  <a:pt x="1492" y="1263"/>
                </a:lnTo>
                <a:lnTo>
                  <a:pt x="1487" y="1268"/>
                </a:lnTo>
                <a:lnTo>
                  <a:pt x="1483" y="1273"/>
                </a:lnTo>
                <a:lnTo>
                  <a:pt x="1475" y="1278"/>
                </a:lnTo>
                <a:lnTo>
                  <a:pt x="1468" y="1282"/>
                </a:lnTo>
                <a:lnTo>
                  <a:pt x="1459" y="1285"/>
                </a:lnTo>
                <a:lnTo>
                  <a:pt x="1449" y="1290"/>
                </a:lnTo>
                <a:lnTo>
                  <a:pt x="1437" y="1294"/>
                </a:lnTo>
                <a:lnTo>
                  <a:pt x="1425" y="1297"/>
                </a:lnTo>
                <a:lnTo>
                  <a:pt x="1411" y="1299"/>
                </a:lnTo>
                <a:lnTo>
                  <a:pt x="1397" y="1304"/>
                </a:lnTo>
                <a:lnTo>
                  <a:pt x="1382" y="1306"/>
                </a:lnTo>
                <a:lnTo>
                  <a:pt x="1254" y="1325"/>
                </a:lnTo>
                <a:lnTo>
                  <a:pt x="1125" y="134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Freeform 33"/>
          <p:cNvSpPr/>
          <p:nvPr/>
        </p:nvSpPr>
        <p:spPr>
          <a:xfrm>
            <a:off x="5561410" y="1859756"/>
            <a:ext cx="147638" cy="372666"/>
          </a:xfrm>
          <a:custGeom>
            <a:avLst/>
            <a:gdLst>
              <a:gd name="txL" fmla="*/ 0 w 310"/>
              <a:gd name="txT" fmla="*/ 0 h 781"/>
              <a:gd name="txR" fmla="*/ 310 w 310"/>
              <a:gd name="txB" fmla="*/ 781 h 78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10" h="781">
                <a:moveTo>
                  <a:pt x="19" y="72"/>
                </a:moveTo>
                <a:lnTo>
                  <a:pt x="14" y="67"/>
                </a:lnTo>
                <a:lnTo>
                  <a:pt x="12" y="62"/>
                </a:lnTo>
                <a:lnTo>
                  <a:pt x="7" y="57"/>
                </a:lnTo>
                <a:lnTo>
                  <a:pt x="5" y="53"/>
                </a:lnTo>
                <a:lnTo>
                  <a:pt x="2" y="48"/>
                </a:lnTo>
                <a:lnTo>
                  <a:pt x="0" y="43"/>
                </a:lnTo>
                <a:lnTo>
                  <a:pt x="0" y="41"/>
                </a:lnTo>
                <a:lnTo>
                  <a:pt x="0" y="36"/>
                </a:lnTo>
                <a:lnTo>
                  <a:pt x="0" y="31"/>
                </a:lnTo>
                <a:lnTo>
                  <a:pt x="0" y="29"/>
                </a:lnTo>
                <a:lnTo>
                  <a:pt x="2" y="24"/>
                </a:lnTo>
                <a:lnTo>
                  <a:pt x="5" y="22"/>
                </a:lnTo>
                <a:lnTo>
                  <a:pt x="7" y="17"/>
                </a:lnTo>
                <a:lnTo>
                  <a:pt x="12" y="14"/>
                </a:lnTo>
                <a:lnTo>
                  <a:pt x="14" y="12"/>
                </a:lnTo>
                <a:lnTo>
                  <a:pt x="19" y="10"/>
                </a:lnTo>
                <a:lnTo>
                  <a:pt x="22" y="7"/>
                </a:lnTo>
                <a:lnTo>
                  <a:pt x="26" y="5"/>
                </a:lnTo>
                <a:lnTo>
                  <a:pt x="31" y="3"/>
                </a:lnTo>
                <a:lnTo>
                  <a:pt x="36" y="3"/>
                </a:lnTo>
                <a:lnTo>
                  <a:pt x="43" y="0"/>
                </a:lnTo>
                <a:lnTo>
                  <a:pt x="50" y="0"/>
                </a:lnTo>
                <a:lnTo>
                  <a:pt x="57" y="0"/>
                </a:lnTo>
                <a:lnTo>
                  <a:pt x="67" y="0"/>
                </a:lnTo>
                <a:lnTo>
                  <a:pt x="76" y="0"/>
                </a:lnTo>
                <a:lnTo>
                  <a:pt x="86" y="0"/>
                </a:lnTo>
                <a:lnTo>
                  <a:pt x="107" y="3"/>
                </a:lnTo>
                <a:lnTo>
                  <a:pt x="129" y="5"/>
                </a:lnTo>
                <a:lnTo>
                  <a:pt x="153" y="10"/>
                </a:lnTo>
                <a:lnTo>
                  <a:pt x="167" y="12"/>
                </a:lnTo>
                <a:lnTo>
                  <a:pt x="176" y="14"/>
                </a:lnTo>
                <a:lnTo>
                  <a:pt x="200" y="22"/>
                </a:lnTo>
                <a:lnTo>
                  <a:pt x="219" y="29"/>
                </a:lnTo>
                <a:lnTo>
                  <a:pt x="236" y="36"/>
                </a:lnTo>
                <a:lnTo>
                  <a:pt x="250" y="43"/>
                </a:lnTo>
                <a:lnTo>
                  <a:pt x="265" y="53"/>
                </a:lnTo>
                <a:lnTo>
                  <a:pt x="276" y="62"/>
                </a:lnTo>
                <a:lnTo>
                  <a:pt x="288" y="72"/>
                </a:lnTo>
                <a:lnTo>
                  <a:pt x="293" y="79"/>
                </a:lnTo>
                <a:lnTo>
                  <a:pt x="296" y="86"/>
                </a:lnTo>
                <a:lnTo>
                  <a:pt x="303" y="103"/>
                </a:lnTo>
                <a:lnTo>
                  <a:pt x="307" y="119"/>
                </a:lnTo>
                <a:lnTo>
                  <a:pt x="310" y="136"/>
                </a:lnTo>
                <a:lnTo>
                  <a:pt x="310" y="157"/>
                </a:lnTo>
                <a:lnTo>
                  <a:pt x="307" y="176"/>
                </a:lnTo>
                <a:lnTo>
                  <a:pt x="305" y="198"/>
                </a:lnTo>
                <a:lnTo>
                  <a:pt x="300" y="222"/>
                </a:lnTo>
                <a:lnTo>
                  <a:pt x="298" y="236"/>
                </a:lnTo>
                <a:lnTo>
                  <a:pt x="296" y="252"/>
                </a:lnTo>
                <a:lnTo>
                  <a:pt x="296" y="264"/>
                </a:lnTo>
                <a:lnTo>
                  <a:pt x="293" y="274"/>
                </a:lnTo>
                <a:lnTo>
                  <a:pt x="293" y="283"/>
                </a:lnTo>
                <a:lnTo>
                  <a:pt x="291" y="295"/>
                </a:lnTo>
                <a:lnTo>
                  <a:pt x="291" y="307"/>
                </a:lnTo>
                <a:lnTo>
                  <a:pt x="288" y="321"/>
                </a:lnTo>
                <a:lnTo>
                  <a:pt x="288" y="333"/>
                </a:lnTo>
                <a:lnTo>
                  <a:pt x="288" y="348"/>
                </a:lnTo>
                <a:lnTo>
                  <a:pt x="286" y="362"/>
                </a:lnTo>
                <a:lnTo>
                  <a:pt x="286" y="376"/>
                </a:lnTo>
                <a:lnTo>
                  <a:pt x="286" y="393"/>
                </a:lnTo>
                <a:lnTo>
                  <a:pt x="284" y="410"/>
                </a:lnTo>
                <a:lnTo>
                  <a:pt x="284" y="426"/>
                </a:lnTo>
                <a:lnTo>
                  <a:pt x="284" y="443"/>
                </a:lnTo>
                <a:lnTo>
                  <a:pt x="284" y="462"/>
                </a:lnTo>
                <a:lnTo>
                  <a:pt x="284" y="481"/>
                </a:lnTo>
                <a:lnTo>
                  <a:pt x="281" y="500"/>
                </a:lnTo>
                <a:lnTo>
                  <a:pt x="281" y="519"/>
                </a:lnTo>
                <a:lnTo>
                  <a:pt x="281" y="540"/>
                </a:lnTo>
                <a:lnTo>
                  <a:pt x="281" y="562"/>
                </a:lnTo>
                <a:lnTo>
                  <a:pt x="284" y="583"/>
                </a:lnTo>
                <a:lnTo>
                  <a:pt x="284" y="607"/>
                </a:lnTo>
                <a:lnTo>
                  <a:pt x="284" y="631"/>
                </a:lnTo>
                <a:lnTo>
                  <a:pt x="284" y="655"/>
                </a:lnTo>
                <a:lnTo>
                  <a:pt x="284" y="678"/>
                </a:lnTo>
                <a:lnTo>
                  <a:pt x="286" y="705"/>
                </a:lnTo>
                <a:lnTo>
                  <a:pt x="286" y="728"/>
                </a:lnTo>
                <a:lnTo>
                  <a:pt x="288" y="757"/>
                </a:lnTo>
                <a:lnTo>
                  <a:pt x="222" y="769"/>
                </a:lnTo>
                <a:lnTo>
                  <a:pt x="153" y="781"/>
                </a:lnTo>
                <a:lnTo>
                  <a:pt x="150" y="747"/>
                </a:lnTo>
                <a:lnTo>
                  <a:pt x="148" y="714"/>
                </a:lnTo>
                <a:lnTo>
                  <a:pt x="145" y="683"/>
                </a:lnTo>
                <a:lnTo>
                  <a:pt x="145" y="652"/>
                </a:lnTo>
                <a:lnTo>
                  <a:pt x="143" y="624"/>
                </a:lnTo>
                <a:lnTo>
                  <a:pt x="141" y="593"/>
                </a:lnTo>
                <a:lnTo>
                  <a:pt x="138" y="567"/>
                </a:lnTo>
                <a:lnTo>
                  <a:pt x="136" y="538"/>
                </a:lnTo>
                <a:lnTo>
                  <a:pt x="134" y="512"/>
                </a:lnTo>
                <a:lnTo>
                  <a:pt x="131" y="486"/>
                </a:lnTo>
                <a:lnTo>
                  <a:pt x="131" y="462"/>
                </a:lnTo>
                <a:lnTo>
                  <a:pt x="129" y="438"/>
                </a:lnTo>
                <a:lnTo>
                  <a:pt x="126" y="417"/>
                </a:lnTo>
                <a:lnTo>
                  <a:pt x="126" y="393"/>
                </a:lnTo>
                <a:lnTo>
                  <a:pt x="124" y="374"/>
                </a:lnTo>
                <a:lnTo>
                  <a:pt x="122" y="352"/>
                </a:lnTo>
                <a:lnTo>
                  <a:pt x="119" y="333"/>
                </a:lnTo>
                <a:lnTo>
                  <a:pt x="119" y="317"/>
                </a:lnTo>
                <a:lnTo>
                  <a:pt x="117" y="298"/>
                </a:lnTo>
                <a:lnTo>
                  <a:pt x="117" y="283"/>
                </a:lnTo>
                <a:lnTo>
                  <a:pt x="114" y="267"/>
                </a:lnTo>
                <a:lnTo>
                  <a:pt x="112" y="252"/>
                </a:lnTo>
                <a:lnTo>
                  <a:pt x="112" y="238"/>
                </a:lnTo>
                <a:lnTo>
                  <a:pt x="110" y="226"/>
                </a:lnTo>
                <a:lnTo>
                  <a:pt x="110" y="214"/>
                </a:lnTo>
                <a:lnTo>
                  <a:pt x="107" y="202"/>
                </a:lnTo>
                <a:lnTo>
                  <a:pt x="107" y="193"/>
                </a:lnTo>
                <a:lnTo>
                  <a:pt x="105" y="186"/>
                </a:lnTo>
                <a:lnTo>
                  <a:pt x="105" y="176"/>
                </a:lnTo>
                <a:lnTo>
                  <a:pt x="103" y="169"/>
                </a:lnTo>
                <a:lnTo>
                  <a:pt x="100" y="164"/>
                </a:lnTo>
                <a:lnTo>
                  <a:pt x="100" y="160"/>
                </a:lnTo>
                <a:lnTo>
                  <a:pt x="95" y="145"/>
                </a:lnTo>
                <a:lnTo>
                  <a:pt x="88" y="131"/>
                </a:lnTo>
                <a:lnTo>
                  <a:pt x="79" y="119"/>
                </a:lnTo>
                <a:lnTo>
                  <a:pt x="69" y="105"/>
                </a:lnTo>
                <a:lnTo>
                  <a:pt x="60" y="95"/>
                </a:lnTo>
                <a:lnTo>
                  <a:pt x="48" y="86"/>
                </a:lnTo>
                <a:lnTo>
                  <a:pt x="33" y="76"/>
                </a:lnTo>
                <a:lnTo>
                  <a:pt x="19" y="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203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bù  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1205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5121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122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122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122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5122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上下两个中竖线为两笔，下面少字少一点。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911078" y="2325291"/>
            <a:ext cx="1295400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1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止</a:t>
            </a:r>
            <a:endParaRPr kumimoji="0" lang="zh-CN" altLang="en-US" sz="15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走步  步伐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785938" y="3707606"/>
            <a:ext cx="2464594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孩子慢慢学会了走步。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</a:t>
            </a:r>
            <a:endParaRPr kumimoji="0" lang="en-US" altLang="zh-CN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1212" name="Rectangle 27"/>
          <p:cNvSpPr/>
          <p:nvPr/>
        </p:nvSpPr>
        <p:spPr>
          <a:xfrm>
            <a:off x="5219541" y="1669256"/>
            <a:ext cx="24130" cy="11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75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Arial" panose="020B0604020202020204" pitchFamily="34" charset="0"/>
            </a:endParaRPr>
          </a:p>
        </p:txBody>
      </p:sp>
      <p:sp>
        <p:nvSpPr>
          <p:cNvPr id="45" name="Freeform 30"/>
          <p:cNvSpPr/>
          <p:nvPr/>
        </p:nvSpPr>
        <p:spPr>
          <a:xfrm>
            <a:off x="5498306" y="2362200"/>
            <a:ext cx="169069" cy="314325"/>
          </a:xfrm>
          <a:custGeom>
            <a:avLst/>
            <a:gdLst>
              <a:gd name="txL" fmla="*/ 0 w 355"/>
              <a:gd name="txT" fmla="*/ 0 h 659"/>
              <a:gd name="txR" fmla="*/ 355 w 355"/>
              <a:gd name="txB" fmla="*/ 659 h 65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5" h="659">
                <a:moveTo>
                  <a:pt x="33" y="597"/>
                </a:moveTo>
                <a:lnTo>
                  <a:pt x="23" y="578"/>
                </a:lnTo>
                <a:lnTo>
                  <a:pt x="14" y="561"/>
                </a:lnTo>
                <a:lnTo>
                  <a:pt x="9" y="547"/>
                </a:lnTo>
                <a:lnTo>
                  <a:pt x="4" y="530"/>
                </a:lnTo>
                <a:lnTo>
                  <a:pt x="2" y="516"/>
                </a:lnTo>
                <a:lnTo>
                  <a:pt x="0" y="502"/>
                </a:lnTo>
                <a:lnTo>
                  <a:pt x="2" y="487"/>
                </a:lnTo>
                <a:lnTo>
                  <a:pt x="2" y="480"/>
                </a:lnTo>
                <a:lnTo>
                  <a:pt x="4" y="473"/>
                </a:lnTo>
                <a:lnTo>
                  <a:pt x="7" y="468"/>
                </a:lnTo>
                <a:lnTo>
                  <a:pt x="7" y="464"/>
                </a:lnTo>
                <a:lnTo>
                  <a:pt x="9" y="456"/>
                </a:lnTo>
                <a:lnTo>
                  <a:pt x="12" y="452"/>
                </a:lnTo>
                <a:lnTo>
                  <a:pt x="14" y="447"/>
                </a:lnTo>
                <a:lnTo>
                  <a:pt x="16" y="440"/>
                </a:lnTo>
                <a:lnTo>
                  <a:pt x="21" y="433"/>
                </a:lnTo>
                <a:lnTo>
                  <a:pt x="26" y="426"/>
                </a:lnTo>
                <a:lnTo>
                  <a:pt x="31" y="418"/>
                </a:lnTo>
                <a:lnTo>
                  <a:pt x="38" y="411"/>
                </a:lnTo>
                <a:lnTo>
                  <a:pt x="43" y="404"/>
                </a:lnTo>
                <a:lnTo>
                  <a:pt x="50" y="397"/>
                </a:lnTo>
                <a:lnTo>
                  <a:pt x="59" y="387"/>
                </a:lnTo>
                <a:lnTo>
                  <a:pt x="66" y="378"/>
                </a:lnTo>
                <a:lnTo>
                  <a:pt x="76" y="371"/>
                </a:lnTo>
                <a:lnTo>
                  <a:pt x="85" y="361"/>
                </a:lnTo>
                <a:lnTo>
                  <a:pt x="93" y="349"/>
                </a:lnTo>
                <a:lnTo>
                  <a:pt x="102" y="337"/>
                </a:lnTo>
                <a:lnTo>
                  <a:pt x="112" y="326"/>
                </a:lnTo>
                <a:lnTo>
                  <a:pt x="121" y="309"/>
                </a:lnTo>
                <a:lnTo>
                  <a:pt x="131" y="292"/>
                </a:lnTo>
                <a:lnTo>
                  <a:pt x="140" y="273"/>
                </a:lnTo>
                <a:lnTo>
                  <a:pt x="152" y="254"/>
                </a:lnTo>
                <a:lnTo>
                  <a:pt x="164" y="233"/>
                </a:lnTo>
                <a:lnTo>
                  <a:pt x="174" y="209"/>
                </a:lnTo>
                <a:lnTo>
                  <a:pt x="185" y="183"/>
                </a:lnTo>
                <a:lnTo>
                  <a:pt x="197" y="157"/>
                </a:lnTo>
                <a:lnTo>
                  <a:pt x="212" y="128"/>
                </a:lnTo>
                <a:lnTo>
                  <a:pt x="224" y="97"/>
                </a:lnTo>
                <a:lnTo>
                  <a:pt x="236" y="66"/>
                </a:lnTo>
                <a:lnTo>
                  <a:pt x="247" y="35"/>
                </a:lnTo>
                <a:lnTo>
                  <a:pt x="259" y="0"/>
                </a:lnTo>
                <a:lnTo>
                  <a:pt x="271" y="7"/>
                </a:lnTo>
                <a:lnTo>
                  <a:pt x="283" y="16"/>
                </a:lnTo>
                <a:lnTo>
                  <a:pt x="293" y="23"/>
                </a:lnTo>
                <a:lnTo>
                  <a:pt x="302" y="33"/>
                </a:lnTo>
                <a:lnTo>
                  <a:pt x="312" y="42"/>
                </a:lnTo>
                <a:lnTo>
                  <a:pt x="319" y="52"/>
                </a:lnTo>
                <a:lnTo>
                  <a:pt x="326" y="61"/>
                </a:lnTo>
                <a:lnTo>
                  <a:pt x="331" y="73"/>
                </a:lnTo>
                <a:lnTo>
                  <a:pt x="338" y="85"/>
                </a:lnTo>
                <a:lnTo>
                  <a:pt x="340" y="97"/>
                </a:lnTo>
                <a:lnTo>
                  <a:pt x="345" y="109"/>
                </a:lnTo>
                <a:lnTo>
                  <a:pt x="348" y="121"/>
                </a:lnTo>
                <a:lnTo>
                  <a:pt x="350" y="133"/>
                </a:lnTo>
                <a:lnTo>
                  <a:pt x="352" y="147"/>
                </a:lnTo>
                <a:lnTo>
                  <a:pt x="352" y="161"/>
                </a:lnTo>
                <a:lnTo>
                  <a:pt x="355" y="173"/>
                </a:lnTo>
                <a:lnTo>
                  <a:pt x="352" y="207"/>
                </a:lnTo>
                <a:lnTo>
                  <a:pt x="352" y="238"/>
                </a:lnTo>
                <a:lnTo>
                  <a:pt x="348" y="266"/>
                </a:lnTo>
                <a:lnTo>
                  <a:pt x="345" y="295"/>
                </a:lnTo>
                <a:lnTo>
                  <a:pt x="340" y="323"/>
                </a:lnTo>
                <a:lnTo>
                  <a:pt x="336" y="349"/>
                </a:lnTo>
                <a:lnTo>
                  <a:pt x="331" y="373"/>
                </a:lnTo>
                <a:lnTo>
                  <a:pt x="326" y="397"/>
                </a:lnTo>
                <a:lnTo>
                  <a:pt x="317" y="421"/>
                </a:lnTo>
                <a:lnTo>
                  <a:pt x="305" y="445"/>
                </a:lnTo>
                <a:lnTo>
                  <a:pt x="293" y="468"/>
                </a:lnTo>
                <a:lnTo>
                  <a:pt x="278" y="490"/>
                </a:lnTo>
                <a:lnTo>
                  <a:pt x="264" y="511"/>
                </a:lnTo>
                <a:lnTo>
                  <a:pt x="250" y="533"/>
                </a:lnTo>
                <a:lnTo>
                  <a:pt x="236" y="554"/>
                </a:lnTo>
                <a:lnTo>
                  <a:pt x="219" y="573"/>
                </a:lnTo>
                <a:lnTo>
                  <a:pt x="212" y="583"/>
                </a:lnTo>
                <a:lnTo>
                  <a:pt x="205" y="595"/>
                </a:lnTo>
                <a:lnTo>
                  <a:pt x="197" y="604"/>
                </a:lnTo>
                <a:lnTo>
                  <a:pt x="190" y="611"/>
                </a:lnTo>
                <a:lnTo>
                  <a:pt x="183" y="621"/>
                </a:lnTo>
                <a:lnTo>
                  <a:pt x="176" y="628"/>
                </a:lnTo>
                <a:lnTo>
                  <a:pt x="169" y="633"/>
                </a:lnTo>
                <a:lnTo>
                  <a:pt x="164" y="640"/>
                </a:lnTo>
                <a:lnTo>
                  <a:pt x="157" y="645"/>
                </a:lnTo>
                <a:lnTo>
                  <a:pt x="152" y="649"/>
                </a:lnTo>
                <a:lnTo>
                  <a:pt x="145" y="652"/>
                </a:lnTo>
                <a:lnTo>
                  <a:pt x="140" y="654"/>
                </a:lnTo>
                <a:lnTo>
                  <a:pt x="135" y="656"/>
                </a:lnTo>
                <a:lnTo>
                  <a:pt x="133" y="659"/>
                </a:lnTo>
                <a:lnTo>
                  <a:pt x="128" y="659"/>
                </a:lnTo>
                <a:lnTo>
                  <a:pt x="126" y="659"/>
                </a:lnTo>
                <a:lnTo>
                  <a:pt x="116" y="659"/>
                </a:lnTo>
                <a:lnTo>
                  <a:pt x="104" y="654"/>
                </a:lnTo>
                <a:lnTo>
                  <a:pt x="95" y="649"/>
                </a:lnTo>
                <a:lnTo>
                  <a:pt x="83" y="642"/>
                </a:lnTo>
                <a:lnTo>
                  <a:pt x="71" y="633"/>
                </a:lnTo>
                <a:lnTo>
                  <a:pt x="59" y="623"/>
                </a:lnTo>
                <a:lnTo>
                  <a:pt x="47" y="611"/>
                </a:lnTo>
                <a:lnTo>
                  <a:pt x="33" y="59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6" name="Freeform 31"/>
          <p:cNvSpPr/>
          <p:nvPr/>
        </p:nvSpPr>
        <p:spPr>
          <a:xfrm>
            <a:off x="5373291" y="2276475"/>
            <a:ext cx="1001315" cy="822722"/>
          </a:xfrm>
          <a:custGeom>
            <a:avLst/>
            <a:gdLst>
              <a:gd name="txL" fmla="*/ 0 w 2101"/>
              <a:gd name="txT" fmla="*/ 0 h 1728"/>
              <a:gd name="txR" fmla="*/ 2101 w 2101"/>
              <a:gd name="txB" fmla="*/ 1728 h 172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01" h="1728">
                <a:moveTo>
                  <a:pt x="1794" y="7"/>
                </a:moveTo>
                <a:lnTo>
                  <a:pt x="1796" y="4"/>
                </a:lnTo>
                <a:lnTo>
                  <a:pt x="1801" y="2"/>
                </a:lnTo>
                <a:lnTo>
                  <a:pt x="1803" y="2"/>
                </a:lnTo>
                <a:lnTo>
                  <a:pt x="1808" y="0"/>
                </a:lnTo>
                <a:lnTo>
                  <a:pt x="1815" y="0"/>
                </a:lnTo>
                <a:lnTo>
                  <a:pt x="1820" y="0"/>
                </a:lnTo>
                <a:lnTo>
                  <a:pt x="1827" y="0"/>
                </a:lnTo>
                <a:lnTo>
                  <a:pt x="1834" y="0"/>
                </a:lnTo>
                <a:lnTo>
                  <a:pt x="1841" y="2"/>
                </a:lnTo>
                <a:lnTo>
                  <a:pt x="1851" y="4"/>
                </a:lnTo>
                <a:lnTo>
                  <a:pt x="1860" y="7"/>
                </a:lnTo>
                <a:lnTo>
                  <a:pt x="1870" y="9"/>
                </a:lnTo>
                <a:lnTo>
                  <a:pt x="1880" y="14"/>
                </a:lnTo>
                <a:lnTo>
                  <a:pt x="1891" y="19"/>
                </a:lnTo>
                <a:lnTo>
                  <a:pt x="1903" y="26"/>
                </a:lnTo>
                <a:lnTo>
                  <a:pt x="1915" y="31"/>
                </a:lnTo>
                <a:lnTo>
                  <a:pt x="1934" y="45"/>
                </a:lnTo>
                <a:lnTo>
                  <a:pt x="1953" y="59"/>
                </a:lnTo>
                <a:lnTo>
                  <a:pt x="1970" y="73"/>
                </a:lnTo>
                <a:lnTo>
                  <a:pt x="1987" y="88"/>
                </a:lnTo>
                <a:lnTo>
                  <a:pt x="2003" y="102"/>
                </a:lnTo>
                <a:lnTo>
                  <a:pt x="2018" y="116"/>
                </a:lnTo>
                <a:lnTo>
                  <a:pt x="2049" y="142"/>
                </a:lnTo>
                <a:lnTo>
                  <a:pt x="2056" y="150"/>
                </a:lnTo>
                <a:lnTo>
                  <a:pt x="2063" y="157"/>
                </a:lnTo>
                <a:lnTo>
                  <a:pt x="2073" y="171"/>
                </a:lnTo>
                <a:lnTo>
                  <a:pt x="2082" y="185"/>
                </a:lnTo>
                <a:lnTo>
                  <a:pt x="2089" y="197"/>
                </a:lnTo>
                <a:lnTo>
                  <a:pt x="2096" y="211"/>
                </a:lnTo>
                <a:lnTo>
                  <a:pt x="2099" y="223"/>
                </a:lnTo>
                <a:lnTo>
                  <a:pt x="2101" y="233"/>
                </a:lnTo>
                <a:lnTo>
                  <a:pt x="2101" y="242"/>
                </a:lnTo>
                <a:lnTo>
                  <a:pt x="2096" y="252"/>
                </a:lnTo>
                <a:lnTo>
                  <a:pt x="2092" y="261"/>
                </a:lnTo>
                <a:lnTo>
                  <a:pt x="2084" y="271"/>
                </a:lnTo>
                <a:lnTo>
                  <a:pt x="2077" y="280"/>
                </a:lnTo>
                <a:lnTo>
                  <a:pt x="2070" y="290"/>
                </a:lnTo>
                <a:lnTo>
                  <a:pt x="2061" y="300"/>
                </a:lnTo>
                <a:lnTo>
                  <a:pt x="2049" y="309"/>
                </a:lnTo>
                <a:lnTo>
                  <a:pt x="2042" y="314"/>
                </a:lnTo>
                <a:lnTo>
                  <a:pt x="2034" y="319"/>
                </a:lnTo>
                <a:lnTo>
                  <a:pt x="2027" y="326"/>
                </a:lnTo>
                <a:lnTo>
                  <a:pt x="2018" y="333"/>
                </a:lnTo>
                <a:lnTo>
                  <a:pt x="2011" y="342"/>
                </a:lnTo>
                <a:lnTo>
                  <a:pt x="2001" y="352"/>
                </a:lnTo>
                <a:lnTo>
                  <a:pt x="1989" y="364"/>
                </a:lnTo>
                <a:lnTo>
                  <a:pt x="1980" y="376"/>
                </a:lnTo>
                <a:lnTo>
                  <a:pt x="1968" y="388"/>
                </a:lnTo>
                <a:lnTo>
                  <a:pt x="1958" y="402"/>
                </a:lnTo>
                <a:lnTo>
                  <a:pt x="1946" y="416"/>
                </a:lnTo>
                <a:lnTo>
                  <a:pt x="1934" y="430"/>
                </a:lnTo>
                <a:lnTo>
                  <a:pt x="1922" y="447"/>
                </a:lnTo>
                <a:lnTo>
                  <a:pt x="1911" y="464"/>
                </a:lnTo>
                <a:lnTo>
                  <a:pt x="1899" y="483"/>
                </a:lnTo>
                <a:lnTo>
                  <a:pt x="1887" y="502"/>
                </a:lnTo>
                <a:lnTo>
                  <a:pt x="1872" y="521"/>
                </a:lnTo>
                <a:lnTo>
                  <a:pt x="1860" y="542"/>
                </a:lnTo>
                <a:lnTo>
                  <a:pt x="1849" y="564"/>
                </a:lnTo>
                <a:lnTo>
                  <a:pt x="1834" y="585"/>
                </a:lnTo>
                <a:lnTo>
                  <a:pt x="1818" y="609"/>
                </a:lnTo>
                <a:lnTo>
                  <a:pt x="1801" y="633"/>
                </a:lnTo>
                <a:lnTo>
                  <a:pt x="1782" y="657"/>
                </a:lnTo>
                <a:lnTo>
                  <a:pt x="1763" y="683"/>
                </a:lnTo>
                <a:lnTo>
                  <a:pt x="1744" y="709"/>
                </a:lnTo>
                <a:lnTo>
                  <a:pt x="1722" y="737"/>
                </a:lnTo>
                <a:lnTo>
                  <a:pt x="1698" y="766"/>
                </a:lnTo>
                <a:lnTo>
                  <a:pt x="1675" y="795"/>
                </a:lnTo>
                <a:lnTo>
                  <a:pt x="1651" y="826"/>
                </a:lnTo>
                <a:lnTo>
                  <a:pt x="1625" y="856"/>
                </a:lnTo>
                <a:lnTo>
                  <a:pt x="1598" y="887"/>
                </a:lnTo>
                <a:lnTo>
                  <a:pt x="1570" y="921"/>
                </a:lnTo>
                <a:lnTo>
                  <a:pt x="1541" y="954"/>
                </a:lnTo>
                <a:lnTo>
                  <a:pt x="1513" y="990"/>
                </a:lnTo>
                <a:lnTo>
                  <a:pt x="1479" y="1025"/>
                </a:lnTo>
                <a:lnTo>
                  <a:pt x="1448" y="1059"/>
                </a:lnTo>
                <a:lnTo>
                  <a:pt x="1415" y="1092"/>
                </a:lnTo>
                <a:lnTo>
                  <a:pt x="1379" y="1123"/>
                </a:lnTo>
                <a:lnTo>
                  <a:pt x="1346" y="1154"/>
                </a:lnTo>
                <a:lnTo>
                  <a:pt x="1310" y="1185"/>
                </a:lnTo>
                <a:lnTo>
                  <a:pt x="1277" y="1213"/>
                </a:lnTo>
                <a:lnTo>
                  <a:pt x="1241" y="1242"/>
                </a:lnTo>
                <a:lnTo>
                  <a:pt x="1205" y="1268"/>
                </a:lnTo>
                <a:lnTo>
                  <a:pt x="1167" y="1297"/>
                </a:lnTo>
                <a:lnTo>
                  <a:pt x="1131" y="1321"/>
                </a:lnTo>
                <a:lnTo>
                  <a:pt x="1093" y="1347"/>
                </a:lnTo>
                <a:lnTo>
                  <a:pt x="1055" y="1371"/>
                </a:lnTo>
                <a:lnTo>
                  <a:pt x="1017" y="1394"/>
                </a:lnTo>
                <a:lnTo>
                  <a:pt x="976" y="1416"/>
                </a:lnTo>
                <a:lnTo>
                  <a:pt x="936" y="1437"/>
                </a:lnTo>
                <a:lnTo>
                  <a:pt x="895" y="1459"/>
                </a:lnTo>
                <a:lnTo>
                  <a:pt x="853" y="1480"/>
                </a:lnTo>
                <a:lnTo>
                  <a:pt x="812" y="1499"/>
                </a:lnTo>
                <a:lnTo>
                  <a:pt x="772" y="1518"/>
                </a:lnTo>
                <a:lnTo>
                  <a:pt x="731" y="1535"/>
                </a:lnTo>
                <a:lnTo>
                  <a:pt x="691" y="1554"/>
                </a:lnTo>
                <a:lnTo>
                  <a:pt x="652" y="1568"/>
                </a:lnTo>
                <a:lnTo>
                  <a:pt x="612" y="1585"/>
                </a:lnTo>
                <a:lnTo>
                  <a:pt x="574" y="1599"/>
                </a:lnTo>
                <a:lnTo>
                  <a:pt x="536" y="1613"/>
                </a:lnTo>
                <a:lnTo>
                  <a:pt x="498" y="1625"/>
                </a:lnTo>
                <a:lnTo>
                  <a:pt x="459" y="1637"/>
                </a:lnTo>
                <a:lnTo>
                  <a:pt x="421" y="1649"/>
                </a:lnTo>
                <a:lnTo>
                  <a:pt x="383" y="1659"/>
                </a:lnTo>
                <a:lnTo>
                  <a:pt x="345" y="1666"/>
                </a:lnTo>
                <a:lnTo>
                  <a:pt x="307" y="1675"/>
                </a:lnTo>
                <a:lnTo>
                  <a:pt x="271" y="1682"/>
                </a:lnTo>
                <a:lnTo>
                  <a:pt x="238" y="1687"/>
                </a:lnTo>
                <a:lnTo>
                  <a:pt x="204" y="1694"/>
                </a:lnTo>
                <a:lnTo>
                  <a:pt x="176" y="1699"/>
                </a:lnTo>
                <a:lnTo>
                  <a:pt x="147" y="1706"/>
                </a:lnTo>
                <a:lnTo>
                  <a:pt x="121" y="1711"/>
                </a:lnTo>
                <a:lnTo>
                  <a:pt x="100" y="1716"/>
                </a:lnTo>
                <a:lnTo>
                  <a:pt x="78" y="1718"/>
                </a:lnTo>
                <a:lnTo>
                  <a:pt x="59" y="1720"/>
                </a:lnTo>
                <a:lnTo>
                  <a:pt x="52" y="1723"/>
                </a:lnTo>
                <a:lnTo>
                  <a:pt x="45" y="1723"/>
                </a:lnTo>
                <a:lnTo>
                  <a:pt x="38" y="1725"/>
                </a:lnTo>
                <a:lnTo>
                  <a:pt x="31" y="1725"/>
                </a:lnTo>
                <a:lnTo>
                  <a:pt x="26" y="1728"/>
                </a:lnTo>
                <a:lnTo>
                  <a:pt x="19" y="1728"/>
                </a:lnTo>
                <a:lnTo>
                  <a:pt x="14" y="1728"/>
                </a:lnTo>
                <a:lnTo>
                  <a:pt x="11" y="1728"/>
                </a:lnTo>
                <a:lnTo>
                  <a:pt x="7" y="1728"/>
                </a:lnTo>
                <a:lnTo>
                  <a:pt x="4" y="1728"/>
                </a:lnTo>
                <a:lnTo>
                  <a:pt x="2" y="1728"/>
                </a:lnTo>
                <a:lnTo>
                  <a:pt x="2" y="1725"/>
                </a:lnTo>
                <a:lnTo>
                  <a:pt x="0" y="1725"/>
                </a:lnTo>
                <a:lnTo>
                  <a:pt x="0" y="1723"/>
                </a:lnTo>
                <a:lnTo>
                  <a:pt x="0" y="1720"/>
                </a:lnTo>
                <a:lnTo>
                  <a:pt x="0" y="1718"/>
                </a:lnTo>
                <a:lnTo>
                  <a:pt x="2" y="1716"/>
                </a:lnTo>
                <a:lnTo>
                  <a:pt x="4" y="1713"/>
                </a:lnTo>
                <a:lnTo>
                  <a:pt x="9" y="1711"/>
                </a:lnTo>
                <a:lnTo>
                  <a:pt x="11" y="1708"/>
                </a:lnTo>
                <a:lnTo>
                  <a:pt x="16" y="1706"/>
                </a:lnTo>
                <a:lnTo>
                  <a:pt x="21" y="1701"/>
                </a:lnTo>
                <a:lnTo>
                  <a:pt x="28" y="1699"/>
                </a:lnTo>
                <a:lnTo>
                  <a:pt x="35" y="1694"/>
                </a:lnTo>
                <a:lnTo>
                  <a:pt x="42" y="1692"/>
                </a:lnTo>
                <a:lnTo>
                  <a:pt x="50" y="1687"/>
                </a:lnTo>
                <a:lnTo>
                  <a:pt x="57" y="1685"/>
                </a:lnTo>
                <a:lnTo>
                  <a:pt x="66" y="1680"/>
                </a:lnTo>
                <a:lnTo>
                  <a:pt x="76" y="1675"/>
                </a:lnTo>
                <a:lnTo>
                  <a:pt x="88" y="1670"/>
                </a:lnTo>
                <a:lnTo>
                  <a:pt x="97" y="1666"/>
                </a:lnTo>
                <a:lnTo>
                  <a:pt x="109" y="1661"/>
                </a:lnTo>
                <a:lnTo>
                  <a:pt x="121" y="1656"/>
                </a:lnTo>
                <a:lnTo>
                  <a:pt x="135" y="1651"/>
                </a:lnTo>
                <a:lnTo>
                  <a:pt x="162" y="1639"/>
                </a:lnTo>
                <a:lnTo>
                  <a:pt x="193" y="1628"/>
                </a:lnTo>
                <a:lnTo>
                  <a:pt x="224" y="1616"/>
                </a:lnTo>
                <a:lnTo>
                  <a:pt x="257" y="1601"/>
                </a:lnTo>
                <a:lnTo>
                  <a:pt x="295" y="1587"/>
                </a:lnTo>
                <a:lnTo>
                  <a:pt x="369" y="1559"/>
                </a:lnTo>
                <a:lnTo>
                  <a:pt x="445" y="1525"/>
                </a:lnTo>
                <a:lnTo>
                  <a:pt x="521" y="1492"/>
                </a:lnTo>
                <a:lnTo>
                  <a:pt x="595" y="1456"/>
                </a:lnTo>
                <a:lnTo>
                  <a:pt x="633" y="1437"/>
                </a:lnTo>
                <a:lnTo>
                  <a:pt x="671" y="1418"/>
                </a:lnTo>
                <a:lnTo>
                  <a:pt x="710" y="1399"/>
                </a:lnTo>
                <a:lnTo>
                  <a:pt x="745" y="1378"/>
                </a:lnTo>
                <a:lnTo>
                  <a:pt x="783" y="1356"/>
                </a:lnTo>
                <a:lnTo>
                  <a:pt x="822" y="1335"/>
                </a:lnTo>
                <a:lnTo>
                  <a:pt x="860" y="1311"/>
                </a:lnTo>
                <a:lnTo>
                  <a:pt x="898" y="1290"/>
                </a:lnTo>
                <a:lnTo>
                  <a:pt x="965" y="1240"/>
                </a:lnTo>
                <a:lnTo>
                  <a:pt x="1031" y="1192"/>
                </a:lnTo>
                <a:lnTo>
                  <a:pt x="1065" y="1168"/>
                </a:lnTo>
                <a:lnTo>
                  <a:pt x="1096" y="1142"/>
                </a:lnTo>
                <a:lnTo>
                  <a:pt x="1127" y="1116"/>
                </a:lnTo>
                <a:lnTo>
                  <a:pt x="1158" y="1090"/>
                </a:lnTo>
                <a:lnTo>
                  <a:pt x="1189" y="1064"/>
                </a:lnTo>
                <a:lnTo>
                  <a:pt x="1217" y="1037"/>
                </a:lnTo>
                <a:lnTo>
                  <a:pt x="1246" y="1011"/>
                </a:lnTo>
                <a:lnTo>
                  <a:pt x="1274" y="983"/>
                </a:lnTo>
                <a:lnTo>
                  <a:pt x="1301" y="954"/>
                </a:lnTo>
                <a:lnTo>
                  <a:pt x="1327" y="925"/>
                </a:lnTo>
                <a:lnTo>
                  <a:pt x="1353" y="895"/>
                </a:lnTo>
                <a:lnTo>
                  <a:pt x="1379" y="866"/>
                </a:lnTo>
                <a:lnTo>
                  <a:pt x="1422" y="809"/>
                </a:lnTo>
                <a:lnTo>
                  <a:pt x="1467" y="752"/>
                </a:lnTo>
                <a:lnTo>
                  <a:pt x="1508" y="697"/>
                </a:lnTo>
                <a:lnTo>
                  <a:pt x="1551" y="640"/>
                </a:lnTo>
                <a:lnTo>
                  <a:pt x="1589" y="583"/>
                </a:lnTo>
                <a:lnTo>
                  <a:pt x="1627" y="523"/>
                </a:lnTo>
                <a:lnTo>
                  <a:pt x="1665" y="466"/>
                </a:lnTo>
                <a:lnTo>
                  <a:pt x="1701" y="404"/>
                </a:lnTo>
                <a:lnTo>
                  <a:pt x="1715" y="376"/>
                </a:lnTo>
                <a:lnTo>
                  <a:pt x="1727" y="347"/>
                </a:lnTo>
                <a:lnTo>
                  <a:pt x="1739" y="321"/>
                </a:lnTo>
                <a:lnTo>
                  <a:pt x="1751" y="295"/>
                </a:lnTo>
                <a:lnTo>
                  <a:pt x="1760" y="271"/>
                </a:lnTo>
                <a:lnTo>
                  <a:pt x="1768" y="247"/>
                </a:lnTo>
                <a:lnTo>
                  <a:pt x="1775" y="226"/>
                </a:lnTo>
                <a:lnTo>
                  <a:pt x="1782" y="207"/>
                </a:lnTo>
                <a:lnTo>
                  <a:pt x="1787" y="188"/>
                </a:lnTo>
                <a:lnTo>
                  <a:pt x="1791" y="171"/>
                </a:lnTo>
                <a:lnTo>
                  <a:pt x="1794" y="154"/>
                </a:lnTo>
                <a:lnTo>
                  <a:pt x="1796" y="140"/>
                </a:lnTo>
                <a:lnTo>
                  <a:pt x="1796" y="126"/>
                </a:lnTo>
                <a:lnTo>
                  <a:pt x="1796" y="114"/>
                </a:lnTo>
                <a:lnTo>
                  <a:pt x="1796" y="104"/>
                </a:lnTo>
                <a:lnTo>
                  <a:pt x="1794" y="92"/>
                </a:lnTo>
                <a:lnTo>
                  <a:pt x="1789" y="81"/>
                </a:lnTo>
                <a:lnTo>
                  <a:pt x="1787" y="66"/>
                </a:lnTo>
                <a:lnTo>
                  <a:pt x="1784" y="52"/>
                </a:lnTo>
                <a:lnTo>
                  <a:pt x="1784" y="40"/>
                </a:lnTo>
                <a:lnTo>
                  <a:pt x="1784" y="31"/>
                </a:lnTo>
                <a:lnTo>
                  <a:pt x="1787" y="21"/>
                </a:lnTo>
                <a:lnTo>
                  <a:pt x="1789" y="12"/>
                </a:lnTo>
                <a:lnTo>
                  <a:pt x="1794" y="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7" name="Freeform 34"/>
          <p:cNvSpPr/>
          <p:nvPr/>
        </p:nvSpPr>
        <p:spPr>
          <a:xfrm>
            <a:off x="5855494" y="1659731"/>
            <a:ext cx="159544" cy="529829"/>
          </a:xfrm>
          <a:custGeom>
            <a:avLst/>
            <a:gdLst>
              <a:gd name="txL" fmla="*/ 0 w 334"/>
              <a:gd name="txT" fmla="*/ 0 h 1114"/>
              <a:gd name="txR" fmla="*/ 334 w 334"/>
              <a:gd name="txB" fmla="*/ 1114 h 111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4" h="1114">
                <a:moveTo>
                  <a:pt x="5" y="19"/>
                </a:moveTo>
                <a:lnTo>
                  <a:pt x="7" y="14"/>
                </a:lnTo>
                <a:lnTo>
                  <a:pt x="12" y="12"/>
                </a:lnTo>
                <a:lnTo>
                  <a:pt x="17" y="7"/>
                </a:lnTo>
                <a:lnTo>
                  <a:pt x="22" y="5"/>
                </a:lnTo>
                <a:lnTo>
                  <a:pt x="29" y="2"/>
                </a:lnTo>
                <a:lnTo>
                  <a:pt x="36" y="2"/>
                </a:lnTo>
                <a:lnTo>
                  <a:pt x="45" y="0"/>
                </a:lnTo>
                <a:lnTo>
                  <a:pt x="53" y="0"/>
                </a:lnTo>
                <a:lnTo>
                  <a:pt x="65" y="0"/>
                </a:lnTo>
                <a:lnTo>
                  <a:pt x="74" y="0"/>
                </a:lnTo>
                <a:lnTo>
                  <a:pt x="86" y="0"/>
                </a:lnTo>
                <a:lnTo>
                  <a:pt x="98" y="0"/>
                </a:lnTo>
                <a:lnTo>
                  <a:pt x="110" y="2"/>
                </a:lnTo>
                <a:lnTo>
                  <a:pt x="124" y="2"/>
                </a:lnTo>
                <a:lnTo>
                  <a:pt x="138" y="5"/>
                </a:lnTo>
                <a:lnTo>
                  <a:pt x="153" y="7"/>
                </a:lnTo>
                <a:lnTo>
                  <a:pt x="177" y="12"/>
                </a:lnTo>
                <a:lnTo>
                  <a:pt x="200" y="19"/>
                </a:lnTo>
                <a:lnTo>
                  <a:pt x="222" y="26"/>
                </a:lnTo>
                <a:lnTo>
                  <a:pt x="243" y="33"/>
                </a:lnTo>
                <a:lnTo>
                  <a:pt x="262" y="43"/>
                </a:lnTo>
                <a:lnTo>
                  <a:pt x="281" y="50"/>
                </a:lnTo>
                <a:lnTo>
                  <a:pt x="298" y="59"/>
                </a:lnTo>
                <a:lnTo>
                  <a:pt x="312" y="69"/>
                </a:lnTo>
                <a:lnTo>
                  <a:pt x="317" y="76"/>
                </a:lnTo>
                <a:lnTo>
                  <a:pt x="322" y="83"/>
                </a:lnTo>
                <a:lnTo>
                  <a:pt x="324" y="93"/>
                </a:lnTo>
                <a:lnTo>
                  <a:pt x="329" y="100"/>
                </a:lnTo>
                <a:lnTo>
                  <a:pt x="331" y="109"/>
                </a:lnTo>
                <a:lnTo>
                  <a:pt x="331" y="117"/>
                </a:lnTo>
                <a:lnTo>
                  <a:pt x="334" y="126"/>
                </a:lnTo>
                <a:lnTo>
                  <a:pt x="334" y="136"/>
                </a:lnTo>
                <a:lnTo>
                  <a:pt x="334" y="147"/>
                </a:lnTo>
                <a:lnTo>
                  <a:pt x="331" y="157"/>
                </a:lnTo>
                <a:lnTo>
                  <a:pt x="329" y="169"/>
                </a:lnTo>
                <a:lnTo>
                  <a:pt x="329" y="178"/>
                </a:lnTo>
                <a:lnTo>
                  <a:pt x="324" y="193"/>
                </a:lnTo>
                <a:lnTo>
                  <a:pt x="322" y="205"/>
                </a:lnTo>
                <a:lnTo>
                  <a:pt x="317" y="216"/>
                </a:lnTo>
                <a:lnTo>
                  <a:pt x="312" y="231"/>
                </a:lnTo>
                <a:lnTo>
                  <a:pt x="310" y="238"/>
                </a:lnTo>
                <a:lnTo>
                  <a:pt x="308" y="247"/>
                </a:lnTo>
                <a:lnTo>
                  <a:pt x="305" y="257"/>
                </a:lnTo>
                <a:lnTo>
                  <a:pt x="303" y="269"/>
                </a:lnTo>
                <a:lnTo>
                  <a:pt x="303" y="281"/>
                </a:lnTo>
                <a:lnTo>
                  <a:pt x="300" y="295"/>
                </a:lnTo>
                <a:lnTo>
                  <a:pt x="298" y="312"/>
                </a:lnTo>
                <a:lnTo>
                  <a:pt x="296" y="326"/>
                </a:lnTo>
                <a:lnTo>
                  <a:pt x="293" y="345"/>
                </a:lnTo>
                <a:lnTo>
                  <a:pt x="293" y="364"/>
                </a:lnTo>
                <a:lnTo>
                  <a:pt x="291" y="383"/>
                </a:lnTo>
                <a:lnTo>
                  <a:pt x="289" y="405"/>
                </a:lnTo>
                <a:lnTo>
                  <a:pt x="289" y="428"/>
                </a:lnTo>
                <a:lnTo>
                  <a:pt x="286" y="452"/>
                </a:lnTo>
                <a:lnTo>
                  <a:pt x="284" y="476"/>
                </a:lnTo>
                <a:lnTo>
                  <a:pt x="284" y="504"/>
                </a:lnTo>
                <a:lnTo>
                  <a:pt x="281" y="531"/>
                </a:lnTo>
                <a:lnTo>
                  <a:pt x="281" y="559"/>
                </a:lnTo>
                <a:lnTo>
                  <a:pt x="279" y="590"/>
                </a:lnTo>
                <a:lnTo>
                  <a:pt x="279" y="621"/>
                </a:lnTo>
                <a:lnTo>
                  <a:pt x="279" y="654"/>
                </a:lnTo>
                <a:lnTo>
                  <a:pt x="277" y="690"/>
                </a:lnTo>
                <a:lnTo>
                  <a:pt x="277" y="726"/>
                </a:lnTo>
                <a:lnTo>
                  <a:pt x="277" y="762"/>
                </a:lnTo>
                <a:lnTo>
                  <a:pt x="274" y="800"/>
                </a:lnTo>
                <a:lnTo>
                  <a:pt x="274" y="840"/>
                </a:lnTo>
                <a:lnTo>
                  <a:pt x="274" y="881"/>
                </a:lnTo>
                <a:lnTo>
                  <a:pt x="274" y="921"/>
                </a:lnTo>
                <a:lnTo>
                  <a:pt x="274" y="964"/>
                </a:lnTo>
                <a:lnTo>
                  <a:pt x="274" y="1009"/>
                </a:lnTo>
                <a:lnTo>
                  <a:pt x="274" y="1054"/>
                </a:lnTo>
                <a:lnTo>
                  <a:pt x="274" y="1102"/>
                </a:lnTo>
                <a:lnTo>
                  <a:pt x="112" y="1114"/>
                </a:lnTo>
                <a:lnTo>
                  <a:pt x="112" y="1064"/>
                </a:lnTo>
                <a:lnTo>
                  <a:pt x="110" y="1014"/>
                </a:lnTo>
                <a:lnTo>
                  <a:pt x="110" y="964"/>
                </a:lnTo>
                <a:lnTo>
                  <a:pt x="107" y="916"/>
                </a:lnTo>
                <a:lnTo>
                  <a:pt x="107" y="871"/>
                </a:lnTo>
                <a:lnTo>
                  <a:pt x="105" y="828"/>
                </a:lnTo>
                <a:lnTo>
                  <a:pt x="105" y="785"/>
                </a:lnTo>
                <a:lnTo>
                  <a:pt x="105" y="742"/>
                </a:lnTo>
                <a:lnTo>
                  <a:pt x="103" y="704"/>
                </a:lnTo>
                <a:lnTo>
                  <a:pt x="103" y="666"/>
                </a:lnTo>
                <a:lnTo>
                  <a:pt x="103" y="628"/>
                </a:lnTo>
                <a:lnTo>
                  <a:pt x="103" y="593"/>
                </a:lnTo>
                <a:lnTo>
                  <a:pt x="100" y="559"/>
                </a:lnTo>
                <a:lnTo>
                  <a:pt x="100" y="528"/>
                </a:lnTo>
                <a:lnTo>
                  <a:pt x="100" y="497"/>
                </a:lnTo>
                <a:lnTo>
                  <a:pt x="98" y="469"/>
                </a:lnTo>
                <a:lnTo>
                  <a:pt x="98" y="440"/>
                </a:lnTo>
                <a:lnTo>
                  <a:pt x="98" y="414"/>
                </a:lnTo>
                <a:lnTo>
                  <a:pt x="98" y="388"/>
                </a:lnTo>
                <a:lnTo>
                  <a:pt x="96" y="364"/>
                </a:lnTo>
                <a:lnTo>
                  <a:pt x="96" y="343"/>
                </a:lnTo>
                <a:lnTo>
                  <a:pt x="96" y="321"/>
                </a:lnTo>
                <a:lnTo>
                  <a:pt x="93" y="302"/>
                </a:lnTo>
                <a:lnTo>
                  <a:pt x="93" y="286"/>
                </a:lnTo>
                <a:lnTo>
                  <a:pt x="93" y="269"/>
                </a:lnTo>
                <a:lnTo>
                  <a:pt x="91" y="255"/>
                </a:lnTo>
                <a:lnTo>
                  <a:pt x="91" y="240"/>
                </a:lnTo>
                <a:lnTo>
                  <a:pt x="91" y="228"/>
                </a:lnTo>
                <a:lnTo>
                  <a:pt x="88" y="216"/>
                </a:lnTo>
                <a:lnTo>
                  <a:pt x="88" y="209"/>
                </a:lnTo>
                <a:lnTo>
                  <a:pt x="86" y="200"/>
                </a:lnTo>
                <a:lnTo>
                  <a:pt x="86" y="193"/>
                </a:lnTo>
                <a:lnTo>
                  <a:pt x="81" y="176"/>
                </a:lnTo>
                <a:lnTo>
                  <a:pt x="76" y="159"/>
                </a:lnTo>
                <a:lnTo>
                  <a:pt x="69" y="143"/>
                </a:lnTo>
                <a:lnTo>
                  <a:pt x="65" y="128"/>
                </a:lnTo>
                <a:lnTo>
                  <a:pt x="57" y="114"/>
                </a:lnTo>
                <a:lnTo>
                  <a:pt x="50" y="102"/>
                </a:lnTo>
                <a:lnTo>
                  <a:pt x="41" y="93"/>
                </a:lnTo>
                <a:lnTo>
                  <a:pt x="31" y="81"/>
                </a:lnTo>
                <a:lnTo>
                  <a:pt x="22" y="71"/>
                </a:lnTo>
                <a:lnTo>
                  <a:pt x="15" y="64"/>
                </a:lnTo>
                <a:lnTo>
                  <a:pt x="7" y="55"/>
                </a:lnTo>
                <a:lnTo>
                  <a:pt x="3" y="45"/>
                </a:lnTo>
                <a:lnTo>
                  <a:pt x="0" y="38"/>
                </a:lnTo>
                <a:lnTo>
                  <a:pt x="0" y="31"/>
                </a:lnTo>
                <a:lnTo>
                  <a:pt x="3" y="24"/>
                </a:lnTo>
                <a:lnTo>
                  <a:pt x="3" y="21"/>
                </a:lnTo>
                <a:lnTo>
                  <a:pt x="5" y="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8" name="Freeform 35"/>
          <p:cNvSpPr/>
          <p:nvPr/>
        </p:nvSpPr>
        <p:spPr>
          <a:xfrm>
            <a:off x="5972175" y="1822847"/>
            <a:ext cx="389335" cy="113109"/>
          </a:xfrm>
          <a:custGeom>
            <a:avLst/>
            <a:gdLst>
              <a:gd name="txL" fmla="*/ 0 w 817"/>
              <a:gd name="txT" fmla="*/ 0 h 238"/>
              <a:gd name="txR" fmla="*/ 817 w 817"/>
              <a:gd name="txB" fmla="*/ 238 h 2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17" h="238">
                <a:moveTo>
                  <a:pt x="0" y="150"/>
                </a:moveTo>
                <a:lnTo>
                  <a:pt x="35" y="140"/>
                </a:lnTo>
                <a:lnTo>
                  <a:pt x="71" y="131"/>
                </a:lnTo>
                <a:lnTo>
                  <a:pt x="104" y="123"/>
                </a:lnTo>
                <a:lnTo>
                  <a:pt x="138" y="114"/>
                </a:lnTo>
                <a:lnTo>
                  <a:pt x="169" y="107"/>
                </a:lnTo>
                <a:lnTo>
                  <a:pt x="200" y="97"/>
                </a:lnTo>
                <a:lnTo>
                  <a:pt x="228" y="90"/>
                </a:lnTo>
                <a:lnTo>
                  <a:pt x="257" y="83"/>
                </a:lnTo>
                <a:lnTo>
                  <a:pt x="283" y="76"/>
                </a:lnTo>
                <a:lnTo>
                  <a:pt x="309" y="71"/>
                </a:lnTo>
                <a:lnTo>
                  <a:pt x="336" y="64"/>
                </a:lnTo>
                <a:lnTo>
                  <a:pt x="359" y="57"/>
                </a:lnTo>
                <a:lnTo>
                  <a:pt x="383" y="52"/>
                </a:lnTo>
                <a:lnTo>
                  <a:pt x="405" y="47"/>
                </a:lnTo>
                <a:lnTo>
                  <a:pt x="426" y="42"/>
                </a:lnTo>
                <a:lnTo>
                  <a:pt x="445" y="38"/>
                </a:lnTo>
                <a:lnTo>
                  <a:pt x="464" y="33"/>
                </a:lnTo>
                <a:lnTo>
                  <a:pt x="483" y="28"/>
                </a:lnTo>
                <a:lnTo>
                  <a:pt x="500" y="23"/>
                </a:lnTo>
                <a:lnTo>
                  <a:pt x="514" y="21"/>
                </a:lnTo>
                <a:lnTo>
                  <a:pt x="531" y="16"/>
                </a:lnTo>
                <a:lnTo>
                  <a:pt x="543" y="14"/>
                </a:lnTo>
                <a:lnTo>
                  <a:pt x="557" y="12"/>
                </a:lnTo>
                <a:lnTo>
                  <a:pt x="569" y="9"/>
                </a:lnTo>
                <a:lnTo>
                  <a:pt x="579" y="7"/>
                </a:lnTo>
                <a:lnTo>
                  <a:pt x="591" y="4"/>
                </a:lnTo>
                <a:lnTo>
                  <a:pt x="598" y="4"/>
                </a:lnTo>
                <a:lnTo>
                  <a:pt x="607" y="2"/>
                </a:lnTo>
                <a:lnTo>
                  <a:pt x="614" y="2"/>
                </a:lnTo>
                <a:lnTo>
                  <a:pt x="619" y="0"/>
                </a:lnTo>
                <a:lnTo>
                  <a:pt x="626" y="0"/>
                </a:lnTo>
                <a:lnTo>
                  <a:pt x="629" y="0"/>
                </a:lnTo>
                <a:lnTo>
                  <a:pt x="645" y="0"/>
                </a:lnTo>
                <a:lnTo>
                  <a:pt x="660" y="2"/>
                </a:lnTo>
                <a:lnTo>
                  <a:pt x="674" y="4"/>
                </a:lnTo>
                <a:lnTo>
                  <a:pt x="691" y="7"/>
                </a:lnTo>
                <a:lnTo>
                  <a:pt x="719" y="16"/>
                </a:lnTo>
                <a:lnTo>
                  <a:pt x="750" y="26"/>
                </a:lnTo>
                <a:lnTo>
                  <a:pt x="765" y="35"/>
                </a:lnTo>
                <a:lnTo>
                  <a:pt x="776" y="42"/>
                </a:lnTo>
                <a:lnTo>
                  <a:pt x="788" y="52"/>
                </a:lnTo>
                <a:lnTo>
                  <a:pt x="798" y="62"/>
                </a:lnTo>
                <a:lnTo>
                  <a:pt x="807" y="69"/>
                </a:lnTo>
                <a:lnTo>
                  <a:pt x="812" y="76"/>
                </a:lnTo>
                <a:lnTo>
                  <a:pt x="817" y="83"/>
                </a:lnTo>
                <a:lnTo>
                  <a:pt x="817" y="85"/>
                </a:lnTo>
                <a:lnTo>
                  <a:pt x="817" y="88"/>
                </a:lnTo>
                <a:lnTo>
                  <a:pt x="817" y="90"/>
                </a:lnTo>
                <a:lnTo>
                  <a:pt x="815" y="92"/>
                </a:lnTo>
                <a:lnTo>
                  <a:pt x="810" y="97"/>
                </a:lnTo>
                <a:lnTo>
                  <a:pt x="803" y="102"/>
                </a:lnTo>
                <a:lnTo>
                  <a:pt x="793" y="104"/>
                </a:lnTo>
                <a:lnTo>
                  <a:pt x="784" y="109"/>
                </a:lnTo>
                <a:lnTo>
                  <a:pt x="772" y="116"/>
                </a:lnTo>
                <a:lnTo>
                  <a:pt x="757" y="121"/>
                </a:lnTo>
                <a:lnTo>
                  <a:pt x="743" y="128"/>
                </a:lnTo>
                <a:lnTo>
                  <a:pt x="726" y="133"/>
                </a:lnTo>
                <a:lnTo>
                  <a:pt x="707" y="140"/>
                </a:lnTo>
                <a:lnTo>
                  <a:pt x="688" y="147"/>
                </a:lnTo>
                <a:lnTo>
                  <a:pt x="664" y="154"/>
                </a:lnTo>
                <a:lnTo>
                  <a:pt x="641" y="161"/>
                </a:lnTo>
                <a:lnTo>
                  <a:pt x="617" y="166"/>
                </a:lnTo>
                <a:lnTo>
                  <a:pt x="591" y="173"/>
                </a:lnTo>
                <a:lnTo>
                  <a:pt x="562" y="181"/>
                </a:lnTo>
                <a:lnTo>
                  <a:pt x="531" y="188"/>
                </a:lnTo>
                <a:lnTo>
                  <a:pt x="500" y="195"/>
                </a:lnTo>
                <a:lnTo>
                  <a:pt x="469" y="200"/>
                </a:lnTo>
                <a:lnTo>
                  <a:pt x="436" y="207"/>
                </a:lnTo>
                <a:lnTo>
                  <a:pt x="402" y="211"/>
                </a:lnTo>
                <a:lnTo>
                  <a:pt x="367" y="216"/>
                </a:lnTo>
                <a:lnTo>
                  <a:pt x="331" y="221"/>
                </a:lnTo>
                <a:lnTo>
                  <a:pt x="293" y="223"/>
                </a:lnTo>
                <a:lnTo>
                  <a:pt x="255" y="228"/>
                </a:lnTo>
                <a:lnTo>
                  <a:pt x="214" y="230"/>
                </a:lnTo>
                <a:lnTo>
                  <a:pt x="174" y="233"/>
                </a:lnTo>
                <a:lnTo>
                  <a:pt x="131" y="235"/>
                </a:lnTo>
                <a:lnTo>
                  <a:pt x="88" y="235"/>
                </a:lnTo>
                <a:lnTo>
                  <a:pt x="45" y="235"/>
                </a:lnTo>
                <a:lnTo>
                  <a:pt x="0" y="238"/>
                </a:lnTo>
                <a:lnTo>
                  <a:pt x="0" y="1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9" name="Freeform 32"/>
          <p:cNvSpPr/>
          <p:nvPr/>
        </p:nvSpPr>
        <p:spPr>
          <a:xfrm>
            <a:off x="5229225" y="2095500"/>
            <a:ext cx="1369219" cy="220266"/>
          </a:xfrm>
          <a:custGeom>
            <a:avLst/>
            <a:gdLst>
              <a:gd name="txL" fmla="*/ 0 w 10000"/>
              <a:gd name="txT" fmla="*/ 0 h 10000"/>
              <a:gd name="txR" fmla="*/ 10000 w 10000"/>
              <a:gd name="txB" fmla="*/ 10000 h 100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000" h="10000">
                <a:moveTo>
                  <a:pt x="1848" y="5671"/>
                </a:moveTo>
                <a:lnTo>
                  <a:pt x="2056" y="5455"/>
                </a:lnTo>
                <a:lnTo>
                  <a:pt x="2272" y="5303"/>
                </a:lnTo>
                <a:lnTo>
                  <a:pt x="2495" y="5152"/>
                </a:lnTo>
                <a:lnTo>
                  <a:pt x="2717" y="4957"/>
                </a:lnTo>
                <a:lnTo>
                  <a:pt x="2951" y="4740"/>
                </a:lnTo>
                <a:lnTo>
                  <a:pt x="3184" y="4545"/>
                </a:lnTo>
                <a:lnTo>
                  <a:pt x="3424" y="4329"/>
                </a:lnTo>
                <a:lnTo>
                  <a:pt x="3664" y="4134"/>
                </a:lnTo>
                <a:lnTo>
                  <a:pt x="3914" y="3874"/>
                </a:lnTo>
                <a:lnTo>
                  <a:pt x="4161" y="3658"/>
                </a:lnTo>
                <a:lnTo>
                  <a:pt x="4419" y="3398"/>
                </a:lnTo>
                <a:lnTo>
                  <a:pt x="4676" y="3139"/>
                </a:lnTo>
                <a:lnTo>
                  <a:pt x="4941" y="2879"/>
                </a:lnTo>
                <a:lnTo>
                  <a:pt x="5205" y="2684"/>
                </a:lnTo>
                <a:lnTo>
                  <a:pt x="5480" y="2424"/>
                </a:lnTo>
                <a:lnTo>
                  <a:pt x="5762" y="2165"/>
                </a:lnTo>
                <a:lnTo>
                  <a:pt x="5894" y="2013"/>
                </a:lnTo>
                <a:lnTo>
                  <a:pt x="6037" y="1905"/>
                </a:lnTo>
                <a:lnTo>
                  <a:pt x="6169" y="1753"/>
                </a:lnTo>
                <a:lnTo>
                  <a:pt x="6291" y="1645"/>
                </a:lnTo>
                <a:lnTo>
                  <a:pt x="6416" y="1558"/>
                </a:lnTo>
                <a:lnTo>
                  <a:pt x="6541" y="1450"/>
                </a:lnTo>
                <a:lnTo>
                  <a:pt x="6667" y="1342"/>
                </a:lnTo>
                <a:lnTo>
                  <a:pt x="6781" y="1234"/>
                </a:lnTo>
                <a:lnTo>
                  <a:pt x="6896" y="1147"/>
                </a:lnTo>
                <a:lnTo>
                  <a:pt x="7004" y="1039"/>
                </a:lnTo>
                <a:lnTo>
                  <a:pt x="7112" y="931"/>
                </a:lnTo>
                <a:lnTo>
                  <a:pt x="7220" y="887"/>
                </a:lnTo>
                <a:lnTo>
                  <a:pt x="7328" y="779"/>
                </a:lnTo>
                <a:cubicBezTo>
                  <a:pt x="7362" y="765"/>
                  <a:pt x="7395" y="750"/>
                  <a:pt x="7429" y="736"/>
                </a:cubicBezTo>
                <a:lnTo>
                  <a:pt x="7519" y="628"/>
                </a:lnTo>
                <a:lnTo>
                  <a:pt x="7620" y="563"/>
                </a:lnTo>
                <a:cubicBezTo>
                  <a:pt x="7650" y="534"/>
                  <a:pt x="7681" y="505"/>
                  <a:pt x="7711" y="476"/>
                </a:cubicBezTo>
                <a:lnTo>
                  <a:pt x="7794" y="411"/>
                </a:lnTo>
                <a:cubicBezTo>
                  <a:pt x="7824" y="397"/>
                  <a:pt x="7854" y="382"/>
                  <a:pt x="7884" y="368"/>
                </a:cubicBezTo>
                <a:cubicBezTo>
                  <a:pt x="7912" y="346"/>
                  <a:pt x="7940" y="325"/>
                  <a:pt x="7968" y="303"/>
                </a:cubicBezTo>
                <a:lnTo>
                  <a:pt x="8041" y="260"/>
                </a:lnTo>
                <a:cubicBezTo>
                  <a:pt x="8069" y="245"/>
                  <a:pt x="8097" y="231"/>
                  <a:pt x="8125" y="216"/>
                </a:cubicBezTo>
                <a:lnTo>
                  <a:pt x="8201" y="152"/>
                </a:lnTo>
                <a:lnTo>
                  <a:pt x="8267" y="152"/>
                </a:lnTo>
                <a:cubicBezTo>
                  <a:pt x="8291" y="137"/>
                  <a:pt x="8316" y="123"/>
                  <a:pt x="8340" y="108"/>
                </a:cubicBezTo>
                <a:cubicBezTo>
                  <a:pt x="8362" y="94"/>
                  <a:pt x="8384" y="79"/>
                  <a:pt x="8406" y="65"/>
                </a:cubicBezTo>
                <a:lnTo>
                  <a:pt x="8466" y="65"/>
                </a:lnTo>
                <a:cubicBezTo>
                  <a:pt x="8484" y="43"/>
                  <a:pt x="8503" y="22"/>
                  <a:pt x="8521" y="0"/>
                </a:cubicBezTo>
                <a:lnTo>
                  <a:pt x="8580" y="0"/>
                </a:lnTo>
                <a:lnTo>
                  <a:pt x="8640" y="0"/>
                </a:lnTo>
                <a:lnTo>
                  <a:pt x="8688" y="0"/>
                </a:lnTo>
                <a:lnTo>
                  <a:pt x="8737" y="0"/>
                </a:lnTo>
                <a:lnTo>
                  <a:pt x="8838" y="0"/>
                </a:lnTo>
                <a:lnTo>
                  <a:pt x="8921" y="0"/>
                </a:lnTo>
                <a:lnTo>
                  <a:pt x="9012" y="0"/>
                </a:lnTo>
                <a:lnTo>
                  <a:pt x="9095" y="65"/>
                </a:lnTo>
                <a:lnTo>
                  <a:pt x="9168" y="65"/>
                </a:lnTo>
                <a:cubicBezTo>
                  <a:pt x="9194" y="79"/>
                  <a:pt x="9219" y="94"/>
                  <a:pt x="9245" y="108"/>
                </a:cubicBezTo>
                <a:cubicBezTo>
                  <a:pt x="9267" y="123"/>
                  <a:pt x="9289" y="137"/>
                  <a:pt x="9311" y="152"/>
                </a:cubicBezTo>
                <a:cubicBezTo>
                  <a:pt x="9333" y="173"/>
                  <a:pt x="9355" y="195"/>
                  <a:pt x="9377" y="216"/>
                </a:cubicBezTo>
                <a:cubicBezTo>
                  <a:pt x="9397" y="245"/>
                  <a:pt x="9416" y="274"/>
                  <a:pt x="9436" y="303"/>
                </a:cubicBezTo>
                <a:lnTo>
                  <a:pt x="9492" y="368"/>
                </a:lnTo>
                <a:cubicBezTo>
                  <a:pt x="9512" y="404"/>
                  <a:pt x="9531" y="440"/>
                  <a:pt x="9551" y="476"/>
                </a:cubicBezTo>
                <a:cubicBezTo>
                  <a:pt x="9567" y="505"/>
                  <a:pt x="9584" y="534"/>
                  <a:pt x="9600" y="563"/>
                </a:cubicBezTo>
                <a:cubicBezTo>
                  <a:pt x="9616" y="599"/>
                  <a:pt x="9633" y="635"/>
                  <a:pt x="9649" y="671"/>
                </a:cubicBezTo>
                <a:cubicBezTo>
                  <a:pt x="9663" y="707"/>
                  <a:pt x="9676" y="743"/>
                  <a:pt x="9690" y="779"/>
                </a:cubicBezTo>
                <a:cubicBezTo>
                  <a:pt x="9704" y="830"/>
                  <a:pt x="9718" y="880"/>
                  <a:pt x="9732" y="931"/>
                </a:cubicBezTo>
                <a:cubicBezTo>
                  <a:pt x="9744" y="981"/>
                  <a:pt x="9755" y="1032"/>
                  <a:pt x="9767" y="1082"/>
                </a:cubicBezTo>
                <a:cubicBezTo>
                  <a:pt x="9783" y="1169"/>
                  <a:pt x="9800" y="1255"/>
                  <a:pt x="9816" y="1342"/>
                </a:cubicBezTo>
                <a:cubicBezTo>
                  <a:pt x="9830" y="1443"/>
                  <a:pt x="9843" y="1544"/>
                  <a:pt x="9857" y="1645"/>
                </a:cubicBezTo>
                <a:lnTo>
                  <a:pt x="9899" y="1861"/>
                </a:lnTo>
                <a:cubicBezTo>
                  <a:pt x="9911" y="1926"/>
                  <a:pt x="9922" y="1991"/>
                  <a:pt x="9934" y="2056"/>
                </a:cubicBezTo>
                <a:cubicBezTo>
                  <a:pt x="9942" y="2128"/>
                  <a:pt x="9950" y="2201"/>
                  <a:pt x="9958" y="2273"/>
                </a:cubicBezTo>
                <a:cubicBezTo>
                  <a:pt x="9966" y="2323"/>
                  <a:pt x="9975" y="2374"/>
                  <a:pt x="9983" y="2424"/>
                </a:cubicBezTo>
                <a:cubicBezTo>
                  <a:pt x="9985" y="2475"/>
                  <a:pt x="9988" y="2525"/>
                  <a:pt x="9990" y="2576"/>
                </a:cubicBezTo>
                <a:cubicBezTo>
                  <a:pt x="9993" y="2598"/>
                  <a:pt x="9997" y="2619"/>
                  <a:pt x="10000" y="2641"/>
                </a:cubicBezTo>
                <a:lnTo>
                  <a:pt x="10000" y="2684"/>
                </a:lnTo>
                <a:lnTo>
                  <a:pt x="10000" y="2879"/>
                </a:lnTo>
                <a:lnTo>
                  <a:pt x="10000" y="3052"/>
                </a:lnTo>
                <a:lnTo>
                  <a:pt x="10000" y="3203"/>
                </a:lnTo>
                <a:cubicBezTo>
                  <a:pt x="9997" y="3239"/>
                  <a:pt x="9993" y="3276"/>
                  <a:pt x="9990" y="3312"/>
                </a:cubicBezTo>
                <a:lnTo>
                  <a:pt x="9990" y="3463"/>
                </a:lnTo>
                <a:cubicBezTo>
                  <a:pt x="9988" y="3492"/>
                  <a:pt x="9985" y="3521"/>
                  <a:pt x="9983" y="3550"/>
                </a:cubicBezTo>
                <a:lnTo>
                  <a:pt x="9965" y="3658"/>
                </a:lnTo>
                <a:cubicBezTo>
                  <a:pt x="9959" y="3694"/>
                  <a:pt x="9954" y="3730"/>
                  <a:pt x="9948" y="3766"/>
                </a:cubicBezTo>
                <a:cubicBezTo>
                  <a:pt x="9946" y="3781"/>
                  <a:pt x="9943" y="3795"/>
                  <a:pt x="9941" y="3810"/>
                </a:cubicBezTo>
                <a:lnTo>
                  <a:pt x="9934" y="3810"/>
                </a:lnTo>
                <a:cubicBezTo>
                  <a:pt x="9928" y="3831"/>
                  <a:pt x="9922" y="3853"/>
                  <a:pt x="9916" y="3874"/>
                </a:cubicBezTo>
                <a:lnTo>
                  <a:pt x="9899" y="3874"/>
                </a:lnTo>
                <a:cubicBezTo>
                  <a:pt x="9897" y="3889"/>
                  <a:pt x="9894" y="3903"/>
                  <a:pt x="9892" y="3918"/>
                </a:cubicBezTo>
                <a:lnTo>
                  <a:pt x="9864" y="3918"/>
                </a:lnTo>
                <a:cubicBezTo>
                  <a:pt x="9859" y="3932"/>
                  <a:pt x="9855" y="3947"/>
                  <a:pt x="9850" y="3961"/>
                </a:cubicBezTo>
                <a:cubicBezTo>
                  <a:pt x="9833" y="3983"/>
                  <a:pt x="9815" y="4004"/>
                  <a:pt x="9798" y="4026"/>
                </a:cubicBezTo>
                <a:lnTo>
                  <a:pt x="9749" y="4026"/>
                </a:lnTo>
                <a:cubicBezTo>
                  <a:pt x="9727" y="4040"/>
                  <a:pt x="9705" y="4055"/>
                  <a:pt x="9683" y="4069"/>
                </a:cubicBezTo>
                <a:cubicBezTo>
                  <a:pt x="9661" y="4091"/>
                  <a:pt x="9639" y="4112"/>
                  <a:pt x="9617" y="4134"/>
                </a:cubicBezTo>
                <a:lnTo>
                  <a:pt x="9534" y="4134"/>
                </a:lnTo>
                <a:lnTo>
                  <a:pt x="9450" y="4134"/>
                </a:lnTo>
                <a:lnTo>
                  <a:pt x="9360" y="4134"/>
                </a:lnTo>
                <a:lnTo>
                  <a:pt x="9259" y="4134"/>
                </a:lnTo>
                <a:lnTo>
                  <a:pt x="9154" y="4134"/>
                </a:lnTo>
                <a:lnTo>
                  <a:pt x="9036" y="4134"/>
                </a:lnTo>
                <a:lnTo>
                  <a:pt x="8911" y="4069"/>
                </a:lnTo>
                <a:cubicBezTo>
                  <a:pt x="8870" y="4055"/>
                  <a:pt x="8830" y="4040"/>
                  <a:pt x="8789" y="4026"/>
                </a:cubicBezTo>
                <a:lnTo>
                  <a:pt x="8646" y="3961"/>
                </a:lnTo>
                <a:lnTo>
                  <a:pt x="8497" y="3961"/>
                </a:lnTo>
                <a:lnTo>
                  <a:pt x="8358" y="3918"/>
                </a:lnTo>
                <a:lnTo>
                  <a:pt x="8201" y="3918"/>
                </a:lnTo>
                <a:lnTo>
                  <a:pt x="8051" y="3918"/>
                </a:lnTo>
                <a:lnTo>
                  <a:pt x="7891" y="3918"/>
                </a:lnTo>
                <a:lnTo>
                  <a:pt x="7735" y="3961"/>
                </a:lnTo>
                <a:lnTo>
                  <a:pt x="7568" y="3961"/>
                </a:lnTo>
                <a:lnTo>
                  <a:pt x="7404" y="4026"/>
                </a:lnTo>
                <a:lnTo>
                  <a:pt x="7237" y="4069"/>
                </a:lnTo>
                <a:lnTo>
                  <a:pt x="7063" y="4134"/>
                </a:lnTo>
                <a:lnTo>
                  <a:pt x="6889" y="4221"/>
                </a:lnTo>
                <a:lnTo>
                  <a:pt x="6715" y="4286"/>
                </a:lnTo>
                <a:lnTo>
                  <a:pt x="6541" y="4394"/>
                </a:lnTo>
                <a:lnTo>
                  <a:pt x="6360" y="4481"/>
                </a:lnTo>
                <a:lnTo>
                  <a:pt x="6176" y="4589"/>
                </a:lnTo>
                <a:lnTo>
                  <a:pt x="5985" y="4740"/>
                </a:lnTo>
                <a:lnTo>
                  <a:pt x="5786" y="4892"/>
                </a:lnTo>
                <a:lnTo>
                  <a:pt x="5588" y="5043"/>
                </a:lnTo>
                <a:lnTo>
                  <a:pt x="5390" y="5216"/>
                </a:lnTo>
                <a:lnTo>
                  <a:pt x="4990" y="5628"/>
                </a:lnTo>
                <a:lnTo>
                  <a:pt x="4576" y="5974"/>
                </a:lnTo>
                <a:lnTo>
                  <a:pt x="4161" y="6385"/>
                </a:lnTo>
                <a:lnTo>
                  <a:pt x="3730" y="6861"/>
                </a:lnTo>
                <a:lnTo>
                  <a:pt x="3309" y="7316"/>
                </a:lnTo>
                <a:lnTo>
                  <a:pt x="2867" y="7792"/>
                </a:lnTo>
                <a:lnTo>
                  <a:pt x="2759" y="7944"/>
                </a:lnTo>
                <a:lnTo>
                  <a:pt x="2651" y="8095"/>
                </a:lnTo>
                <a:lnTo>
                  <a:pt x="2543" y="8247"/>
                </a:lnTo>
                <a:lnTo>
                  <a:pt x="2446" y="8398"/>
                </a:lnTo>
                <a:cubicBezTo>
                  <a:pt x="2412" y="8434"/>
                  <a:pt x="2379" y="8470"/>
                  <a:pt x="2345" y="8506"/>
                </a:cubicBezTo>
                <a:cubicBezTo>
                  <a:pt x="2313" y="8557"/>
                  <a:pt x="2280" y="8607"/>
                  <a:pt x="2248" y="8658"/>
                </a:cubicBezTo>
                <a:cubicBezTo>
                  <a:pt x="2217" y="8694"/>
                  <a:pt x="2185" y="8730"/>
                  <a:pt x="2154" y="8766"/>
                </a:cubicBezTo>
                <a:cubicBezTo>
                  <a:pt x="2124" y="8802"/>
                  <a:pt x="2093" y="8838"/>
                  <a:pt x="2063" y="8874"/>
                </a:cubicBezTo>
                <a:cubicBezTo>
                  <a:pt x="2035" y="8903"/>
                  <a:pt x="2008" y="8932"/>
                  <a:pt x="1980" y="8961"/>
                </a:cubicBezTo>
                <a:cubicBezTo>
                  <a:pt x="1953" y="8997"/>
                  <a:pt x="1927" y="9033"/>
                  <a:pt x="1900" y="9069"/>
                </a:cubicBezTo>
                <a:lnTo>
                  <a:pt x="1816" y="9177"/>
                </a:lnTo>
                <a:lnTo>
                  <a:pt x="1740" y="9286"/>
                </a:lnTo>
                <a:cubicBezTo>
                  <a:pt x="1718" y="9315"/>
                  <a:pt x="1696" y="9343"/>
                  <a:pt x="1674" y="9372"/>
                </a:cubicBezTo>
                <a:cubicBezTo>
                  <a:pt x="1650" y="9394"/>
                  <a:pt x="1625" y="9415"/>
                  <a:pt x="1601" y="9437"/>
                </a:cubicBezTo>
                <a:cubicBezTo>
                  <a:pt x="1579" y="9473"/>
                  <a:pt x="1556" y="9509"/>
                  <a:pt x="1534" y="9545"/>
                </a:cubicBezTo>
                <a:lnTo>
                  <a:pt x="1475" y="9589"/>
                </a:lnTo>
                <a:lnTo>
                  <a:pt x="1409" y="9697"/>
                </a:lnTo>
                <a:lnTo>
                  <a:pt x="1360" y="9740"/>
                </a:lnTo>
                <a:lnTo>
                  <a:pt x="1301" y="9784"/>
                </a:lnTo>
                <a:cubicBezTo>
                  <a:pt x="1285" y="9805"/>
                  <a:pt x="1269" y="9827"/>
                  <a:pt x="1253" y="9848"/>
                </a:cubicBezTo>
                <a:cubicBezTo>
                  <a:pt x="1239" y="9863"/>
                  <a:pt x="1225" y="9877"/>
                  <a:pt x="1211" y="9892"/>
                </a:cubicBezTo>
                <a:lnTo>
                  <a:pt x="1162" y="9892"/>
                </a:lnTo>
                <a:cubicBezTo>
                  <a:pt x="1150" y="9914"/>
                  <a:pt x="1139" y="9935"/>
                  <a:pt x="1127" y="9957"/>
                </a:cubicBezTo>
                <a:lnTo>
                  <a:pt x="1086" y="9957"/>
                </a:lnTo>
                <a:cubicBezTo>
                  <a:pt x="1075" y="9971"/>
                  <a:pt x="1065" y="9986"/>
                  <a:pt x="1054" y="10000"/>
                </a:cubicBezTo>
                <a:lnTo>
                  <a:pt x="1026" y="10000"/>
                </a:lnTo>
                <a:lnTo>
                  <a:pt x="995" y="10000"/>
                </a:lnTo>
                <a:lnTo>
                  <a:pt x="978" y="10000"/>
                </a:lnTo>
                <a:lnTo>
                  <a:pt x="953" y="10000"/>
                </a:lnTo>
                <a:lnTo>
                  <a:pt x="936" y="10000"/>
                </a:lnTo>
                <a:lnTo>
                  <a:pt x="919" y="10000"/>
                </a:lnTo>
                <a:cubicBezTo>
                  <a:pt x="917" y="9986"/>
                  <a:pt x="914" y="9971"/>
                  <a:pt x="912" y="9957"/>
                </a:cubicBezTo>
                <a:lnTo>
                  <a:pt x="863" y="9957"/>
                </a:lnTo>
                <a:lnTo>
                  <a:pt x="804" y="9892"/>
                </a:lnTo>
                <a:cubicBezTo>
                  <a:pt x="788" y="9877"/>
                  <a:pt x="771" y="9863"/>
                  <a:pt x="755" y="9848"/>
                </a:cubicBezTo>
                <a:cubicBezTo>
                  <a:pt x="735" y="9827"/>
                  <a:pt x="716" y="9805"/>
                  <a:pt x="696" y="9784"/>
                </a:cubicBezTo>
                <a:lnTo>
                  <a:pt x="630" y="9697"/>
                </a:lnTo>
                <a:cubicBezTo>
                  <a:pt x="608" y="9675"/>
                  <a:pt x="586" y="9654"/>
                  <a:pt x="564" y="9632"/>
                </a:cubicBezTo>
                <a:lnTo>
                  <a:pt x="480" y="9545"/>
                </a:lnTo>
                <a:cubicBezTo>
                  <a:pt x="466" y="9524"/>
                  <a:pt x="452" y="9502"/>
                  <a:pt x="438" y="9481"/>
                </a:cubicBezTo>
                <a:lnTo>
                  <a:pt x="397" y="9437"/>
                </a:lnTo>
                <a:cubicBezTo>
                  <a:pt x="383" y="9415"/>
                  <a:pt x="369" y="9394"/>
                  <a:pt x="355" y="9372"/>
                </a:cubicBezTo>
                <a:cubicBezTo>
                  <a:pt x="345" y="9358"/>
                  <a:pt x="334" y="9343"/>
                  <a:pt x="324" y="9329"/>
                </a:cubicBezTo>
                <a:lnTo>
                  <a:pt x="282" y="9221"/>
                </a:lnTo>
                <a:lnTo>
                  <a:pt x="247" y="9177"/>
                </a:lnTo>
                <a:cubicBezTo>
                  <a:pt x="239" y="9156"/>
                  <a:pt x="231" y="9134"/>
                  <a:pt x="223" y="9113"/>
                </a:cubicBezTo>
                <a:cubicBezTo>
                  <a:pt x="212" y="9084"/>
                  <a:pt x="202" y="9055"/>
                  <a:pt x="191" y="9026"/>
                </a:cubicBezTo>
                <a:lnTo>
                  <a:pt x="167" y="8918"/>
                </a:lnTo>
                <a:cubicBezTo>
                  <a:pt x="158" y="8903"/>
                  <a:pt x="148" y="8889"/>
                  <a:pt x="139" y="8874"/>
                </a:cubicBezTo>
                <a:cubicBezTo>
                  <a:pt x="134" y="8838"/>
                  <a:pt x="130" y="8802"/>
                  <a:pt x="125" y="8766"/>
                </a:cubicBezTo>
                <a:cubicBezTo>
                  <a:pt x="119" y="8730"/>
                  <a:pt x="114" y="8694"/>
                  <a:pt x="108" y="8658"/>
                </a:cubicBezTo>
                <a:cubicBezTo>
                  <a:pt x="96" y="8593"/>
                  <a:pt x="85" y="8528"/>
                  <a:pt x="73" y="8463"/>
                </a:cubicBezTo>
                <a:cubicBezTo>
                  <a:pt x="65" y="8405"/>
                  <a:pt x="57" y="8348"/>
                  <a:pt x="49" y="8290"/>
                </a:cubicBezTo>
                <a:cubicBezTo>
                  <a:pt x="41" y="8225"/>
                  <a:pt x="32" y="8160"/>
                  <a:pt x="24" y="8095"/>
                </a:cubicBezTo>
                <a:cubicBezTo>
                  <a:pt x="22" y="8023"/>
                  <a:pt x="19" y="7951"/>
                  <a:pt x="17" y="7879"/>
                </a:cubicBezTo>
                <a:cubicBezTo>
                  <a:pt x="11" y="7828"/>
                  <a:pt x="6" y="7778"/>
                  <a:pt x="0" y="7727"/>
                </a:cubicBezTo>
                <a:lnTo>
                  <a:pt x="0" y="7576"/>
                </a:lnTo>
                <a:lnTo>
                  <a:pt x="0" y="7424"/>
                </a:lnTo>
                <a:cubicBezTo>
                  <a:pt x="2" y="7388"/>
                  <a:pt x="5" y="7352"/>
                  <a:pt x="7" y="7316"/>
                </a:cubicBezTo>
                <a:cubicBezTo>
                  <a:pt x="13" y="7280"/>
                  <a:pt x="18" y="7244"/>
                  <a:pt x="24" y="7208"/>
                </a:cubicBezTo>
                <a:lnTo>
                  <a:pt x="42" y="7121"/>
                </a:lnTo>
                <a:cubicBezTo>
                  <a:pt x="48" y="7099"/>
                  <a:pt x="53" y="7078"/>
                  <a:pt x="59" y="7056"/>
                </a:cubicBezTo>
                <a:cubicBezTo>
                  <a:pt x="64" y="7042"/>
                  <a:pt x="68" y="7027"/>
                  <a:pt x="73" y="7013"/>
                </a:cubicBezTo>
                <a:lnTo>
                  <a:pt x="84" y="7013"/>
                </a:lnTo>
                <a:lnTo>
                  <a:pt x="90" y="7013"/>
                </a:lnTo>
                <a:cubicBezTo>
                  <a:pt x="94" y="6999"/>
                  <a:pt x="97" y="6984"/>
                  <a:pt x="101" y="6970"/>
                </a:cubicBezTo>
                <a:lnTo>
                  <a:pt x="115" y="6970"/>
                </a:lnTo>
                <a:lnTo>
                  <a:pt x="139" y="6970"/>
                </a:lnTo>
                <a:lnTo>
                  <a:pt x="157" y="6970"/>
                </a:lnTo>
                <a:cubicBezTo>
                  <a:pt x="165" y="6948"/>
                  <a:pt x="173" y="6927"/>
                  <a:pt x="181" y="6905"/>
                </a:cubicBezTo>
                <a:lnTo>
                  <a:pt x="216" y="6905"/>
                </a:lnTo>
                <a:cubicBezTo>
                  <a:pt x="226" y="6890"/>
                  <a:pt x="237" y="6876"/>
                  <a:pt x="247" y="6861"/>
                </a:cubicBezTo>
                <a:lnTo>
                  <a:pt x="282" y="6861"/>
                </a:lnTo>
                <a:cubicBezTo>
                  <a:pt x="296" y="6840"/>
                  <a:pt x="310" y="6818"/>
                  <a:pt x="324" y="6797"/>
                </a:cubicBezTo>
                <a:lnTo>
                  <a:pt x="365" y="6797"/>
                </a:lnTo>
                <a:cubicBezTo>
                  <a:pt x="379" y="6782"/>
                  <a:pt x="393" y="6768"/>
                  <a:pt x="407" y="6753"/>
                </a:cubicBezTo>
                <a:lnTo>
                  <a:pt x="456" y="6710"/>
                </a:lnTo>
                <a:cubicBezTo>
                  <a:pt x="472" y="6688"/>
                  <a:pt x="489" y="6667"/>
                  <a:pt x="505" y="6645"/>
                </a:cubicBezTo>
                <a:lnTo>
                  <a:pt x="557" y="6645"/>
                </a:lnTo>
                <a:lnTo>
                  <a:pt x="612" y="6602"/>
                </a:lnTo>
                <a:cubicBezTo>
                  <a:pt x="634" y="6580"/>
                  <a:pt x="656" y="6559"/>
                  <a:pt x="678" y="6537"/>
                </a:cubicBezTo>
                <a:cubicBezTo>
                  <a:pt x="698" y="6523"/>
                  <a:pt x="718" y="6508"/>
                  <a:pt x="738" y="6494"/>
                </a:cubicBezTo>
                <a:cubicBezTo>
                  <a:pt x="760" y="6479"/>
                  <a:pt x="782" y="6465"/>
                  <a:pt x="804" y="6450"/>
                </a:cubicBezTo>
                <a:cubicBezTo>
                  <a:pt x="828" y="6428"/>
                  <a:pt x="853" y="6407"/>
                  <a:pt x="877" y="6385"/>
                </a:cubicBezTo>
                <a:cubicBezTo>
                  <a:pt x="900" y="6371"/>
                  <a:pt x="923" y="6356"/>
                  <a:pt x="946" y="6342"/>
                </a:cubicBezTo>
                <a:cubicBezTo>
                  <a:pt x="973" y="6328"/>
                  <a:pt x="999" y="6313"/>
                  <a:pt x="1026" y="6299"/>
                </a:cubicBezTo>
                <a:cubicBezTo>
                  <a:pt x="1052" y="6263"/>
                  <a:pt x="1077" y="6226"/>
                  <a:pt x="1103" y="6190"/>
                </a:cubicBezTo>
                <a:cubicBezTo>
                  <a:pt x="1131" y="6169"/>
                  <a:pt x="1158" y="6147"/>
                  <a:pt x="1186" y="6126"/>
                </a:cubicBezTo>
                <a:cubicBezTo>
                  <a:pt x="1213" y="6111"/>
                  <a:pt x="1240" y="6097"/>
                  <a:pt x="1267" y="6082"/>
                </a:cubicBezTo>
                <a:cubicBezTo>
                  <a:pt x="1298" y="6068"/>
                  <a:pt x="1329" y="6053"/>
                  <a:pt x="1360" y="6039"/>
                </a:cubicBezTo>
                <a:cubicBezTo>
                  <a:pt x="1390" y="6003"/>
                  <a:pt x="1421" y="5967"/>
                  <a:pt x="1451" y="5931"/>
                </a:cubicBezTo>
                <a:cubicBezTo>
                  <a:pt x="1481" y="5916"/>
                  <a:pt x="1511" y="5902"/>
                  <a:pt x="1541" y="5887"/>
                </a:cubicBezTo>
                <a:cubicBezTo>
                  <a:pt x="1575" y="5866"/>
                  <a:pt x="1608" y="5844"/>
                  <a:pt x="1642" y="5823"/>
                </a:cubicBezTo>
                <a:cubicBezTo>
                  <a:pt x="1675" y="5787"/>
                  <a:pt x="1707" y="5750"/>
                  <a:pt x="1740" y="5714"/>
                </a:cubicBezTo>
                <a:lnTo>
                  <a:pt x="1848" y="567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0" name="Freeform 36"/>
          <p:cNvSpPr/>
          <p:nvPr/>
        </p:nvSpPr>
        <p:spPr>
          <a:xfrm>
            <a:off x="5832872" y="2202656"/>
            <a:ext cx="158353" cy="483394"/>
          </a:xfrm>
          <a:custGeom>
            <a:avLst/>
            <a:gdLst>
              <a:gd name="txL" fmla="*/ 0 w 333"/>
              <a:gd name="txT" fmla="*/ 0 h 1016"/>
              <a:gd name="txR" fmla="*/ 333 w 333"/>
              <a:gd name="txB" fmla="*/ 1016 h 101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33" h="1016">
                <a:moveTo>
                  <a:pt x="0" y="0"/>
                </a:moveTo>
                <a:lnTo>
                  <a:pt x="26" y="5"/>
                </a:lnTo>
                <a:lnTo>
                  <a:pt x="52" y="9"/>
                </a:lnTo>
                <a:lnTo>
                  <a:pt x="76" y="14"/>
                </a:lnTo>
                <a:lnTo>
                  <a:pt x="100" y="19"/>
                </a:lnTo>
                <a:lnTo>
                  <a:pt x="121" y="24"/>
                </a:lnTo>
                <a:lnTo>
                  <a:pt x="143" y="28"/>
                </a:lnTo>
                <a:lnTo>
                  <a:pt x="162" y="33"/>
                </a:lnTo>
                <a:lnTo>
                  <a:pt x="181" y="38"/>
                </a:lnTo>
                <a:lnTo>
                  <a:pt x="200" y="43"/>
                </a:lnTo>
                <a:lnTo>
                  <a:pt x="216" y="50"/>
                </a:lnTo>
                <a:lnTo>
                  <a:pt x="231" y="55"/>
                </a:lnTo>
                <a:lnTo>
                  <a:pt x="245" y="62"/>
                </a:lnTo>
                <a:lnTo>
                  <a:pt x="259" y="67"/>
                </a:lnTo>
                <a:lnTo>
                  <a:pt x="271" y="74"/>
                </a:lnTo>
                <a:lnTo>
                  <a:pt x="283" y="81"/>
                </a:lnTo>
                <a:lnTo>
                  <a:pt x="293" y="88"/>
                </a:lnTo>
                <a:lnTo>
                  <a:pt x="300" y="95"/>
                </a:lnTo>
                <a:lnTo>
                  <a:pt x="307" y="102"/>
                </a:lnTo>
                <a:lnTo>
                  <a:pt x="312" y="112"/>
                </a:lnTo>
                <a:lnTo>
                  <a:pt x="319" y="119"/>
                </a:lnTo>
                <a:lnTo>
                  <a:pt x="321" y="131"/>
                </a:lnTo>
                <a:lnTo>
                  <a:pt x="326" y="140"/>
                </a:lnTo>
                <a:lnTo>
                  <a:pt x="328" y="152"/>
                </a:lnTo>
                <a:lnTo>
                  <a:pt x="331" y="164"/>
                </a:lnTo>
                <a:lnTo>
                  <a:pt x="333" y="178"/>
                </a:lnTo>
                <a:lnTo>
                  <a:pt x="333" y="193"/>
                </a:lnTo>
                <a:lnTo>
                  <a:pt x="333" y="207"/>
                </a:lnTo>
                <a:lnTo>
                  <a:pt x="333" y="224"/>
                </a:lnTo>
                <a:lnTo>
                  <a:pt x="331" y="240"/>
                </a:lnTo>
                <a:lnTo>
                  <a:pt x="328" y="259"/>
                </a:lnTo>
                <a:lnTo>
                  <a:pt x="324" y="278"/>
                </a:lnTo>
                <a:lnTo>
                  <a:pt x="321" y="297"/>
                </a:lnTo>
                <a:lnTo>
                  <a:pt x="312" y="340"/>
                </a:lnTo>
                <a:lnTo>
                  <a:pt x="302" y="386"/>
                </a:lnTo>
                <a:lnTo>
                  <a:pt x="295" y="431"/>
                </a:lnTo>
                <a:lnTo>
                  <a:pt x="290" y="478"/>
                </a:lnTo>
                <a:lnTo>
                  <a:pt x="288" y="505"/>
                </a:lnTo>
                <a:lnTo>
                  <a:pt x="285" y="528"/>
                </a:lnTo>
                <a:lnTo>
                  <a:pt x="283" y="554"/>
                </a:lnTo>
                <a:lnTo>
                  <a:pt x="283" y="583"/>
                </a:lnTo>
                <a:lnTo>
                  <a:pt x="281" y="609"/>
                </a:lnTo>
                <a:lnTo>
                  <a:pt x="281" y="638"/>
                </a:lnTo>
                <a:lnTo>
                  <a:pt x="281" y="666"/>
                </a:lnTo>
                <a:lnTo>
                  <a:pt x="281" y="697"/>
                </a:lnTo>
                <a:lnTo>
                  <a:pt x="281" y="726"/>
                </a:lnTo>
                <a:lnTo>
                  <a:pt x="278" y="754"/>
                </a:lnTo>
                <a:lnTo>
                  <a:pt x="278" y="781"/>
                </a:lnTo>
                <a:lnTo>
                  <a:pt x="276" y="807"/>
                </a:lnTo>
                <a:lnTo>
                  <a:pt x="276" y="831"/>
                </a:lnTo>
                <a:lnTo>
                  <a:pt x="274" y="852"/>
                </a:lnTo>
                <a:lnTo>
                  <a:pt x="271" y="873"/>
                </a:lnTo>
                <a:lnTo>
                  <a:pt x="269" y="892"/>
                </a:lnTo>
                <a:lnTo>
                  <a:pt x="264" y="911"/>
                </a:lnTo>
                <a:lnTo>
                  <a:pt x="262" y="928"/>
                </a:lnTo>
                <a:lnTo>
                  <a:pt x="257" y="942"/>
                </a:lnTo>
                <a:lnTo>
                  <a:pt x="252" y="957"/>
                </a:lnTo>
                <a:lnTo>
                  <a:pt x="245" y="969"/>
                </a:lnTo>
                <a:lnTo>
                  <a:pt x="240" y="978"/>
                </a:lnTo>
                <a:lnTo>
                  <a:pt x="233" y="988"/>
                </a:lnTo>
                <a:lnTo>
                  <a:pt x="226" y="995"/>
                </a:lnTo>
                <a:lnTo>
                  <a:pt x="219" y="1002"/>
                </a:lnTo>
                <a:lnTo>
                  <a:pt x="212" y="1007"/>
                </a:lnTo>
                <a:lnTo>
                  <a:pt x="204" y="1011"/>
                </a:lnTo>
                <a:lnTo>
                  <a:pt x="200" y="1014"/>
                </a:lnTo>
                <a:lnTo>
                  <a:pt x="193" y="1016"/>
                </a:lnTo>
                <a:lnTo>
                  <a:pt x="185" y="1016"/>
                </a:lnTo>
                <a:lnTo>
                  <a:pt x="181" y="1016"/>
                </a:lnTo>
                <a:lnTo>
                  <a:pt x="174" y="1014"/>
                </a:lnTo>
                <a:lnTo>
                  <a:pt x="169" y="1011"/>
                </a:lnTo>
                <a:lnTo>
                  <a:pt x="164" y="1007"/>
                </a:lnTo>
                <a:lnTo>
                  <a:pt x="159" y="1002"/>
                </a:lnTo>
                <a:lnTo>
                  <a:pt x="152" y="995"/>
                </a:lnTo>
                <a:lnTo>
                  <a:pt x="147" y="988"/>
                </a:lnTo>
                <a:lnTo>
                  <a:pt x="143" y="978"/>
                </a:lnTo>
                <a:lnTo>
                  <a:pt x="138" y="969"/>
                </a:lnTo>
                <a:lnTo>
                  <a:pt x="133" y="959"/>
                </a:lnTo>
                <a:lnTo>
                  <a:pt x="126" y="947"/>
                </a:lnTo>
                <a:lnTo>
                  <a:pt x="119" y="935"/>
                </a:lnTo>
                <a:lnTo>
                  <a:pt x="114" y="921"/>
                </a:lnTo>
                <a:lnTo>
                  <a:pt x="109" y="909"/>
                </a:lnTo>
                <a:lnTo>
                  <a:pt x="107" y="897"/>
                </a:lnTo>
                <a:lnTo>
                  <a:pt x="104" y="883"/>
                </a:lnTo>
                <a:lnTo>
                  <a:pt x="102" y="871"/>
                </a:lnTo>
                <a:lnTo>
                  <a:pt x="100" y="857"/>
                </a:lnTo>
                <a:lnTo>
                  <a:pt x="100" y="842"/>
                </a:lnTo>
                <a:lnTo>
                  <a:pt x="97" y="831"/>
                </a:lnTo>
                <a:lnTo>
                  <a:pt x="100" y="802"/>
                </a:lnTo>
                <a:lnTo>
                  <a:pt x="102" y="773"/>
                </a:lnTo>
                <a:lnTo>
                  <a:pt x="107" y="747"/>
                </a:lnTo>
                <a:lnTo>
                  <a:pt x="109" y="733"/>
                </a:lnTo>
                <a:lnTo>
                  <a:pt x="109" y="716"/>
                </a:lnTo>
                <a:lnTo>
                  <a:pt x="112" y="702"/>
                </a:lnTo>
                <a:lnTo>
                  <a:pt x="114" y="685"/>
                </a:lnTo>
                <a:lnTo>
                  <a:pt x="114" y="669"/>
                </a:lnTo>
                <a:lnTo>
                  <a:pt x="116" y="652"/>
                </a:lnTo>
                <a:lnTo>
                  <a:pt x="116" y="633"/>
                </a:lnTo>
                <a:lnTo>
                  <a:pt x="116" y="614"/>
                </a:lnTo>
                <a:lnTo>
                  <a:pt x="119" y="595"/>
                </a:lnTo>
                <a:lnTo>
                  <a:pt x="119" y="574"/>
                </a:lnTo>
                <a:lnTo>
                  <a:pt x="119" y="552"/>
                </a:lnTo>
                <a:lnTo>
                  <a:pt x="119" y="531"/>
                </a:lnTo>
                <a:lnTo>
                  <a:pt x="119" y="509"/>
                </a:lnTo>
                <a:lnTo>
                  <a:pt x="119" y="485"/>
                </a:lnTo>
                <a:lnTo>
                  <a:pt x="119" y="462"/>
                </a:lnTo>
                <a:lnTo>
                  <a:pt x="119" y="435"/>
                </a:lnTo>
                <a:lnTo>
                  <a:pt x="119" y="409"/>
                </a:lnTo>
                <a:lnTo>
                  <a:pt x="119" y="386"/>
                </a:lnTo>
                <a:lnTo>
                  <a:pt x="119" y="364"/>
                </a:lnTo>
                <a:lnTo>
                  <a:pt x="119" y="343"/>
                </a:lnTo>
                <a:lnTo>
                  <a:pt x="119" y="321"/>
                </a:lnTo>
                <a:lnTo>
                  <a:pt x="119" y="302"/>
                </a:lnTo>
                <a:lnTo>
                  <a:pt x="119" y="283"/>
                </a:lnTo>
                <a:lnTo>
                  <a:pt x="119" y="266"/>
                </a:lnTo>
                <a:lnTo>
                  <a:pt x="119" y="252"/>
                </a:lnTo>
                <a:lnTo>
                  <a:pt x="119" y="238"/>
                </a:lnTo>
                <a:lnTo>
                  <a:pt x="119" y="224"/>
                </a:lnTo>
                <a:lnTo>
                  <a:pt x="119" y="212"/>
                </a:lnTo>
                <a:lnTo>
                  <a:pt x="119" y="200"/>
                </a:lnTo>
                <a:lnTo>
                  <a:pt x="119" y="190"/>
                </a:lnTo>
                <a:lnTo>
                  <a:pt x="119" y="181"/>
                </a:lnTo>
                <a:lnTo>
                  <a:pt x="119" y="174"/>
                </a:lnTo>
                <a:lnTo>
                  <a:pt x="116" y="167"/>
                </a:lnTo>
                <a:lnTo>
                  <a:pt x="114" y="159"/>
                </a:lnTo>
                <a:lnTo>
                  <a:pt x="109" y="150"/>
                </a:lnTo>
                <a:lnTo>
                  <a:pt x="104" y="143"/>
                </a:lnTo>
                <a:lnTo>
                  <a:pt x="100" y="133"/>
                </a:lnTo>
                <a:lnTo>
                  <a:pt x="92" y="121"/>
                </a:lnTo>
                <a:lnTo>
                  <a:pt x="85" y="112"/>
                </a:lnTo>
                <a:lnTo>
                  <a:pt x="78" y="102"/>
                </a:lnTo>
                <a:lnTo>
                  <a:pt x="71" y="90"/>
                </a:lnTo>
                <a:lnTo>
                  <a:pt x="62" y="78"/>
                </a:lnTo>
                <a:lnTo>
                  <a:pt x="54" y="67"/>
                </a:lnTo>
                <a:lnTo>
                  <a:pt x="42" y="55"/>
                </a:lnTo>
                <a:lnTo>
                  <a:pt x="33" y="40"/>
                </a:lnTo>
                <a:lnTo>
                  <a:pt x="23" y="28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9217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-87312"/>
            <a:ext cx="6396038" cy="5024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9218"/>
          <p:cNvSpPr txBox="1"/>
          <p:nvPr/>
        </p:nvSpPr>
        <p:spPr>
          <a:xfrm>
            <a:off x="1871663" y="2266950"/>
            <a:ext cx="7937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9219"/>
          <p:cNvGrpSpPr/>
          <p:nvPr/>
        </p:nvGrpSpPr>
        <p:grpSpPr>
          <a:xfrm>
            <a:off x="2736850" y="1924050"/>
            <a:ext cx="1179513" cy="836613"/>
            <a:chOff x="23" y="0"/>
            <a:chExt cx="809" cy="702"/>
          </a:xfrm>
        </p:grpSpPr>
        <p:pic>
          <p:nvPicPr>
            <p:cNvPr id="32820" name="图片 9220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23" y="0"/>
              <a:ext cx="488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21" name="文本框 9221"/>
            <p:cNvSpPr txBox="1"/>
            <p:nvPr/>
          </p:nvSpPr>
          <p:spPr>
            <a:xfrm>
              <a:off x="38" y="159"/>
              <a:ext cx="794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顽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9222"/>
          <p:cNvGrpSpPr/>
          <p:nvPr/>
        </p:nvGrpSpPr>
        <p:grpSpPr>
          <a:xfrm>
            <a:off x="3917950" y="300038"/>
            <a:ext cx="696913" cy="809625"/>
            <a:chOff x="23" y="0"/>
            <a:chExt cx="625" cy="680"/>
          </a:xfrm>
        </p:grpSpPr>
        <p:pic>
          <p:nvPicPr>
            <p:cNvPr id="32818" name="图片 922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23" y="0"/>
              <a:ext cx="62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19" name="文本框 9224"/>
            <p:cNvSpPr txBox="1"/>
            <p:nvPr/>
          </p:nvSpPr>
          <p:spPr>
            <a:xfrm>
              <a:off x="73" y="116"/>
              <a:ext cx="525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岸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组合 9225"/>
          <p:cNvGrpSpPr/>
          <p:nvPr/>
        </p:nvGrpSpPr>
        <p:grpSpPr>
          <a:xfrm>
            <a:off x="2760663" y="339725"/>
            <a:ext cx="750887" cy="766763"/>
            <a:chOff x="0" y="36"/>
            <a:chExt cx="708" cy="644"/>
          </a:xfrm>
        </p:grpSpPr>
        <p:pic>
          <p:nvPicPr>
            <p:cNvPr id="32815" name="图片 9226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36"/>
              <a:ext cx="708" cy="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16" name="文本框 9227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817" name="文本框 9228"/>
            <p:cNvSpPr txBox="1"/>
            <p:nvPr/>
          </p:nvSpPr>
          <p:spPr>
            <a:xfrm>
              <a:off x="70" y="171"/>
              <a:ext cx="612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于</a:t>
              </a:r>
              <a:endPara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组合 9232"/>
          <p:cNvGrpSpPr/>
          <p:nvPr/>
        </p:nvGrpSpPr>
        <p:grpSpPr>
          <a:xfrm>
            <a:off x="1981200" y="841375"/>
            <a:ext cx="719138" cy="809625"/>
            <a:chOff x="46" y="-3"/>
            <a:chExt cx="453" cy="680"/>
          </a:xfrm>
        </p:grpSpPr>
        <p:pic>
          <p:nvPicPr>
            <p:cNvPr id="32813" name="图片 923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46" y="-3"/>
              <a:ext cx="453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14" name="文本框 9234"/>
            <p:cNvSpPr txBox="1"/>
            <p:nvPr/>
          </p:nvSpPr>
          <p:spPr>
            <a:xfrm>
              <a:off x="91" y="172"/>
              <a:ext cx="363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淘</a:t>
              </a:r>
              <a:endPara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组合 9235"/>
          <p:cNvGrpSpPr/>
          <p:nvPr/>
        </p:nvGrpSpPr>
        <p:grpSpPr>
          <a:xfrm>
            <a:off x="1404938" y="1928813"/>
            <a:ext cx="684212" cy="731837"/>
            <a:chOff x="90" y="4"/>
            <a:chExt cx="703" cy="615"/>
          </a:xfrm>
        </p:grpSpPr>
        <p:pic>
          <p:nvPicPr>
            <p:cNvPr id="32811" name="图片 9236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90" y="4"/>
              <a:ext cx="703" cy="6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12" name="文本框 9237"/>
            <p:cNvSpPr txBox="1"/>
            <p:nvPr/>
          </p:nvSpPr>
          <p:spPr>
            <a:xfrm>
              <a:off x="173" y="128"/>
              <a:ext cx="396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雾</a:t>
              </a:r>
              <a:endPara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组合 9238"/>
          <p:cNvGrpSpPr/>
          <p:nvPr/>
        </p:nvGrpSpPr>
        <p:grpSpPr>
          <a:xfrm>
            <a:off x="4392613" y="1460500"/>
            <a:ext cx="1009650" cy="809625"/>
            <a:chOff x="0" y="0"/>
            <a:chExt cx="635" cy="680"/>
          </a:xfrm>
        </p:grpSpPr>
        <p:pic>
          <p:nvPicPr>
            <p:cNvPr id="32808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09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810" name="文本框 9241"/>
            <p:cNvSpPr txBox="1"/>
            <p:nvPr/>
          </p:nvSpPr>
          <p:spPr>
            <a:xfrm>
              <a:off x="32" y="107"/>
              <a:ext cx="390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街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9242"/>
          <p:cNvGrpSpPr/>
          <p:nvPr/>
        </p:nvGrpSpPr>
        <p:grpSpPr>
          <a:xfrm>
            <a:off x="6557963" y="1203325"/>
            <a:ext cx="914400" cy="806450"/>
            <a:chOff x="-1" y="0"/>
            <a:chExt cx="636" cy="680"/>
          </a:xfrm>
        </p:grpSpPr>
        <p:pic>
          <p:nvPicPr>
            <p:cNvPr id="32805" name="图片 924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8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06" name="文本框 9244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807" name="文本框 9245"/>
            <p:cNvSpPr txBox="1"/>
            <p:nvPr/>
          </p:nvSpPr>
          <p:spPr>
            <a:xfrm>
              <a:off x="-1" y="134"/>
              <a:ext cx="439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躲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组合 9246"/>
          <p:cNvGrpSpPr/>
          <p:nvPr/>
        </p:nvGrpSpPr>
        <p:grpSpPr>
          <a:xfrm>
            <a:off x="5219700" y="141288"/>
            <a:ext cx="936625" cy="836612"/>
            <a:chOff x="0" y="0"/>
            <a:chExt cx="635" cy="702"/>
          </a:xfrm>
        </p:grpSpPr>
        <p:pic>
          <p:nvPicPr>
            <p:cNvPr id="32802" name="图片 9247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54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03" name="文本框 9248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804" name="文本框 9249"/>
            <p:cNvSpPr txBox="1"/>
            <p:nvPr/>
          </p:nvSpPr>
          <p:spPr>
            <a:xfrm>
              <a:off x="69" y="159"/>
              <a:ext cx="430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甚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组合 37"/>
          <p:cNvGrpSpPr/>
          <p:nvPr/>
        </p:nvGrpSpPr>
        <p:grpSpPr>
          <a:xfrm>
            <a:off x="4951413" y="900113"/>
            <a:ext cx="1009650" cy="809625"/>
            <a:chOff x="0" y="0"/>
            <a:chExt cx="635" cy="680"/>
          </a:xfrm>
        </p:grpSpPr>
        <p:pic>
          <p:nvPicPr>
            <p:cNvPr id="32799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800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801" name="文本框 9241"/>
            <p:cNvSpPr txBox="1"/>
            <p:nvPr/>
          </p:nvSpPr>
          <p:spPr>
            <a:xfrm>
              <a:off x="32" y="107"/>
              <a:ext cx="390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梁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组合 41"/>
          <p:cNvGrpSpPr/>
          <p:nvPr/>
        </p:nvGrpSpPr>
        <p:grpSpPr>
          <a:xfrm>
            <a:off x="3425825" y="1046163"/>
            <a:ext cx="696913" cy="809625"/>
            <a:chOff x="23" y="0"/>
            <a:chExt cx="625" cy="680"/>
          </a:xfrm>
        </p:grpSpPr>
        <p:pic>
          <p:nvPicPr>
            <p:cNvPr id="32797" name="图片 922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23" y="0"/>
              <a:ext cx="62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8" name="文本框 9224"/>
            <p:cNvSpPr txBox="1"/>
            <p:nvPr/>
          </p:nvSpPr>
          <p:spPr>
            <a:xfrm>
              <a:off x="73" y="116"/>
              <a:ext cx="525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暗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组合 44"/>
          <p:cNvGrpSpPr/>
          <p:nvPr/>
        </p:nvGrpSpPr>
        <p:grpSpPr>
          <a:xfrm>
            <a:off x="5568950" y="1382713"/>
            <a:ext cx="1008063" cy="809625"/>
            <a:chOff x="0" y="0"/>
            <a:chExt cx="635" cy="680"/>
          </a:xfrm>
        </p:grpSpPr>
        <p:pic>
          <p:nvPicPr>
            <p:cNvPr id="32794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5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796" name="文本框 9241"/>
            <p:cNvSpPr txBox="1"/>
            <p:nvPr/>
          </p:nvSpPr>
          <p:spPr>
            <a:xfrm>
              <a:off x="32" y="107"/>
              <a:ext cx="390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至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32783" name="Picture 2" descr="http://image.tupian114.com/20140523/16042627.jpg.thumb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62" y="3508375"/>
            <a:ext cx="1289050" cy="1281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07072" y="58907"/>
            <a:ext cx="1065801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摘苹果</a:t>
            </a:r>
            <a:endParaRPr kumimoji="0" lang="zh-CN" altLang="en-US" sz="6000" b="1" i="0" u="none" strike="noStrike" kern="1200" cap="none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85" name="Picture 4" descr="http://www.qq1234.org/uploads/allimg/141219/2123023934-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188" y="842963"/>
            <a:ext cx="1333500" cy="133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45"/>
          <p:cNvGrpSpPr/>
          <p:nvPr/>
        </p:nvGrpSpPr>
        <p:grpSpPr>
          <a:xfrm>
            <a:off x="6022975" y="792163"/>
            <a:ext cx="1008063" cy="809625"/>
            <a:chOff x="0" y="0"/>
            <a:chExt cx="635" cy="680"/>
          </a:xfrm>
        </p:grpSpPr>
        <p:pic>
          <p:nvPicPr>
            <p:cNvPr id="32791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2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793" name="文本框 9241"/>
            <p:cNvSpPr txBox="1"/>
            <p:nvPr/>
          </p:nvSpPr>
          <p:spPr>
            <a:xfrm>
              <a:off x="32" y="107"/>
              <a:ext cx="390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切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组合 49"/>
          <p:cNvGrpSpPr/>
          <p:nvPr/>
        </p:nvGrpSpPr>
        <p:grpSpPr>
          <a:xfrm>
            <a:off x="6451600" y="2076450"/>
            <a:ext cx="914400" cy="806450"/>
            <a:chOff x="-1" y="0"/>
            <a:chExt cx="636" cy="680"/>
          </a:xfrm>
        </p:grpSpPr>
        <p:pic>
          <p:nvPicPr>
            <p:cNvPr id="32788" name="图片 924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8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9" name="文本框 9244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790" name="文本框 9245"/>
            <p:cNvSpPr txBox="1"/>
            <p:nvPr/>
          </p:nvSpPr>
          <p:spPr>
            <a:xfrm>
              <a:off x="-1" y="134"/>
              <a:ext cx="439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失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65267E-6 L -0.0375 0.320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1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12504E-7 L 0.03941 0.616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30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6885 L -0.0217 0.7412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33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0586 L -0.05521 0.663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" y="32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41 0.32479 L -0.0448 -0.05341 " pathEditMode="relative" rAng="0" ptsTypes="AA">
                                      <p:cBhvr>
                                        <p:cTn id="26" dur="2000" spd="-99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-18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78 0.02531 L 0.00382 0.5433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25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11176E-6 L 0.04774 0.481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24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5526 L 0.03542 0.6295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28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03149E-6 L -0.01788 0.4844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24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3581 L -0.07083 0.6162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29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4007E-6 L -0.05382 0.5446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27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025E-6 L 0.00677 0.5192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2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9271E-6 L 0.02013 0.3680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18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6" descr="F:\课件用\图库\各种框\花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700088"/>
            <a:ext cx="7272338" cy="387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Box 28"/>
          <p:cNvSpPr txBox="1"/>
          <p:nvPr/>
        </p:nvSpPr>
        <p:spPr>
          <a:xfrm>
            <a:off x="250825" y="195263"/>
            <a:ext cx="1944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读一读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147" name="TextBox 28"/>
          <p:cNvSpPr txBox="1">
            <a:spLocks noChangeArrowheads="1"/>
          </p:cNvSpPr>
          <p:nvPr/>
        </p:nvSpPr>
        <p:spPr bwMode="auto">
          <a:xfrm>
            <a:off x="2339975" y="1570038"/>
            <a:ext cx="5356225" cy="2308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淘气   顽皮   于是  变暗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岸边   街道   甚至  桥梁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散步   消失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1"/>
          <p:cNvSpPr/>
          <p:nvPr/>
        </p:nvSpPr>
        <p:spPr>
          <a:xfrm>
            <a:off x="2118122" y="1348978"/>
            <a:ext cx="5592365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50" b="1" dirty="0">
                <a:latin typeface="黑体" panose="02010600030101010101" pitchFamily="49" charset="-122"/>
                <a:ea typeface="黑体" panose="02010600030101010101" pitchFamily="49" charset="-122"/>
              </a:rPr>
              <a:t>无论：</a:t>
            </a: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黑体" panose="02010600030101010101" pitchFamily="49" charset="-122"/>
                <a:ea typeface="黑体" panose="02010600030101010101" pitchFamily="49" charset="-122"/>
              </a:rPr>
              <a:t>霎时：</a:t>
            </a: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黑体" panose="02010600030101010101" pitchFamily="49" charset="-122"/>
                <a:ea typeface="黑体" panose="02010600030101010101" pitchFamily="49" charset="-122"/>
              </a:rPr>
              <a:t>悠闲：</a:t>
            </a: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黑体" panose="02010600030101010101" pitchFamily="49" charset="-122"/>
                <a:ea typeface="黑体" panose="02010600030101010101" pitchFamily="49" charset="-122"/>
              </a:rPr>
              <a:t>散步：</a:t>
            </a:r>
            <a:endParaRPr lang="zh-CN" altLang="en-US" sz="165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52227" name="组合 1"/>
          <p:cNvGrpSpPr/>
          <p:nvPr/>
        </p:nvGrpSpPr>
        <p:grpSpPr>
          <a:xfrm>
            <a:off x="1562100" y="892969"/>
            <a:ext cx="1945481" cy="500063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2230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1" name="文本框 16"/>
            <p:cNvSpPr txBox="1"/>
            <p:nvPr/>
          </p:nvSpPr>
          <p:spPr>
            <a:xfrm>
              <a:off x="4786874" y="1346993"/>
              <a:ext cx="1518392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1749" name="矩形 1"/>
          <p:cNvSpPr/>
          <p:nvPr/>
        </p:nvSpPr>
        <p:spPr>
          <a:xfrm>
            <a:off x="2709863" y="1348978"/>
            <a:ext cx="4891088" cy="3519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1650" b="1" dirty="0">
                <a:solidFill>
                  <a:srgbClr val="FF0000"/>
                </a:solidFill>
                <a:latin typeface="Calibri" panose="020F0502020204030204" pitchFamily="34" charset="0"/>
              </a:rPr>
              <a:t>表示连词：不管；不论。</a:t>
            </a:r>
            <a:endParaRPr lang="zh-CN" altLang="en-US" sz="165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Calibri" panose="020F0502020204030204" pitchFamily="34" charset="0"/>
              </a:rPr>
              <a:t>造句：</a:t>
            </a:r>
            <a:r>
              <a:rPr lang="zh-CN" altLang="en-US" sz="1650" b="1" u="sng" dirty="0">
                <a:latin typeface="Calibri" panose="020F0502020204030204" pitchFamily="34" charset="0"/>
              </a:rPr>
              <a:t>无论</a:t>
            </a:r>
            <a:r>
              <a:rPr lang="zh-CN" altLang="en-US" sz="1650" b="1" dirty="0">
                <a:latin typeface="Calibri" panose="020F0502020204030204" pitchFamily="34" charset="0"/>
              </a:rPr>
              <a:t>天气多么炎热，我都坚持锻炼。</a:t>
            </a:r>
            <a:endParaRPr lang="zh-CN" altLang="en-US" sz="165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solidFill>
                  <a:srgbClr val="FF0000"/>
                </a:solidFill>
                <a:latin typeface="Calibri" panose="020F0502020204030204" pitchFamily="34" charset="0"/>
              </a:rPr>
              <a:t>极短的时间，片刻。</a:t>
            </a:r>
            <a:endParaRPr lang="zh-CN" altLang="en-US" sz="165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Calibri" panose="020F0502020204030204" pitchFamily="34" charset="0"/>
              </a:rPr>
              <a:t>造句：刚才还是晴空万里，一阵狂风吹过，天空乌云密布，</a:t>
            </a:r>
            <a:r>
              <a:rPr lang="zh-CN" altLang="en-US" sz="1650" b="1" u="sng" dirty="0">
                <a:latin typeface="Calibri" panose="020F0502020204030204" pitchFamily="34" charset="0"/>
              </a:rPr>
              <a:t>霎时</a:t>
            </a:r>
            <a:r>
              <a:rPr lang="zh-CN" altLang="en-US" sz="1650" b="1" dirty="0">
                <a:latin typeface="Calibri" panose="020F0502020204030204" pitchFamily="34" charset="0"/>
              </a:rPr>
              <a:t>，下起瓢泼大雨。</a:t>
            </a:r>
            <a:endParaRPr lang="en-US" altLang="zh-CN" sz="165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solidFill>
                  <a:srgbClr val="FF0000"/>
                </a:solidFill>
                <a:latin typeface="Calibri" panose="020F0502020204030204" pitchFamily="34" charset="0"/>
              </a:rPr>
              <a:t>从容闲适而无所牵挂。</a:t>
            </a:r>
            <a:endParaRPr lang="zh-CN" altLang="en-US" sz="165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Calibri" panose="020F0502020204030204" pitchFamily="34" charset="0"/>
              </a:rPr>
              <a:t>造句：晚饭后，奶奶</a:t>
            </a:r>
            <a:r>
              <a:rPr lang="zh-CN" altLang="en-US" sz="1650" b="1" u="sng" dirty="0">
                <a:latin typeface="Calibri" panose="020F0502020204030204" pitchFamily="34" charset="0"/>
              </a:rPr>
              <a:t>悠闲</a:t>
            </a:r>
            <a:r>
              <a:rPr lang="zh-CN" altLang="en-US" sz="1650" b="1" dirty="0">
                <a:latin typeface="Calibri" panose="020F0502020204030204" pitchFamily="34" charset="0"/>
              </a:rPr>
              <a:t>地去跳广场舞。</a:t>
            </a:r>
            <a:endParaRPr lang="en-US" altLang="zh-CN" sz="1650" b="1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solidFill>
                  <a:srgbClr val="FF0000"/>
                </a:solidFill>
                <a:latin typeface="Calibri" panose="020F0502020204030204" pitchFamily="34" charset="0"/>
              </a:rPr>
              <a:t>为了锻炼或娱乐而随便走走。</a:t>
            </a:r>
            <a:endParaRPr lang="zh-CN" altLang="en-US" sz="165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50" b="1" dirty="0">
                <a:latin typeface="Calibri" panose="020F0502020204030204" pitchFamily="34" charset="0"/>
              </a:rPr>
              <a:t>造句：</a:t>
            </a:r>
            <a:r>
              <a:rPr lang="zh-CN" altLang="en-US" sz="1650" b="1" u="sng" dirty="0">
                <a:latin typeface="Calibri" panose="020F0502020204030204" pitchFamily="34" charset="0"/>
              </a:rPr>
              <a:t>散步</a:t>
            </a:r>
            <a:r>
              <a:rPr lang="zh-CN" altLang="en-US" sz="1650" b="1" dirty="0">
                <a:latin typeface="Calibri" panose="020F0502020204030204" pitchFamily="34" charset="0"/>
              </a:rPr>
              <a:t>是老年人锻炼身体的一种好方式。</a:t>
            </a:r>
            <a:endParaRPr lang="zh-CN" altLang="en-US" sz="165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9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4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9">
                                            <p:txEl>
                                              <p:charRg st="42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49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9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49">
                                            <p:txEl>
                                              <p:charRg st="90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109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749">
                                            <p:txEl>
                                              <p:charRg st="109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123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749">
                                            <p:txEl>
                                              <p:charRg st="123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6516688" y="2998788"/>
            <a:ext cx="935038" cy="725488"/>
          </a:xfrm>
          <a:prstGeom prst="ellipse">
            <a:avLst/>
          </a:prstGeom>
          <a:solidFill>
            <a:srgbClr val="AEF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187950" y="2986088"/>
            <a:ext cx="936625" cy="723900"/>
          </a:xfrm>
          <a:prstGeom prst="ellipse">
            <a:avLst/>
          </a:prstGeom>
          <a:solidFill>
            <a:srgbClr val="AEF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3055471"/>
            <a:ext cx="919354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1143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从前有一片雾，他是个又淘气又顽皮的孩子。</a:t>
            </a:r>
            <a:endParaRPr kumimoji="0" lang="zh-CN" altLang="en-US" sz="3200" b="1" i="0" u="none" strike="noStrike" kern="1200" cap="none" spc="300" normalizeH="0" baseline="0" noProof="0" dirty="0">
              <a:ln w="1143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28"/>
          <p:cNvSpPr txBox="1"/>
          <p:nvPr/>
        </p:nvSpPr>
        <p:spPr>
          <a:xfrm>
            <a:off x="827088" y="771525"/>
            <a:ext cx="7286625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听课文朗读，在认准字音、认识生字的基础上读通文章。</a:t>
            </a:r>
            <a:endParaRPr lang="en-US" altLang="zh-CN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结合课文说一说雾很“淘气”和“顽皮”，他把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_______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藏起来了。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0963" name="图片 3" descr="2.png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148013"/>
            <a:ext cx="631825" cy="630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39750" y="268288"/>
            <a:ext cx="43037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有一天，雾飞到海上。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313" y="3940175"/>
            <a:ext cx="5953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有感情地读一读第</a:t>
            </a:r>
            <a:r>
              <a:rPr kumimoji="0" lang="en-US" altLang="zh-CN" sz="3200" b="1" kern="1200" cap="none" spc="0" normalizeH="0" baseline="0" noProof="0" dirty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3200" b="1" kern="1200" cap="none" spc="0" normalizeH="0" baseline="0" noProof="0" dirty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4</a:t>
            </a:r>
            <a:r>
              <a:rPr kumimoji="0" lang="zh-CN" altLang="en-US" sz="3200" b="1" kern="1200" cap="none" spc="0" normalizeH="0" baseline="0" noProof="0" dirty="0">
                <a:solidFill>
                  <a:srgbClr val="92D050"/>
                </a:solidFill>
                <a:latin typeface="+mj-ea"/>
                <a:ea typeface="+mj-ea"/>
                <a:cs typeface="+mn-cs"/>
              </a:rPr>
              <a:t>自然段。</a:t>
            </a:r>
            <a:endParaRPr kumimoji="0" lang="zh-CN" altLang="en-US" sz="3200" b="1" kern="1200" cap="none" spc="0" normalizeH="0" baseline="0" noProof="0" dirty="0">
              <a:solidFill>
                <a:srgbClr val="92D050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19250" y="411163"/>
            <a:ext cx="56261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说一说：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雾把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_______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藏起来了。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3011" name="Picture 2" descr="F:\课件用\图库\人物\你真棒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21"/>
          <a:stretch>
            <a:fillRect/>
          </a:stretch>
        </p:blipFill>
        <p:spPr>
          <a:xfrm>
            <a:off x="395288" y="-44450"/>
            <a:ext cx="1317625" cy="126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5"/>
          <p:cNvSpPr txBox="1"/>
          <p:nvPr/>
        </p:nvSpPr>
        <p:spPr>
          <a:xfrm>
            <a:off x="395288" y="1420813"/>
            <a:ext cx="8397875" cy="2455862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于是，他把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藏了起来。无论是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船只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，还是蓝色的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远方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，都看不见了。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395413" y="182166"/>
            <a:ext cx="6353175" cy="4779169"/>
          </a:xfrm>
          <a:prstGeom prst="roundRect">
            <a:avLst/>
          </a:prstGeom>
          <a:solidFill>
            <a:schemeClr val="accent3">
              <a:alpha val="5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58753" y="475297"/>
            <a:ext cx="4316730" cy="922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glow rad="139700">
                    <a:srgbClr val="70AD47">
                      <a:alpha val="40000"/>
                      <a:satMod val="175000"/>
                    </a:srgb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对比读一读：</a:t>
            </a:r>
            <a:endParaRPr kumimoji="0" lang="zh-CN" altLang="en-US" sz="54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glow rad="139700">
                  <a:srgbClr val="70AD47">
                    <a:alpha val="40000"/>
                    <a:satMod val="175000"/>
                  </a:srgbClr>
                </a:glo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4" name="文本框 2"/>
          <p:cNvSpPr txBox="1"/>
          <p:nvPr/>
        </p:nvSpPr>
        <p:spPr>
          <a:xfrm>
            <a:off x="1714500" y="1735931"/>
            <a:ext cx="5807869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dirty="0">
                <a:latin typeface="Times New Roman" panose="02020603050405020304" pitchFamily="18" charset="0"/>
              </a:rPr>
              <a:t>   </a:t>
            </a:r>
            <a:r>
              <a:rPr lang="en-US" altLang="zh-CN" sz="1500" dirty="0">
                <a:latin typeface="Times New Roman" panose="02020603050405020304" pitchFamily="18" charset="0"/>
              </a:rPr>
              <a:t>   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5" name="文本框 7"/>
          <p:cNvSpPr txBox="1"/>
          <p:nvPr/>
        </p:nvSpPr>
        <p:spPr>
          <a:xfrm>
            <a:off x="1482090" y="1669415"/>
            <a:ext cx="6462395" cy="154559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（1）“</a:t>
            </a:r>
            <a:r>
              <a:rPr lang="zh-CN" altLang="zh-CN" sz="21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无论是</a:t>
            </a:r>
            <a:r>
              <a:rPr lang="zh-CN" altLang="zh-CN" sz="2100" b="1" dirty="0"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海水、船只，</a:t>
            </a:r>
            <a:r>
              <a:rPr lang="zh-CN" altLang="zh-CN" sz="21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还是</a:t>
            </a:r>
            <a:r>
              <a:rPr lang="zh-CN" altLang="zh-CN" sz="2100" b="1" dirty="0"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蓝色的远方，</a:t>
            </a:r>
            <a:r>
              <a:rPr lang="zh-CN" altLang="zh-CN" sz="21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都</a:t>
            </a:r>
            <a:r>
              <a:rPr lang="zh-CN" altLang="zh-CN" sz="2100" b="1" dirty="0"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看不见了。”</a:t>
            </a:r>
            <a:endParaRPr lang="zh-CN" altLang="zh-CN" sz="2100" b="1" dirty="0">
              <a:latin typeface="华文隶书" pitchFamily="2" charset="-122"/>
              <a:ea typeface="华文隶书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华文隶书" pitchFamily="2" charset="-122"/>
                <a:ea typeface="华文隶书" pitchFamily="2" charset="-122"/>
                <a:sym typeface="宋体" panose="02010600030101010101" pitchFamily="2" charset="-122"/>
              </a:rPr>
              <a:t>（2）“海水、船只和蓝色的远方，看不见了。”</a:t>
            </a:r>
            <a:endParaRPr lang="zh-CN" altLang="zh-CN" sz="2100" b="1" dirty="0">
              <a:latin typeface="华文隶书" pitchFamily="2" charset="-122"/>
              <a:ea typeface="华文隶书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8313" y="411163"/>
            <a:ext cx="8397875" cy="2181225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于是，他把</a:t>
            </a: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天空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连同</a:t>
            </a: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太阳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一起藏了起来。霎时，四周变暗了，</a:t>
            </a:r>
            <a:r>
              <a:rPr kumimoji="0" lang="zh-CN" altLang="en-US" sz="3750" b="1" u="heavy" kern="1200" cap="none" spc="0" normalizeH="0" baseline="0" noProof="0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无论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是天空，</a:t>
            </a:r>
            <a:r>
              <a:rPr kumimoji="0" lang="zh-CN" altLang="en-US" sz="3600" b="1" u="heavy" kern="1200" cap="none" spc="0" normalizeH="0" baseline="0" noProof="0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还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是天空中的太阳，</a:t>
            </a:r>
            <a:r>
              <a:rPr kumimoji="0" lang="zh-CN" altLang="en-US" sz="3600" b="1" u="heavy" kern="1200" cap="none" spc="0" normalizeH="0" baseline="0" noProof="0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都</a:t>
            </a: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看不见了。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038" y="2787650"/>
            <a:ext cx="80121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7FCBA"/>
                </a:solidFill>
                <a:latin typeface="+mj-ea"/>
                <a:ea typeface="+mj-ea"/>
                <a:cs typeface="+mn-cs"/>
              </a:rPr>
              <a:t>请用“无论</a:t>
            </a:r>
            <a:r>
              <a:rPr kumimoji="0" lang="en-US" altLang="zh-CN" sz="3200" b="1" kern="1200" cap="none" spc="0" normalizeH="0" baseline="0" noProof="0" dirty="0">
                <a:solidFill>
                  <a:srgbClr val="F7FCBA"/>
                </a:solidFill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kern="1200" cap="none" spc="0" normalizeH="0" baseline="0" noProof="0" dirty="0">
                <a:solidFill>
                  <a:srgbClr val="F7FCBA"/>
                </a:solidFill>
                <a:latin typeface="+mj-ea"/>
                <a:ea typeface="+mj-ea"/>
                <a:cs typeface="+mn-cs"/>
              </a:rPr>
              <a:t>还</a:t>
            </a:r>
            <a:r>
              <a:rPr kumimoji="0" lang="en-US" altLang="zh-CN" sz="3200" b="1" kern="1200" cap="none" spc="0" normalizeH="0" baseline="0" noProof="0" dirty="0">
                <a:solidFill>
                  <a:srgbClr val="F7FCBA"/>
                </a:solidFill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kern="1200" cap="none" spc="0" normalizeH="0" baseline="0" noProof="0" dirty="0">
                <a:solidFill>
                  <a:srgbClr val="F7FCBA"/>
                </a:solidFill>
                <a:latin typeface="+mj-ea"/>
                <a:ea typeface="+mj-ea"/>
                <a:cs typeface="+mn-cs"/>
              </a:rPr>
              <a:t>都</a:t>
            </a:r>
            <a:r>
              <a:rPr kumimoji="0" lang="en-US" altLang="zh-CN" sz="3200" b="1" kern="1200" cap="none" spc="0" normalizeH="0" baseline="0" noProof="0" dirty="0">
                <a:solidFill>
                  <a:srgbClr val="F7FCBA"/>
                </a:solidFill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kern="1200" cap="none" spc="0" normalizeH="0" baseline="0" noProof="0" dirty="0">
                <a:solidFill>
                  <a:srgbClr val="F7FCBA"/>
                </a:solidFill>
                <a:latin typeface="+mj-ea"/>
                <a:ea typeface="+mj-ea"/>
                <a:cs typeface="+mn-cs"/>
              </a:rPr>
              <a:t>”仿照说话。</a:t>
            </a:r>
            <a:endParaRPr kumimoji="0" lang="zh-CN" altLang="en-US" sz="3200" b="1" kern="1200" cap="none" spc="0" normalizeH="0" baseline="0" noProof="0" dirty="0">
              <a:solidFill>
                <a:srgbClr val="F7FCBA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395288" y="3219450"/>
            <a:ext cx="8054975" cy="1558925"/>
            <a:chOff x="395536" y="3219822"/>
            <a:chExt cx="8055047" cy="1559065"/>
          </a:xfrm>
        </p:grpSpPr>
        <p:sp>
          <p:nvSpPr>
            <p:cNvPr id="5" name="矩形 4"/>
            <p:cNvSpPr/>
            <p:nvPr/>
          </p:nvSpPr>
          <p:spPr>
            <a:xfrm>
              <a:off x="1187705" y="3578629"/>
              <a:ext cx="7262878" cy="1200258"/>
            </a:xfrm>
            <a:prstGeom prst="rect">
              <a:avLst/>
            </a:prstGeom>
            <a:ln w="28575" cmpd="thickThin">
              <a:solidFill>
                <a:srgbClr val="AEFF0D"/>
              </a:solidFill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无论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_________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还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_________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都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_________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44038" name="Picture 2" descr="F:\课件用\图库\人物\982949_142909024000_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536" y="3219822"/>
              <a:ext cx="1732166" cy="116314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39750" y="268288"/>
            <a:ext cx="26558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雾来到岸边。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088" y="1058863"/>
            <a:ext cx="6481763" cy="1455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    接下来他藏了什么，藏起来后的景色是什么样的？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387350" y="268288"/>
            <a:ext cx="8567738" cy="1717675"/>
          </a:xfrm>
          <a:prstGeom prst="rect">
            <a:avLst/>
          </a:prstGeom>
          <a:solidFill>
            <a:schemeClr val="bg1">
              <a:alpha val="27058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雾把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海岸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藏了起来，同时也把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藏了起来。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房屋、街道、树木、桥梁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，甚至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小黑猫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，雾把一切都藏了起来，什么都看不见了。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33331" y="195486"/>
            <a:ext cx="301396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all" spc="0" normalizeH="0" baseline="0" noProof="0" dirty="0">
                <a:solidFill>
                  <a:srgbClr val="FF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想象说话：</a:t>
            </a:r>
            <a:endParaRPr kumimoji="0" lang="zh-CN" altLang="en-US" sz="4400" b="1" i="0" u="none" strike="noStrike" kern="1200" cap="all" spc="0" normalizeH="0" baseline="0" noProof="0" dirty="0">
              <a:solidFill>
                <a:srgbClr val="FF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2700" y="2284413"/>
            <a:ext cx="9144000" cy="6635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        淘气的雾把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_________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藏了起来，于是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_________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979488"/>
            <a:ext cx="835342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雾还会把什么藏起来，出现什么情况呢？想一想，说一说。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5"/>
          <p:cNvSpPr txBox="1"/>
          <p:nvPr/>
        </p:nvSpPr>
        <p:spPr>
          <a:xfrm>
            <a:off x="107950" y="3148013"/>
            <a:ext cx="9036050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他躲在城市的上空，说道：“现在，我该把谁藏起来呢？”看来，再也没有可藏的了。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“我要把自己藏起来。”雾把自己藏了起来。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11188" y="123825"/>
            <a:ext cx="22447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接下来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708025"/>
            <a:ext cx="813752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 大海连同船只和远方，天空连同太阳，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连同城市，（          ）连同房屋和（           ），都露出来了。路上走着行人。小黑猫也出现了，它摇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着黑尾巴，悠闲地（          ）。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雾呢？不知道（      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到哪里去了。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6324" name="Picture 4" descr="http://pic66.nipic.com/file/20150505/11975064_151837508000_2.jpg"/>
          <p:cNvPicPr>
            <a:picLocks noChangeAspect="1" noChangeArrowheads="1"/>
          </p:cNvPicPr>
          <p:nvPr/>
        </p:nvPicPr>
        <p:blipFill rotWithShape="1">
          <a:blip r:embed="rId1" cstate="print"/>
          <a:srcRect b="4977"/>
          <a:stretch>
            <a:fillRect/>
          </a:stretch>
        </p:blipFill>
        <p:spPr bwMode="auto">
          <a:xfrm>
            <a:off x="5364088" y="2715766"/>
            <a:ext cx="3461284" cy="2193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667625" y="842963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海岸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775" y="1492250"/>
            <a:ext cx="9048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街道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9500" y="1492250"/>
            <a:ext cx="9064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桥梁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1763" y="2770188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散步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738" y="3421063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消失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1520" y="185563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solidFill>
                  <a:srgbClr val="FF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小组讨论</a:t>
            </a:r>
            <a:endParaRPr kumimoji="0" lang="zh-CN" altLang="en-US" sz="5400" b="1" i="0" u="none" strike="noStrike" kern="1200" cap="all" spc="0" normalizeH="0" baseline="0" noProof="0" dirty="0">
              <a:solidFill>
                <a:srgbClr val="FF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79" name="TextBox 2"/>
          <p:cNvSpPr txBox="1"/>
          <p:nvPr/>
        </p:nvSpPr>
        <p:spPr>
          <a:xfrm>
            <a:off x="2268538" y="1276350"/>
            <a:ext cx="414496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latin typeface="Calibri" panose="020F0502020204030204" pitchFamily="34" charset="0"/>
              </a:rPr>
              <a:t>雾到哪里去了？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pic>
        <p:nvPicPr>
          <p:cNvPr id="50180" name="Picture 2" descr="http://www.nuohanwei.com/UpFiles/Article/201304/201348934457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75" y="2001838"/>
            <a:ext cx="4476750" cy="241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9512" y="205474"/>
            <a:ext cx="301396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all" spc="0" normalizeH="0" baseline="0" noProof="0" dirty="0">
                <a:solidFill>
                  <a:srgbClr val="FF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小小演讲台</a:t>
            </a:r>
            <a:endParaRPr kumimoji="0" lang="zh-CN" altLang="en-US" sz="4400" b="1" i="0" u="none" strike="noStrike" kern="1200" cap="all" spc="0" normalizeH="0" baseline="0" noProof="0" dirty="0">
              <a:solidFill>
                <a:srgbClr val="FF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03" name="Picture 2" descr="http://s6.sinaimg.cn/middle/6674c569hb34446975405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1096963"/>
            <a:ext cx="2303463" cy="300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04730" y="1375645"/>
            <a:ext cx="4730869" cy="267765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/>
          <a:p>
            <a:pPr marR="0" defTabSz="914400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课文中说雾是“又淘气又顽皮的孩子”，在你眼里，雾又是什么呢？说一说，并讲一下理由。</a:t>
            </a:r>
            <a:endParaRPr kumimoji="0" lang="zh-CN" altLang="en-US" sz="2800" b="1" kern="1200" cap="none" spc="0" normalizeH="0" baseline="0" noProof="0" dirty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4057650"/>
            <a:ext cx="2890837" cy="738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2227" name="组合 6"/>
          <p:cNvGrpSpPr/>
          <p:nvPr/>
        </p:nvGrpSpPr>
        <p:grpSpPr>
          <a:xfrm>
            <a:off x="111125" y="50800"/>
            <a:ext cx="2933700" cy="1041400"/>
            <a:chOff x="116634" y="123478"/>
            <a:chExt cx="2933385" cy="1041400"/>
          </a:xfrm>
        </p:grpSpPr>
        <p:grpSp>
          <p:nvGrpSpPr>
            <p:cNvPr id="52230" name="组合 1"/>
            <p:cNvGrpSpPr/>
            <p:nvPr/>
          </p:nvGrpSpPr>
          <p:grpSpPr>
            <a:xfrm>
              <a:off x="889402" y="507885"/>
              <a:ext cx="2160617" cy="523529"/>
              <a:chOff x="755576" y="543982"/>
              <a:chExt cx="2160240" cy="524286"/>
            </a:xfrm>
          </p:grpSpPr>
          <p:pic>
            <p:nvPicPr>
              <p:cNvPr id="52232" name="Picture 5" descr="C:\Users\Administrator\Desktop\1.t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233" name="TextBox 3"/>
              <p:cNvSpPr txBox="1"/>
              <p:nvPr/>
            </p:nvSpPr>
            <p:spPr>
              <a:xfrm>
                <a:off x="884352" y="543982"/>
                <a:ext cx="18002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2800" b="1" dirty="0">
                    <a:latin typeface="黑体" panose="02010600030101010101" pitchFamily="49" charset="-122"/>
                    <a:ea typeface="黑体" panose="02010600030101010101" pitchFamily="49" charset="-122"/>
                  </a:rPr>
                  <a:t>课外拓展</a:t>
                </a:r>
                <a:endParaRPr lang="zh-CN" altLang="en-US" sz="2800" b="1" dirty="0"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52231" name="图片 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634" y="123478"/>
              <a:ext cx="936711" cy="10414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2228" name="Picture 13" descr="http://www.hko.gov.hk/education/edu01met/wxphe/ele_fog_fig2c.png">
            <a:hlinkClick r:id="rId1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9625" y="1617663"/>
            <a:ext cx="4762500" cy="231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2817813" y="1027113"/>
            <a:ext cx="34813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雾是怎么形成的？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611606" y="1325792"/>
            <a:ext cx="1845455" cy="584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我会认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2713038" y="223043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雾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457450" y="1455738"/>
            <a:ext cx="1778000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wù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581" name="组合 3"/>
          <p:cNvGrpSpPr/>
          <p:nvPr/>
        </p:nvGrpSpPr>
        <p:grpSpPr>
          <a:xfrm>
            <a:off x="179388" y="195263"/>
            <a:ext cx="2963862" cy="1041400"/>
            <a:chOff x="154029" y="171880"/>
            <a:chExt cx="2963822" cy="1041441"/>
          </a:xfrm>
        </p:grpSpPr>
        <p:grpSp>
          <p:nvGrpSpPr>
            <p:cNvPr id="24583" name="组合 3"/>
            <p:cNvGrpSpPr/>
            <p:nvPr/>
          </p:nvGrpSpPr>
          <p:grpSpPr>
            <a:xfrm>
              <a:off x="957233" y="523357"/>
              <a:ext cx="2160618" cy="523529"/>
              <a:chOff x="755576" y="543982"/>
              <a:chExt cx="2160240" cy="524286"/>
            </a:xfrm>
          </p:grpSpPr>
          <p:pic>
            <p:nvPicPr>
              <p:cNvPr id="24585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6" name="TextBox 5"/>
              <p:cNvSpPr txBox="1"/>
              <p:nvPr/>
            </p:nvSpPr>
            <p:spPr>
              <a:xfrm>
                <a:off x="884352" y="543982"/>
                <a:ext cx="1800200" cy="5232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2800" b="1" dirty="0">
                    <a:latin typeface="黑体" panose="02010600030101010101" pitchFamily="49" charset="-122"/>
                    <a:ea typeface="黑体" panose="02010600030101010101" pitchFamily="49" charset="-122"/>
                  </a:rPr>
                  <a:t>字词积累</a:t>
                </a:r>
                <a:endParaRPr lang="zh-CN" altLang="en-US" sz="2800" b="1" dirty="0"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24584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029" y="171880"/>
              <a:ext cx="936698" cy="104144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08" name="Picture 12" descr="http://static01.lvye.com/forum/201207/15/1748551mymsqkbkfx5cxz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457513"/>
            <a:ext cx="4884549" cy="2743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677863" y="199866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淘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50825" y="116205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táo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4662488" y="199866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顽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235450" y="116205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wán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3" name="Picture 9" descr="http://pic.baike.soso.com/p/20140415/20140415132133-31336100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1141413"/>
            <a:ext cx="1743075" cy="273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11" descr="http://pic1.sc.chinaz.com/Files/pic/faces/1395/t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638" y="1458913"/>
            <a:ext cx="1885950" cy="209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1258888" y="190023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于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68350" y="1116013"/>
            <a:ext cx="2368550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yú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3805238" y="190023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暗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3378200" y="106362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àn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8" name="Picture 8" descr="http://photos.tuchong.com/283902/f/358135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80658" y="1419622"/>
            <a:ext cx="3525408" cy="2350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231775" y="183991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岸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-223837" y="100647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àn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4" name="Picture 6" descr="http://pic3.nipic.com/20090608/2538177_065711038_2.jpg"/>
          <p:cNvPicPr>
            <a:picLocks noChangeAspect="1" noChangeArrowheads="1"/>
          </p:cNvPicPr>
          <p:nvPr/>
        </p:nvPicPr>
        <p:blipFill rotWithShape="1">
          <a:blip r:embed="rId1" cstate="print"/>
          <a:srcRect t="6876"/>
          <a:stretch>
            <a:fillRect/>
          </a:stretch>
        </p:blipFill>
        <p:spPr bwMode="auto">
          <a:xfrm>
            <a:off x="1603129" y="1327128"/>
            <a:ext cx="2982753" cy="2083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15"/>
          <p:cNvSpPr txBox="1"/>
          <p:nvPr/>
        </p:nvSpPr>
        <p:spPr>
          <a:xfrm>
            <a:off x="4683125" y="1790700"/>
            <a:ext cx="1574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街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194175" y="862013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6" name="Picture 8" descr="http://img4.duitang.com/uploads/item/201207/25/20120725082051_wjzmW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7299" y="1466096"/>
            <a:ext cx="2736251" cy="2052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1689</Words>
  <Application>WPS 演示</Application>
  <PresentationFormat/>
  <Paragraphs>358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黑体</vt:lpstr>
      <vt:lpstr>等线</vt:lpstr>
      <vt:lpstr>Calibri</vt:lpstr>
      <vt:lpstr>楷体_GB2312</vt:lpstr>
      <vt:lpstr>楷体</vt:lpstr>
      <vt:lpstr>微软雅黑</vt:lpstr>
      <vt:lpstr>Arial Unicode MS</vt:lpstr>
      <vt:lpstr>Adobe 黑体 Std R</vt:lpstr>
      <vt:lpstr>方正姚体</vt:lpstr>
      <vt:lpstr>华文隶书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256</cp:revision>
  <dcterms:created xsi:type="dcterms:W3CDTF">2016-10-29T08:56:49Z</dcterms:created>
  <dcterms:modified xsi:type="dcterms:W3CDTF">2017-12-19T10:58:20Z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