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4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  <p:sldMasterId id="2147483667" r:id="rId2"/>
    <p:sldMasterId id="2147483669" r:id="rId3"/>
    <p:sldMasterId id="2147483677" r:id="rId4"/>
  </p:sldMasterIdLst>
  <p:sldIdLst>
    <p:sldId id="300" r:id="rId5"/>
    <p:sldId id="301" r:id="rId6"/>
    <p:sldId id="305" r:id="rId7"/>
    <p:sldId id="302" r:id="rId8"/>
    <p:sldId id="303" r:id="rId9"/>
    <p:sldId id="304" r:id="rId10"/>
    <p:sldId id="259" r:id="rId11"/>
    <p:sldId id="269" r:id="rId12"/>
    <p:sldId id="262" r:id="rId13"/>
    <p:sldId id="307" r:id="rId14"/>
    <p:sldId id="290" r:id="rId15"/>
    <p:sldId id="270" r:id="rId16"/>
    <p:sldId id="308" r:id="rId17"/>
    <p:sldId id="309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594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4F5B90-D513-4B92-9A27-5FBAD312A324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253EC5B-E53A-418E-AD87-B77C63723F32}">
      <dgm:prSet custT="1"/>
      <dgm:spPr/>
      <dgm:t>
        <a:bodyPr/>
        <a:lstStyle/>
        <a:p>
          <a:pPr rtl="0"/>
          <a:r>
            <a:rPr lang="zh-CN" sz="3200" b="1" dirty="0" smtClean="0"/>
            <a:t>干净</a:t>
          </a:r>
          <a:endParaRPr lang="en-US" altLang="zh-CN" sz="3200" b="1" dirty="0" smtClean="0"/>
        </a:p>
        <a:p>
          <a:pPr rtl="0"/>
          <a:r>
            <a:rPr lang="zh-CN" sz="3200" b="1" dirty="0" smtClean="0"/>
            <a:t>干杯</a:t>
          </a:r>
          <a:endParaRPr lang="en-US" sz="3200" b="1" dirty="0"/>
        </a:p>
      </dgm:t>
    </dgm:pt>
    <dgm:pt modelId="{2345F9C9-9CE6-4210-ABCB-C9BFEA562F4A}" type="parTrans" cxnId="{E719137C-E359-4511-AF3F-EF85C19F6E12}">
      <dgm:prSet/>
      <dgm:spPr/>
      <dgm:t>
        <a:bodyPr/>
        <a:lstStyle/>
        <a:p>
          <a:endParaRPr lang="zh-CN" altLang="en-US"/>
        </a:p>
      </dgm:t>
    </dgm:pt>
    <dgm:pt modelId="{BF7683DE-31EB-4736-A68D-741C943F8E8C}" type="sibTrans" cxnId="{E719137C-E359-4511-AF3F-EF85C19F6E12}">
      <dgm:prSet/>
      <dgm:spPr/>
      <dgm:t>
        <a:bodyPr/>
        <a:lstStyle/>
        <a:p>
          <a:endParaRPr lang="zh-CN" altLang="en-US"/>
        </a:p>
      </dgm:t>
    </dgm:pt>
    <dgm:pt modelId="{4B3D64FD-D6F3-4488-99A8-D89154002387}">
      <dgm:prSet custT="1"/>
      <dgm:spPr/>
      <dgm:t>
        <a:bodyPr/>
        <a:lstStyle/>
        <a:p>
          <a:pPr rtl="0"/>
          <a:r>
            <a:rPr lang="zh-CN" altLang="en-US" sz="3200" b="1" dirty="0" smtClean="0"/>
            <a:t>干活</a:t>
          </a:r>
          <a:endParaRPr lang="en-US" altLang="zh-CN" sz="3200" b="1" dirty="0" smtClean="0"/>
        </a:p>
        <a:p>
          <a:pPr rtl="0"/>
          <a:r>
            <a:rPr lang="zh-CN" altLang="en-US" sz="3200" b="1" dirty="0" smtClean="0"/>
            <a:t>树干</a:t>
          </a:r>
          <a:endParaRPr lang="zh-CN" altLang="en-US" sz="3200" b="1" dirty="0"/>
        </a:p>
      </dgm:t>
    </dgm:pt>
    <dgm:pt modelId="{547167CE-AA33-4637-B85F-58791AA4FFD6}" type="parTrans" cxnId="{76D1364C-264D-4402-A5B6-89B9640FDA2E}">
      <dgm:prSet/>
      <dgm:spPr/>
      <dgm:t>
        <a:bodyPr/>
        <a:lstStyle/>
        <a:p>
          <a:endParaRPr lang="zh-CN" altLang="en-US"/>
        </a:p>
      </dgm:t>
    </dgm:pt>
    <dgm:pt modelId="{35F7986F-9467-4505-8100-4D0906D6D2DC}" type="sibTrans" cxnId="{76D1364C-264D-4402-A5B6-89B9640FDA2E}">
      <dgm:prSet/>
      <dgm:spPr/>
      <dgm:t>
        <a:bodyPr/>
        <a:lstStyle/>
        <a:p>
          <a:endParaRPr lang="zh-CN" altLang="en-US"/>
        </a:p>
      </dgm:t>
    </dgm:pt>
    <dgm:pt modelId="{A35767B3-0BE5-4AA9-BF87-18D6719FAA83}" type="pres">
      <dgm:prSet presAssocID="{804F5B90-D513-4B92-9A27-5FBAD312A32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4BBED0A-F122-412D-BF8F-BD026B5B5A80}" type="pres">
      <dgm:prSet presAssocID="{804F5B90-D513-4B92-9A27-5FBAD312A324}" presName="pyramid" presStyleLbl="node1" presStyleIdx="0" presStyleCnt="1"/>
      <dgm:spPr/>
    </dgm:pt>
    <dgm:pt modelId="{A44B5775-E624-43ED-99E7-1DCDD579C0F8}" type="pres">
      <dgm:prSet presAssocID="{804F5B90-D513-4B92-9A27-5FBAD312A324}" presName="theList" presStyleCnt="0"/>
      <dgm:spPr/>
    </dgm:pt>
    <dgm:pt modelId="{E2C7CC74-36F9-4AFD-B81A-2FB278DDC6F2}" type="pres">
      <dgm:prSet presAssocID="{3253EC5B-E53A-418E-AD87-B77C63723F32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8A65C3-DAF0-4993-AC75-32CE026CF309}" type="pres">
      <dgm:prSet presAssocID="{3253EC5B-E53A-418E-AD87-B77C63723F32}" presName="aSpace" presStyleCnt="0"/>
      <dgm:spPr/>
    </dgm:pt>
    <dgm:pt modelId="{99113A9E-4DD0-43A1-A296-C0F2848AD4C9}" type="pres">
      <dgm:prSet presAssocID="{4B3D64FD-D6F3-4488-99A8-D89154002387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6AD060-C3F5-453E-B767-F685EF8449A0}" type="pres">
      <dgm:prSet presAssocID="{4B3D64FD-D6F3-4488-99A8-D89154002387}" presName="aSpace" presStyleCnt="0"/>
      <dgm:spPr/>
    </dgm:pt>
  </dgm:ptLst>
  <dgm:cxnLst>
    <dgm:cxn modelId="{CE145369-FFB1-4319-ADF5-6279B407D528}" type="presOf" srcId="{4B3D64FD-D6F3-4488-99A8-D89154002387}" destId="{99113A9E-4DD0-43A1-A296-C0F2848AD4C9}" srcOrd="0" destOrd="0" presId="urn:microsoft.com/office/officeart/2005/8/layout/pyramid2"/>
    <dgm:cxn modelId="{22AED134-4E20-47F3-B281-E7A1011F00D5}" type="presOf" srcId="{3253EC5B-E53A-418E-AD87-B77C63723F32}" destId="{E2C7CC74-36F9-4AFD-B81A-2FB278DDC6F2}" srcOrd="0" destOrd="0" presId="urn:microsoft.com/office/officeart/2005/8/layout/pyramid2"/>
    <dgm:cxn modelId="{76D1364C-264D-4402-A5B6-89B9640FDA2E}" srcId="{804F5B90-D513-4B92-9A27-5FBAD312A324}" destId="{4B3D64FD-D6F3-4488-99A8-D89154002387}" srcOrd="1" destOrd="0" parTransId="{547167CE-AA33-4637-B85F-58791AA4FFD6}" sibTransId="{35F7986F-9467-4505-8100-4D0906D6D2DC}"/>
    <dgm:cxn modelId="{33DD440D-A280-411A-9061-20F94CE548C6}" type="presOf" srcId="{804F5B90-D513-4B92-9A27-5FBAD312A324}" destId="{A35767B3-0BE5-4AA9-BF87-18D6719FAA83}" srcOrd="0" destOrd="0" presId="urn:microsoft.com/office/officeart/2005/8/layout/pyramid2"/>
    <dgm:cxn modelId="{E719137C-E359-4511-AF3F-EF85C19F6E12}" srcId="{804F5B90-D513-4B92-9A27-5FBAD312A324}" destId="{3253EC5B-E53A-418E-AD87-B77C63723F32}" srcOrd="0" destOrd="0" parTransId="{2345F9C9-9CE6-4210-ABCB-C9BFEA562F4A}" sibTransId="{BF7683DE-31EB-4736-A68D-741C943F8E8C}"/>
    <dgm:cxn modelId="{C30D2FC0-A55C-4151-BB66-58190017EBB7}" type="presParOf" srcId="{A35767B3-0BE5-4AA9-BF87-18D6719FAA83}" destId="{C4BBED0A-F122-412D-BF8F-BD026B5B5A80}" srcOrd="0" destOrd="0" presId="urn:microsoft.com/office/officeart/2005/8/layout/pyramid2"/>
    <dgm:cxn modelId="{F51E6984-7049-4BC7-847A-CC3FE16A850D}" type="presParOf" srcId="{A35767B3-0BE5-4AA9-BF87-18D6719FAA83}" destId="{A44B5775-E624-43ED-99E7-1DCDD579C0F8}" srcOrd="1" destOrd="0" presId="urn:microsoft.com/office/officeart/2005/8/layout/pyramid2"/>
    <dgm:cxn modelId="{57D270EB-72F5-48E8-AF72-5C4ACE90C743}" type="presParOf" srcId="{A44B5775-E624-43ED-99E7-1DCDD579C0F8}" destId="{E2C7CC74-36F9-4AFD-B81A-2FB278DDC6F2}" srcOrd="0" destOrd="0" presId="urn:microsoft.com/office/officeart/2005/8/layout/pyramid2"/>
    <dgm:cxn modelId="{AB161711-7BEB-4233-9ACC-4D53C0C117AD}" type="presParOf" srcId="{A44B5775-E624-43ED-99E7-1DCDD579C0F8}" destId="{F58A65C3-DAF0-4993-AC75-32CE026CF309}" srcOrd="1" destOrd="0" presId="urn:microsoft.com/office/officeart/2005/8/layout/pyramid2"/>
    <dgm:cxn modelId="{0C2B796F-E699-4B3C-B1F5-B126E03944EB}" type="presParOf" srcId="{A44B5775-E624-43ED-99E7-1DCDD579C0F8}" destId="{99113A9E-4DD0-43A1-A296-C0F2848AD4C9}" srcOrd="2" destOrd="0" presId="urn:microsoft.com/office/officeart/2005/8/layout/pyramid2"/>
    <dgm:cxn modelId="{1D5195A0-706E-45FF-81FC-0C4C7435ADF3}" type="presParOf" srcId="{A44B5775-E624-43ED-99E7-1DCDD579C0F8}" destId="{496AD060-C3F5-453E-B767-F685EF8449A0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648C98-2D69-4A64-BF45-3D8F60BE2EF8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4DB8237-E6C9-46DA-8569-350C9E0A267F}">
      <dgm:prSet/>
      <dgm:spPr/>
      <dgm:t>
        <a:bodyPr/>
        <a:lstStyle/>
        <a:p>
          <a:pPr rtl="0"/>
          <a:r>
            <a:rPr lang="zh-CN" b="1" dirty="0" smtClean="0"/>
            <a:t>答应</a:t>
          </a:r>
          <a:endParaRPr lang="en-US" altLang="zh-CN" b="1" dirty="0" smtClean="0"/>
        </a:p>
        <a:p>
          <a:pPr rtl="0"/>
          <a:r>
            <a:rPr lang="zh-CN" b="1" dirty="0" smtClean="0"/>
            <a:t>得心应手</a:t>
          </a:r>
          <a:endParaRPr lang="en-US" b="1" dirty="0"/>
        </a:p>
      </dgm:t>
    </dgm:pt>
    <dgm:pt modelId="{D3F863C7-4750-4434-BA33-46A747B11C03}" type="parTrans" cxnId="{3CFE1220-C45E-4004-B86F-A33B4D63C4CD}">
      <dgm:prSet/>
      <dgm:spPr/>
      <dgm:t>
        <a:bodyPr/>
        <a:lstStyle/>
        <a:p>
          <a:endParaRPr lang="zh-CN" altLang="en-US"/>
        </a:p>
      </dgm:t>
    </dgm:pt>
    <dgm:pt modelId="{7478FF91-150F-4A29-8EC8-4D9FB3DED228}" type="sibTrans" cxnId="{3CFE1220-C45E-4004-B86F-A33B4D63C4CD}">
      <dgm:prSet/>
      <dgm:spPr/>
      <dgm:t>
        <a:bodyPr/>
        <a:lstStyle/>
        <a:p>
          <a:endParaRPr lang="zh-CN" altLang="en-US"/>
        </a:p>
      </dgm:t>
    </dgm:pt>
    <dgm:pt modelId="{FCC5F1A8-65E8-496B-802F-49E2E3721C71}">
      <dgm:prSet/>
      <dgm:spPr/>
      <dgm:t>
        <a:bodyPr/>
        <a:lstStyle/>
        <a:p>
          <a:pPr rtl="0"/>
          <a:r>
            <a:rPr lang="zh-CN" b="1" dirty="0" smtClean="0"/>
            <a:t>应该</a:t>
          </a:r>
          <a:endParaRPr lang="en-US" altLang="zh-CN" b="1" dirty="0" smtClean="0"/>
        </a:p>
        <a:p>
          <a:pPr rtl="0"/>
          <a:r>
            <a:rPr lang="zh-CN" b="1" dirty="0" smtClean="0"/>
            <a:t>应有尽有</a:t>
          </a:r>
          <a:endParaRPr lang="zh-CN" b="1" dirty="0"/>
        </a:p>
      </dgm:t>
    </dgm:pt>
    <dgm:pt modelId="{41E0B0C7-8D2B-4E91-AC93-77C5469FAA38}" type="parTrans" cxnId="{59C3F7EB-2897-4002-BE64-E91D22875599}">
      <dgm:prSet/>
      <dgm:spPr/>
      <dgm:t>
        <a:bodyPr/>
        <a:lstStyle/>
        <a:p>
          <a:endParaRPr lang="zh-CN" altLang="en-US"/>
        </a:p>
      </dgm:t>
    </dgm:pt>
    <dgm:pt modelId="{AC3E4BF6-0A97-4705-B8F6-41FEB577794D}" type="sibTrans" cxnId="{59C3F7EB-2897-4002-BE64-E91D22875599}">
      <dgm:prSet/>
      <dgm:spPr/>
      <dgm:t>
        <a:bodyPr/>
        <a:lstStyle/>
        <a:p>
          <a:endParaRPr lang="zh-CN" altLang="en-US"/>
        </a:p>
      </dgm:t>
    </dgm:pt>
    <dgm:pt modelId="{A9F05A15-A2C7-47AE-B2D7-1B5518FE7DE6}" type="pres">
      <dgm:prSet presAssocID="{D3648C98-2D69-4A64-BF45-3D8F60BE2EF8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28F3F3D-DB09-4CB5-9EFA-F7BA2BAE88D4}" type="pres">
      <dgm:prSet presAssocID="{D3648C98-2D69-4A64-BF45-3D8F60BE2EF8}" presName="pyramid" presStyleLbl="node1" presStyleIdx="0" presStyleCnt="1"/>
      <dgm:spPr/>
    </dgm:pt>
    <dgm:pt modelId="{75E4EF1F-03F2-41D2-B0DF-AE267B37662C}" type="pres">
      <dgm:prSet presAssocID="{D3648C98-2D69-4A64-BF45-3D8F60BE2EF8}" presName="theList" presStyleCnt="0"/>
      <dgm:spPr/>
    </dgm:pt>
    <dgm:pt modelId="{E1FF20CC-7A6E-4B3F-A278-2183A97FB6C0}" type="pres">
      <dgm:prSet presAssocID="{D4DB8237-E6C9-46DA-8569-350C9E0A267F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A06B16-33B3-4B18-B394-F2E133AF0784}" type="pres">
      <dgm:prSet presAssocID="{D4DB8237-E6C9-46DA-8569-350C9E0A267F}" presName="aSpace" presStyleCnt="0"/>
      <dgm:spPr/>
    </dgm:pt>
    <dgm:pt modelId="{5CF775AB-7783-461A-9C3A-AC79335F8B2C}" type="pres">
      <dgm:prSet presAssocID="{FCC5F1A8-65E8-496B-802F-49E2E3721C7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73093A-F30D-429E-8EE3-C8DBE7C17348}" type="pres">
      <dgm:prSet presAssocID="{FCC5F1A8-65E8-496B-802F-49E2E3721C71}" presName="aSpace" presStyleCnt="0"/>
      <dgm:spPr/>
    </dgm:pt>
  </dgm:ptLst>
  <dgm:cxnLst>
    <dgm:cxn modelId="{FF4AF346-5320-439A-BEBE-115172314A89}" type="presOf" srcId="{D4DB8237-E6C9-46DA-8569-350C9E0A267F}" destId="{E1FF20CC-7A6E-4B3F-A278-2183A97FB6C0}" srcOrd="0" destOrd="0" presId="urn:microsoft.com/office/officeart/2005/8/layout/pyramid2"/>
    <dgm:cxn modelId="{59C3F7EB-2897-4002-BE64-E91D22875599}" srcId="{D3648C98-2D69-4A64-BF45-3D8F60BE2EF8}" destId="{FCC5F1A8-65E8-496B-802F-49E2E3721C71}" srcOrd="1" destOrd="0" parTransId="{41E0B0C7-8D2B-4E91-AC93-77C5469FAA38}" sibTransId="{AC3E4BF6-0A97-4705-B8F6-41FEB577794D}"/>
    <dgm:cxn modelId="{59BA08FF-CCF6-4AC2-88A9-68EDD4472511}" type="presOf" srcId="{FCC5F1A8-65E8-496B-802F-49E2E3721C71}" destId="{5CF775AB-7783-461A-9C3A-AC79335F8B2C}" srcOrd="0" destOrd="0" presId="urn:microsoft.com/office/officeart/2005/8/layout/pyramid2"/>
    <dgm:cxn modelId="{CB2812A5-DA15-4D9A-8836-E66B02FD2A15}" type="presOf" srcId="{D3648C98-2D69-4A64-BF45-3D8F60BE2EF8}" destId="{A9F05A15-A2C7-47AE-B2D7-1B5518FE7DE6}" srcOrd="0" destOrd="0" presId="urn:microsoft.com/office/officeart/2005/8/layout/pyramid2"/>
    <dgm:cxn modelId="{3CFE1220-C45E-4004-B86F-A33B4D63C4CD}" srcId="{D3648C98-2D69-4A64-BF45-3D8F60BE2EF8}" destId="{D4DB8237-E6C9-46DA-8569-350C9E0A267F}" srcOrd="0" destOrd="0" parTransId="{D3F863C7-4750-4434-BA33-46A747B11C03}" sibTransId="{7478FF91-150F-4A29-8EC8-4D9FB3DED228}"/>
    <dgm:cxn modelId="{190A97C6-1BB9-4F0E-9ACC-F6750BDB8FA5}" type="presParOf" srcId="{A9F05A15-A2C7-47AE-B2D7-1B5518FE7DE6}" destId="{F28F3F3D-DB09-4CB5-9EFA-F7BA2BAE88D4}" srcOrd="0" destOrd="0" presId="urn:microsoft.com/office/officeart/2005/8/layout/pyramid2"/>
    <dgm:cxn modelId="{7EEF3551-D0DA-4EC7-81E6-A676C3E08B03}" type="presParOf" srcId="{A9F05A15-A2C7-47AE-B2D7-1B5518FE7DE6}" destId="{75E4EF1F-03F2-41D2-B0DF-AE267B37662C}" srcOrd="1" destOrd="0" presId="urn:microsoft.com/office/officeart/2005/8/layout/pyramid2"/>
    <dgm:cxn modelId="{61C587A4-F3CF-4010-ADD2-6B837893A50C}" type="presParOf" srcId="{75E4EF1F-03F2-41D2-B0DF-AE267B37662C}" destId="{E1FF20CC-7A6E-4B3F-A278-2183A97FB6C0}" srcOrd="0" destOrd="0" presId="urn:microsoft.com/office/officeart/2005/8/layout/pyramid2"/>
    <dgm:cxn modelId="{DD97AFA9-F1A3-4913-85E5-6EA3112EDE51}" type="presParOf" srcId="{75E4EF1F-03F2-41D2-B0DF-AE267B37662C}" destId="{C2A06B16-33B3-4B18-B394-F2E133AF0784}" srcOrd="1" destOrd="0" presId="urn:microsoft.com/office/officeart/2005/8/layout/pyramid2"/>
    <dgm:cxn modelId="{AFC8802D-F067-4F1B-88E1-51548EA34059}" type="presParOf" srcId="{75E4EF1F-03F2-41D2-B0DF-AE267B37662C}" destId="{5CF775AB-7783-461A-9C3A-AC79335F8B2C}" srcOrd="2" destOrd="0" presId="urn:microsoft.com/office/officeart/2005/8/layout/pyramid2"/>
    <dgm:cxn modelId="{B99419E2-69A6-4FE5-8518-22A6B8161E88}" type="presParOf" srcId="{75E4EF1F-03F2-41D2-B0DF-AE267B37662C}" destId="{A273093A-F30D-429E-8EE3-C8DBE7C17348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FE16A7-51E8-433B-8BE9-7D02D876BD5A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B976AD5-4BCE-4E7E-89F2-2B1BE97388E3}">
      <dgm:prSet/>
      <dgm:spPr/>
      <dgm:t>
        <a:bodyPr/>
        <a:lstStyle/>
        <a:p>
          <a:pPr rtl="0"/>
          <a:r>
            <a:rPr lang="zh-CN" b="1" dirty="0" smtClean="0"/>
            <a:t>摔倒</a:t>
          </a:r>
          <a:endParaRPr lang="en-US" altLang="zh-CN" b="1" dirty="0" smtClean="0"/>
        </a:p>
        <a:p>
          <a:pPr rtl="0"/>
          <a:r>
            <a:rPr lang="zh-CN" b="1" dirty="0" smtClean="0"/>
            <a:t>翻江倒海</a:t>
          </a:r>
          <a:endParaRPr lang="en-US" b="1" dirty="0"/>
        </a:p>
      </dgm:t>
    </dgm:pt>
    <dgm:pt modelId="{4FE5F580-1A20-44E4-96E9-C517C33C19CE}" type="parTrans" cxnId="{869A780C-B45D-4502-AEF7-3B6422CF3072}">
      <dgm:prSet/>
      <dgm:spPr/>
      <dgm:t>
        <a:bodyPr/>
        <a:lstStyle/>
        <a:p>
          <a:endParaRPr lang="zh-CN" altLang="en-US"/>
        </a:p>
      </dgm:t>
    </dgm:pt>
    <dgm:pt modelId="{BBA3946F-B064-4B4B-ABD3-6AF8B5F0179E}" type="sibTrans" cxnId="{869A780C-B45D-4502-AEF7-3B6422CF3072}">
      <dgm:prSet/>
      <dgm:spPr/>
      <dgm:t>
        <a:bodyPr/>
        <a:lstStyle/>
        <a:p>
          <a:endParaRPr lang="zh-CN" altLang="en-US"/>
        </a:p>
      </dgm:t>
    </dgm:pt>
    <dgm:pt modelId="{61A257CE-4AD3-42D0-A3B8-9A1065ABA3F5}">
      <dgm:prSet/>
      <dgm:spPr/>
      <dgm:t>
        <a:bodyPr/>
        <a:lstStyle/>
        <a:p>
          <a:pPr rtl="0"/>
          <a:r>
            <a:rPr lang="zh-CN" b="1" dirty="0" smtClean="0"/>
            <a:t>倒水</a:t>
          </a:r>
          <a:endParaRPr lang="en-US" altLang="zh-CN" b="1" dirty="0" smtClean="0"/>
        </a:p>
        <a:p>
          <a:pPr rtl="0"/>
          <a:r>
            <a:rPr lang="zh-CN" b="1" dirty="0" smtClean="0"/>
            <a:t>倒车</a:t>
          </a:r>
          <a:endParaRPr lang="zh-CN" b="1" dirty="0"/>
        </a:p>
      </dgm:t>
    </dgm:pt>
    <dgm:pt modelId="{FE4FD12F-A25E-4468-9336-7585935A998B}" type="parTrans" cxnId="{462D1D27-7506-4321-AFE2-8F810937056D}">
      <dgm:prSet/>
      <dgm:spPr/>
      <dgm:t>
        <a:bodyPr/>
        <a:lstStyle/>
        <a:p>
          <a:endParaRPr lang="zh-CN" altLang="en-US"/>
        </a:p>
      </dgm:t>
    </dgm:pt>
    <dgm:pt modelId="{7DB9D51F-9EB2-4704-B0AA-14CF17639E29}" type="sibTrans" cxnId="{462D1D27-7506-4321-AFE2-8F810937056D}">
      <dgm:prSet/>
      <dgm:spPr/>
      <dgm:t>
        <a:bodyPr/>
        <a:lstStyle/>
        <a:p>
          <a:endParaRPr lang="zh-CN" altLang="en-US"/>
        </a:p>
      </dgm:t>
    </dgm:pt>
    <dgm:pt modelId="{600BF576-A30E-4056-B7F7-AFBDE2A42185}" type="pres">
      <dgm:prSet presAssocID="{42FE16A7-51E8-433B-8BE9-7D02D876BD5A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7B61F40A-D4CA-46BE-9C9C-C8C93A9A3B28}" type="pres">
      <dgm:prSet presAssocID="{42FE16A7-51E8-433B-8BE9-7D02D876BD5A}" presName="pyramid" presStyleLbl="node1" presStyleIdx="0" presStyleCnt="1"/>
      <dgm:spPr/>
    </dgm:pt>
    <dgm:pt modelId="{8CEC8B2C-02F4-4115-BF1B-D35273CE8697}" type="pres">
      <dgm:prSet presAssocID="{42FE16A7-51E8-433B-8BE9-7D02D876BD5A}" presName="theList" presStyleCnt="0"/>
      <dgm:spPr/>
    </dgm:pt>
    <dgm:pt modelId="{7E0E1281-A60F-455D-9C98-F7F627C8CE28}" type="pres">
      <dgm:prSet presAssocID="{AB976AD5-4BCE-4E7E-89F2-2B1BE97388E3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A20F93-4B42-471C-A16D-48634386D144}" type="pres">
      <dgm:prSet presAssocID="{AB976AD5-4BCE-4E7E-89F2-2B1BE97388E3}" presName="aSpace" presStyleCnt="0"/>
      <dgm:spPr/>
    </dgm:pt>
    <dgm:pt modelId="{E80BA2B0-9CEB-451F-9E19-1F26C58BB4BC}" type="pres">
      <dgm:prSet presAssocID="{61A257CE-4AD3-42D0-A3B8-9A1065ABA3F5}" presName="aNode" presStyleLbl="fgAcc1" presStyleIdx="1" presStyleCnt="2" custLinFactNeighborX="1331" custLinFactNeighborY="-212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5C0DD9-D6E8-4133-92D2-54A5D78D7F1B}" type="pres">
      <dgm:prSet presAssocID="{61A257CE-4AD3-42D0-A3B8-9A1065ABA3F5}" presName="aSpace" presStyleCnt="0"/>
      <dgm:spPr/>
    </dgm:pt>
  </dgm:ptLst>
  <dgm:cxnLst>
    <dgm:cxn modelId="{462D1D27-7506-4321-AFE2-8F810937056D}" srcId="{42FE16A7-51E8-433B-8BE9-7D02D876BD5A}" destId="{61A257CE-4AD3-42D0-A3B8-9A1065ABA3F5}" srcOrd="1" destOrd="0" parTransId="{FE4FD12F-A25E-4468-9336-7585935A998B}" sibTransId="{7DB9D51F-9EB2-4704-B0AA-14CF17639E29}"/>
    <dgm:cxn modelId="{DDB3A984-5B73-4BB0-9F20-AF5483AE89F1}" type="presOf" srcId="{AB976AD5-4BCE-4E7E-89F2-2B1BE97388E3}" destId="{7E0E1281-A60F-455D-9C98-F7F627C8CE28}" srcOrd="0" destOrd="0" presId="urn:microsoft.com/office/officeart/2005/8/layout/pyramid2"/>
    <dgm:cxn modelId="{8A30525B-5450-4D74-9E8A-AAE186FDF93C}" type="presOf" srcId="{42FE16A7-51E8-433B-8BE9-7D02D876BD5A}" destId="{600BF576-A30E-4056-B7F7-AFBDE2A42185}" srcOrd="0" destOrd="0" presId="urn:microsoft.com/office/officeart/2005/8/layout/pyramid2"/>
    <dgm:cxn modelId="{869A780C-B45D-4502-AEF7-3B6422CF3072}" srcId="{42FE16A7-51E8-433B-8BE9-7D02D876BD5A}" destId="{AB976AD5-4BCE-4E7E-89F2-2B1BE97388E3}" srcOrd="0" destOrd="0" parTransId="{4FE5F580-1A20-44E4-96E9-C517C33C19CE}" sibTransId="{BBA3946F-B064-4B4B-ABD3-6AF8B5F0179E}"/>
    <dgm:cxn modelId="{7AF14AF8-CD3E-45D4-9F3D-25F4849E1086}" type="presOf" srcId="{61A257CE-4AD3-42D0-A3B8-9A1065ABA3F5}" destId="{E80BA2B0-9CEB-451F-9E19-1F26C58BB4BC}" srcOrd="0" destOrd="0" presId="urn:microsoft.com/office/officeart/2005/8/layout/pyramid2"/>
    <dgm:cxn modelId="{57E88509-3462-471F-ABA0-4168E132DFC4}" type="presParOf" srcId="{600BF576-A30E-4056-B7F7-AFBDE2A42185}" destId="{7B61F40A-D4CA-46BE-9C9C-C8C93A9A3B28}" srcOrd="0" destOrd="0" presId="urn:microsoft.com/office/officeart/2005/8/layout/pyramid2"/>
    <dgm:cxn modelId="{3B10307A-5AB3-449B-8C4A-37346FABAE7D}" type="presParOf" srcId="{600BF576-A30E-4056-B7F7-AFBDE2A42185}" destId="{8CEC8B2C-02F4-4115-BF1B-D35273CE8697}" srcOrd="1" destOrd="0" presId="urn:microsoft.com/office/officeart/2005/8/layout/pyramid2"/>
    <dgm:cxn modelId="{231EB667-23BA-4D39-99C6-BBAC767EE874}" type="presParOf" srcId="{8CEC8B2C-02F4-4115-BF1B-D35273CE8697}" destId="{7E0E1281-A60F-455D-9C98-F7F627C8CE28}" srcOrd="0" destOrd="0" presId="urn:microsoft.com/office/officeart/2005/8/layout/pyramid2"/>
    <dgm:cxn modelId="{9AB62BA5-0770-4C79-94B3-6EBD8B3B3866}" type="presParOf" srcId="{8CEC8B2C-02F4-4115-BF1B-D35273CE8697}" destId="{82A20F93-4B42-471C-A16D-48634386D144}" srcOrd="1" destOrd="0" presId="urn:microsoft.com/office/officeart/2005/8/layout/pyramid2"/>
    <dgm:cxn modelId="{82108EDF-214C-43AD-8C89-E06C9A92115C}" type="presParOf" srcId="{8CEC8B2C-02F4-4115-BF1B-D35273CE8697}" destId="{E80BA2B0-9CEB-451F-9E19-1F26C58BB4BC}" srcOrd="2" destOrd="0" presId="urn:microsoft.com/office/officeart/2005/8/layout/pyramid2"/>
    <dgm:cxn modelId="{D6256BAD-1ADD-4BDD-83AD-CB96B1E0B7B4}" type="presParOf" srcId="{8CEC8B2C-02F4-4115-BF1B-D35273CE8697}" destId="{2F5C0DD9-D6E8-4133-92D2-54A5D78D7F1B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1501801-4C35-4F90-88F3-E0C18A19C7C2}" type="doc">
      <dgm:prSet loTypeId="urn:microsoft.com/office/officeart/2005/8/layout/vList2" loCatId="list" qsTypeId="urn:microsoft.com/office/officeart/2005/8/quickstyle/3d3" qsCatId="3D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61BD00DF-011E-4F4B-AA3E-515210EC5434}">
      <dgm:prSet/>
      <dgm:spPr/>
      <dgm:t>
        <a:bodyPr/>
        <a:lstStyle/>
        <a:p>
          <a:pPr rtl="0"/>
          <a:r>
            <a:rPr lang="en-US" b="1" dirty="0" smtClean="0"/>
            <a:t>1</a:t>
          </a:r>
          <a:r>
            <a:rPr lang="zh-CN" b="1" dirty="0" smtClean="0"/>
            <a:t>、古老的钟发哑地敲了十下，十一下</a:t>
          </a:r>
          <a:r>
            <a:rPr lang="en-US" b="1" dirty="0" smtClean="0"/>
            <a:t>……</a:t>
          </a:r>
          <a:r>
            <a:rPr lang="zh-CN" b="1" dirty="0" smtClean="0"/>
            <a:t>始终不见丈夫回来。</a:t>
          </a:r>
          <a:endParaRPr lang="zh-CN" dirty="0"/>
        </a:p>
      </dgm:t>
    </dgm:pt>
    <dgm:pt modelId="{F804F6B3-368A-4762-B875-5D4764682B82}" type="parTrans" cxnId="{8081193D-7A1D-4A98-9987-4B46B1B40DD4}">
      <dgm:prSet/>
      <dgm:spPr/>
      <dgm:t>
        <a:bodyPr/>
        <a:lstStyle/>
        <a:p>
          <a:endParaRPr lang="zh-CN" altLang="en-US"/>
        </a:p>
      </dgm:t>
    </dgm:pt>
    <dgm:pt modelId="{E0104986-3811-46B9-A3AA-CFDA6DC8EB26}" type="sibTrans" cxnId="{8081193D-7A1D-4A98-9987-4B46B1B40DD4}">
      <dgm:prSet/>
      <dgm:spPr/>
      <dgm:t>
        <a:bodyPr/>
        <a:lstStyle/>
        <a:p>
          <a:endParaRPr lang="zh-CN" altLang="en-US"/>
        </a:p>
      </dgm:t>
    </dgm:pt>
    <dgm:pt modelId="{AC35B770-2F39-4BD7-B2C7-D0BFDA8D9EA8}">
      <dgm:prSet/>
      <dgm:spPr/>
      <dgm:t>
        <a:bodyPr/>
        <a:lstStyle/>
        <a:p>
          <a:pPr rtl="0"/>
          <a:r>
            <a:rPr lang="en-US" b="1" dirty="0" smtClean="0"/>
            <a:t>2</a:t>
          </a:r>
          <a:r>
            <a:rPr lang="zh-CN" b="1" dirty="0" smtClean="0"/>
            <a:t>、她忐忑不安地想：“他会说什么呢？这是闹着玩的吗？自己的五个孩子已经够他受的了</a:t>
          </a:r>
          <a:r>
            <a:rPr lang="en-US" b="1" dirty="0" smtClean="0"/>
            <a:t>……</a:t>
          </a:r>
          <a:r>
            <a:rPr lang="zh-CN" b="1" dirty="0" smtClean="0"/>
            <a:t>是他来啦？</a:t>
          </a:r>
          <a:r>
            <a:rPr lang="en-US" b="1" dirty="0" smtClean="0"/>
            <a:t>……</a:t>
          </a:r>
          <a:r>
            <a:rPr lang="zh-CN" b="1" dirty="0" smtClean="0"/>
            <a:t>不，还没来</a:t>
          </a:r>
          <a:r>
            <a:rPr lang="en-US" b="1" dirty="0" smtClean="0"/>
            <a:t>!……</a:t>
          </a:r>
          <a:r>
            <a:rPr lang="zh-CN" b="1" dirty="0" smtClean="0"/>
            <a:t>为什么把他们抱过来啊？</a:t>
          </a:r>
          <a:r>
            <a:rPr lang="en-US" b="1" dirty="0" smtClean="0"/>
            <a:t>……</a:t>
          </a:r>
          <a:r>
            <a:rPr lang="zh-CN" b="1" dirty="0" smtClean="0"/>
            <a:t>他会揍我的</a:t>
          </a:r>
          <a:r>
            <a:rPr lang="en-US" b="1" dirty="0" smtClean="0"/>
            <a:t>!</a:t>
          </a:r>
          <a:r>
            <a:rPr lang="zh-CN" b="1" dirty="0" smtClean="0"/>
            <a:t>那也活该，我自作自受。”</a:t>
          </a:r>
          <a:endParaRPr lang="zh-CN" dirty="0"/>
        </a:p>
      </dgm:t>
    </dgm:pt>
    <dgm:pt modelId="{EE3824B4-C753-4858-9E5B-BFE6595583B1}" type="parTrans" cxnId="{BF57E36C-B3BE-417B-9FB0-E7E613BBA481}">
      <dgm:prSet/>
      <dgm:spPr/>
      <dgm:t>
        <a:bodyPr/>
        <a:lstStyle/>
        <a:p>
          <a:endParaRPr lang="zh-CN" altLang="en-US"/>
        </a:p>
      </dgm:t>
    </dgm:pt>
    <dgm:pt modelId="{7346C9A4-FFEF-4081-85B2-D8E1E2CFE8CF}" type="sibTrans" cxnId="{BF57E36C-B3BE-417B-9FB0-E7E613BBA481}">
      <dgm:prSet/>
      <dgm:spPr/>
      <dgm:t>
        <a:bodyPr/>
        <a:lstStyle/>
        <a:p>
          <a:endParaRPr lang="zh-CN" altLang="en-US"/>
        </a:p>
      </dgm:t>
    </dgm:pt>
    <dgm:pt modelId="{C9D0A05E-F81B-4689-B322-759B47C605F6}">
      <dgm:prSet/>
      <dgm:spPr/>
      <dgm:t>
        <a:bodyPr/>
        <a:lstStyle/>
        <a:p>
          <a:pPr rtl="0"/>
          <a:r>
            <a:rPr lang="en-US" b="1" dirty="0" smtClean="0"/>
            <a:t>3</a:t>
          </a:r>
          <a:r>
            <a:rPr lang="zh-CN" b="1" dirty="0" smtClean="0"/>
            <a:t>、谢谢上帝，总算活着回来啦。</a:t>
          </a:r>
          <a:r>
            <a:rPr lang="en-US" b="1" dirty="0" smtClean="0"/>
            <a:t>……</a:t>
          </a:r>
          <a:r>
            <a:rPr lang="zh-CN" b="1" dirty="0" smtClean="0"/>
            <a:t>我不在，你在家里做些什么呢？</a:t>
          </a:r>
          <a:endParaRPr lang="zh-CN" dirty="0"/>
        </a:p>
      </dgm:t>
    </dgm:pt>
    <dgm:pt modelId="{A16A3C3E-9C17-4C65-B1F1-089E56D85D4A}" type="parTrans" cxnId="{A68AA01B-3A4D-4605-831E-6D50E1F75047}">
      <dgm:prSet/>
      <dgm:spPr/>
      <dgm:t>
        <a:bodyPr/>
        <a:lstStyle/>
        <a:p>
          <a:endParaRPr lang="zh-CN" altLang="en-US"/>
        </a:p>
      </dgm:t>
    </dgm:pt>
    <dgm:pt modelId="{3EFF1739-732B-46EF-934F-4DB8DFB0E123}" type="sibTrans" cxnId="{A68AA01B-3A4D-4605-831E-6D50E1F75047}">
      <dgm:prSet/>
      <dgm:spPr/>
      <dgm:t>
        <a:bodyPr/>
        <a:lstStyle/>
        <a:p>
          <a:endParaRPr lang="zh-CN" altLang="en-US"/>
        </a:p>
      </dgm:t>
    </dgm:pt>
    <dgm:pt modelId="{FD529D0A-6F32-4996-9716-1FA16E796A20}" type="pres">
      <dgm:prSet presAssocID="{B1501801-4C35-4F90-88F3-E0C18A19C7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126664E-022C-44F2-83F8-30D0B81082E4}" type="pres">
      <dgm:prSet presAssocID="{61BD00DF-011E-4F4B-AA3E-515210EC543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700F96-7116-4F2C-BE95-0A6A08E4785A}" type="pres">
      <dgm:prSet presAssocID="{E0104986-3811-46B9-A3AA-CFDA6DC8EB26}" presName="spacer" presStyleCnt="0"/>
      <dgm:spPr/>
    </dgm:pt>
    <dgm:pt modelId="{06FDE8F4-1A9A-49C3-9BDF-19BEE0EF0A67}" type="pres">
      <dgm:prSet presAssocID="{AC35B770-2F39-4BD7-B2C7-D0BFDA8D9EA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BFD7F3-5F1F-4CEB-ADFB-8D65242CD764}" type="pres">
      <dgm:prSet presAssocID="{7346C9A4-FFEF-4081-85B2-D8E1E2CFE8CF}" presName="spacer" presStyleCnt="0"/>
      <dgm:spPr/>
    </dgm:pt>
    <dgm:pt modelId="{ABDB5A03-B434-4B55-B934-8180BEAB887B}" type="pres">
      <dgm:prSet presAssocID="{C9D0A05E-F81B-4689-B322-759B47C605F6}" presName="parentText" presStyleLbl="node1" presStyleIdx="2" presStyleCnt="3" custLinFactNeighborX="-2272" custLinFactNeighborY="-4942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E0C0D7D-FF91-48EE-84BB-133926E52D95}" type="presOf" srcId="{AC35B770-2F39-4BD7-B2C7-D0BFDA8D9EA8}" destId="{06FDE8F4-1A9A-49C3-9BDF-19BEE0EF0A67}" srcOrd="0" destOrd="0" presId="urn:microsoft.com/office/officeart/2005/8/layout/vList2"/>
    <dgm:cxn modelId="{2AC964A1-1C14-40A3-AC5E-FD55BC9A7C9D}" type="presOf" srcId="{61BD00DF-011E-4F4B-AA3E-515210EC5434}" destId="{F126664E-022C-44F2-83F8-30D0B81082E4}" srcOrd="0" destOrd="0" presId="urn:microsoft.com/office/officeart/2005/8/layout/vList2"/>
    <dgm:cxn modelId="{6724F1A2-2BD1-439E-80C1-CAF7CC36E240}" type="presOf" srcId="{B1501801-4C35-4F90-88F3-E0C18A19C7C2}" destId="{FD529D0A-6F32-4996-9716-1FA16E796A20}" srcOrd="0" destOrd="0" presId="urn:microsoft.com/office/officeart/2005/8/layout/vList2"/>
    <dgm:cxn modelId="{BF57E36C-B3BE-417B-9FB0-E7E613BBA481}" srcId="{B1501801-4C35-4F90-88F3-E0C18A19C7C2}" destId="{AC35B770-2F39-4BD7-B2C7-D0BFDA8D9EA8}" srcOrd="1" destOrd="0" parTransId="{EE3824B4-C753-4858-9E5B-BFE6595583B1}" sibTransId="{7346C9A4-FFEF-4081-85B2-D8E1E2CFE8CF}"/>
    <dgm:cxn modelId="{8081193D-7A1D-4A98-9987-4B46B1B40DD4}" srcId="{B1501801-4C35-4F90-88F3-E0C18A19C7C2}" destId="{61BD00DF-011E-4F4B-AA3E-515210EC5434}" srcOrd="0" destOrd="0" parTransId="{F804F6B3-368A-4762-B875-5D4764682B82}" sibTransId="{E0104986-3811-46B9-A3AA-CFDA6DC8EB26}"/>
    <dgm:cxn modelId="{F6C14550-1177-4A22-B0C6-F31E2E35F9C5}" type="presOf" srcId="{C9D0A05E-F81B-4689-B322-759B47C605F6}" destId="{ABDB5A03-B434-4B55-B934-8180BEAB887B}" srcOrd="0" destOrd="0" presId="urn:microsoft.com/office/officeart/2005/8/layout/vList2"/>
    <dgm:cxn modelId="{A68AA01B-3A4D-4605-831E-6D50E1F75047}" srcId="{B1501801-4C35-4F90-88F3-E0C18A19C7C2}" destId="{C9D0A05E-F81B-4689-B322-759B47C605F6}" srcOrd="2" destOrd="0" parTransId="{A16A3C3E-9C17-4C65-B1F1-089E56D85D4A}" sibTransId="{3EFF1739-732B-46EF-934F-4DB8DFB0E123}"/>
    <dgm:cxn modelId="{479F71E8-B82B-4A40-B6CD-30ADF4EE4EAC}" type="presParOf" srcId="{FD529D0A-6F32-4996-9716-1FA16E796A20}" destId="{F126664E-022C-44F2-83F8-30D0B81082E4}" srcOrd="0" destOrd="0" presId="urn:microsoft.com/office/officeart/2005/8/layout/vList2"/>
    <dgm:cxn modelId="{C604FDAB-4BF7-4E8A-9AB4-6DD2905FF874}" type="presParOf" srcId="{FD529D0A-6F32-4996-9716-1FA16E796A20}" destId="{90700F96-7116-4F2C-BE95-0A6A08E4785A}" srcOrd="1" destOrd="0" presId="urn:microsoft.com/office/officeart/2005/8/layout/vList2"/>
    <dgm:cxn modelId="{4ECF36F9-2E55-4C33-A8A5-732FB612B0AF}" type="presParOf" srcId="{FD529D0A-6F32-4996-9716-1FA16E796A20}" destId="{06FDE8F4-1A9A-49C3-9BDF-19BEE0EF0A67}" srcOrd="2" destOrd="0" presId="urn:microsoft.com/office/officeart/2005/8/layout/vList2"/>
    <dgm:cxn modelId="{BB9A6562-C0F9-47C2-936F-D8438BE1098F}" type="presParOf" srcId="{FD529D0A-6F32-4996-9716-1FA16E796A20}" destId="{C8BFD7F3-5F1F-4CEB-ADFB-8D65242CD764}" srcOrd="3" destOrd="0" presId="urn:microsoft.com/office/officeart/2005/8/layout/vList2"/>
    <dgm:cxn modelId="{BED1E858-F887-4CEE-853B-56A2E78BB212}" type="presParOf" srcId="{FD529D0A-6F32-4996-9716-1FA16E796A20}" destId="{ABDB5A03-B434-4B55-B934-8180BEAB887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BBED0A-F122-412D-BF8F-BD026B5B5A80}">
      <dsp:nvSpPr>
        <dsp:cNvPr id="0" name=""/>
        <dsp:cNvSpPr/>
      </dsp:nvSpPr>
      <dsp:spPr>
        <a:xfrm>
          <a:off x="0" y="0"/>
          <a:ext cx="3130782" cy="417646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C7CC74-36F9-4AFD-B81A-2FB278DDC6F2}">
      <dsp:nvSpPr>
        <dsp:cNvPr id="0" name=""/>
        <dsp:cNvSpPr/>
      </dsp:nvSpPr>
      <dsp:spPr>
        <a:xfrm>
          <a:off x="1565391" y="418054"/>
          <a:ext cx="2035008" cy="14846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 smtClean="0"/>
            <a:t>干净</a:t>
          </a:r>
          <a:endParaRPr lang="en-US" altLang="zh-CN" sz="3200" b="1" kern="1200" dirty="0" smtClean="0"/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 smtClean="0"/>
            <a:t>干杯</a:t>
          </a:r>
          <a:endParaRPr lang="en-US" sz="3200" b="1" kern="1200" dirty="0"/>
        </a:p>
      </dsp:txBody>
      <dsp:txXfrm>
        <a:off x="1565391" y="418054"/>
        <a:ext cx="2035008" cy="1484602"/>
      </dsp:txXfrm>
    </dsp:sp>
    <dsp:sp modelId="{99113A9E-4DD0-43A1-A296-C0F2848AD4C9}">
      <dsp:nvSpPr>
        <dsp:cNvPr id="0" name=""/>
        <dsp:cNvSpPr/>
      </dsp:nvSpPr>
      <dsp:spPr>
        <a:xfrm>
          <a:off x="1565391" y="2088232"/>
          <a:ext cx="2035008" cy="14846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干活</a:t>
          </a:r>
          <a:endParaRPr lang="en-US" altLang="zh-CN" sz="3200" b="1" kern="1200" dirty="0" smtClean="0"/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树干</a:t>
          </a:r>
          <a:endParaRPr lang="zh-CN" altLang="en-US" sz="3200" b="1" kern="1200" dirty="0"/>
        </a:p>
      </dsp:txBody>
      <dsp:txXfrm>
        <a:off x="1565391" y="2088232"/>
        <a:ext cx="2035008" cy="148460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8F3F3D-DB09-4CB5-9EFA-F7BA2BAE88D4}">
      <dsp:nvSpPr>
        <dsp:cNvPr id="0" name=""/>
        <dsp:cNvSpPr/>
      </dsp:nvSpPr>
      <dsp:spPr>
        <a:xfrm>
          <a:off x="0" y="0"/>
          <a:ext cx="3068166" cy="4104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FF20CC-7A6E-4B3F-A278-2183A97FB6C0}">
      <dsp:nvSpPr>
        <dsp:cNvPr id="0" name=""/>
        <dsp:cNvSpPr/>
      </dsp:nvSpPr>
      <dsp:spPr>
        <a:xfrm>
          <a:off x="1534083" y="410846"/>
          <a:ext cx="1994308" cy="145900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b="1" kern="1200" dirty="0" smtClean="0"/>
            <a:t>答应</a:t>
          </a:r>
          <a:endParaRPr lang="en-US" altLang="zh-CN" sz="3000" b="1" kern="1200" dirty="0" smtClean="0"/>
        </a:p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b="1" kern="1200" dirty="0" smtClean="0"/>
            <a:t>得心应手</a:t>
          </a:r>
          <a:endParaRPr lang="en-US" sz="3000" b="1" kern="1200" dirty="0"/>
        </a:p>
      </dsp:txBody>
      <dsp:txXfrm>
        <a:off x="1534083" y="410846"/>
        <a:ext cx="1994308" cy="1459005"/>
      </dsp:txXfrm>
    </dsp:sp>
    <dsp:sp modelId="{5CF775AB-7783-461A-9C3A-AC79335F8B2C}">
      <dsp:nvSpPr>
        <dsp:cNvPr id="0" name=""/>
        <dsp:cNvSpPr/>
      </dsp:nvSpPr>
      <dsp:spPr>
        <a:xfrm>
          <a:off x="1534083" y="2052228"/>
          <a:ext cx="1994308" cy="145900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b="1" kern="1200" dirty="0" smtClean="0"/>
            <a:t>应该</a:t>
          </a:r>
          <a:endParaRPr lang="en-US" altLang="zh-CN" sz="3000" b="1" kern="1200" dirty="0" smtClean="0"/>
        </a:p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b="1" kern="1200" dirty="0" smtClean="0"/>
            <a:t>应有尽有</a:t>
          </a:r>
          <a:endParaRPr lang="zh-CN" sz="3000" b="1" kern="1200" dirty="0"/>
        </a:p>
      </dsp:txBody>
      <dsp:txXfrm>
        <a:off x="1534083" y="2052228"/>
        <a:ext cx="1994308" cy="145900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61F40A-D4CA-46BE-9C9C-C8C93A9A3B28}">
      <dsp:nvSpPr>
        <dsp:cNvPr id="0" name=""/>
        <dsp:cNvSpPr/>
      </dsp:nvSpPr>
      <dsp:spPr>
        <a:xfrm>
          <a:off x="0" y="0"/>
          <a:ext cx="3256013" cy="4104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0E1281-A60F-455D-9C98-F7F627C8CE28}">
      <dsp:nvSpPr>
        <dsp:cNvPr id="0" name=""/>
        <dsp:cNvSpPr/>
      </dsp:nvSpPr>
      <dsp:spPr>
        <a:xfrm>
          <a:off x="1628006" y="410846"/>
          <a:ext cx="2116409" cy="145900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b="1" kern="1200" dirty="0" smtClean="0"/>
            <a:t>摔倒</a:t>
          </a:r>
          <a:endParaRPr lang="en-US" altLang="zh-CN" sz="3000" b="1" kern="1200" dirty="0" smtClean="0"/>
        </a:p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b="1" kern="1200" dirty="0" smtClean="0"/>
            <a:t>翻江倒海</a:t>
          </a:r>
          <a:endParaRPr lang="en-US" sz="3000" b="1" kern="1200" dirty="0"/>
        </a:p>
      </dsp:txBody>
      <dsp:txXfrm>
        <a:off x="1628006" y="410846"/>
        <a:ext cx="2116409" cy="1459005"/>
      </dsp:txXfrm>
    </dsp:sp>
    <dsp:sp modelId="{E80BA2B0-9CEB-451F-9E19-1F26C58BB4BC}">
      <dsp:nvSpPr>
        <dsp:cNvPr id="0" name=""/>
        <dsp:cNvSpPr/>
      </dsp:nvSpPr>
      <dsp:spPr>
        <a:xfrm>
          <a:off x="1628006" y="2013505"/>
          <a:ext cx="2116409" cy="145900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b="1" kern="1200" dirty="0" smtClean="0"/>
            <a:t>倒水</a:t>
          </a:r>
          <a:endParaRPr lang="en-US" altLang="zh-CN" sz="3000" b="1" kern="1200" dirty="0" smtClean="0"/>
        </a:p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000" b="1" kern="1200" dirty="0" smtClean="0"/>
            <a:t>倒车</a:t>
          </a:r>
          <a:endParaRPr lang="zh-CN" sz="3000" b="1" kern="1200" dirty="0"/>
        </a:p>
      </dsp:txBody>
      <dsp:txXfrm>
        <a:off x="1628006" y="2013505"/>
        <a:ext cx="2116409" cy="145900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DF71F-3715-4AD1-BAC3-6EE790E6B3F5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3AEDC-E5EA-4EA8-8790-938AC744DC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738A9-67B9-4F66-A5FE-D2F3F1658A24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3ED49-3D3C-42AD-92DB-6576220DDC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D4C17-AA25-4603-988F-B95546A6A988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7CC7-6DEA-4DE4-97F2-629D7C930E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73999-00A6-405F-8A4D-6447FA7E3FA8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DE988-77C9-4857-AAE1-8FAC3A237C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901BBAC-F518-4BBF-AD74-BD898E0EA1CA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7B8439E-86B9-4885-81BA-DED9FB72F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764704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rot="16200000" flipH="1">
            <a:off x="1960563" y="2262187"/>
            <a:ext cx="6072188" cy="3059113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DADD037-A7E1-46B2-95BB-13B68FC2B417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88D7499-4447-46A3-ACAD-C09452D35B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764704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BA9FB1-3536-4684-81F8-6E3D7339F361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EA8DCD8-3CD4-4371-B7CF-72C5F8BF25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420938"/>
            <a:ext cx="12192000" cy="136842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E764D6B-26C8-479A-B811-0D9742B585D2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0D88E0-6B44-4C07-A5AE-685207881F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>
            <a:spLocks noChangeArrowheads="1"/>
          </p:cNvSpPr>
          <p:nvPr/>
        </p:nvSpPr>
        <p:spPr bwMode="auto">
          <a:xfrm>
            <a:off x="2362200" y="2627313"/>
            <a:ext cx="806608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世界设置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95800" y="2132856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穷   人</a:t>
            </a:r>
            <a:endParaRPr lang="zh-CN" altLang="en-US" sz="96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04112" y="4221088"/>
            <a:ext cx="3057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2060"/>
                </a:solidFill>
              </a:rPr>
              <a:t>作者：列夫</a:t>
            </a:r>
            <a:r>
              <a:rPr lang="en-US" altLang="zh-CN" sz="2400" dirty="0" smtClean="0">
                <a:solidFill>
                  <a:srgbClr val="002060"/>
                </a:solidFill>
              </a:rPr>
              <a:t>·</a:t>
            </a:r>
            <a:r>
              <a:rPr lang="zh-CN" altLang="en-US" sz="2400" dirty="0" smtClean="0">
                <a:solidFill>
                  <a:srgbClr val="002060"/>
                </a:solidFill>
              </a:rPr>
              <a:t>托尔斯泰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82550" y="130175"/>
            <a:ext cx="5426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世界设置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6096000" y="3071815"/>
            <a:ext cx="4603750" cy="929354"/>
            <a:chOff x="6292205" y="3282712"/>
            <a:chExt cx="4603797" cy="928694"/>
          </a:xfrm>
        </p:grpSpPr>
        <p:sp>
          <p:nvSpPr>
            <p:cNvPr id="9239" name="矩形 14"/>
            <p:cNvSpPr>
              <a:spLocks noChangeArrowheads="1"/>
            </p:cNvSpPr>
            <p:nvPr/>
          </p:nvSpPr>
          <p:spPr bwMode="auto">
            <a:xfrm>
              <a:off x="7578088" y="3295415"/>
              <a:ext cx="3317914" cy="3870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400" dirty="0" smtClean="0">
                  <a:latin typeface="+mn-ea"/>
                  <a:ea typeface="+mn-ea"/>
                </a:rPr>
                <a:t>善良的品质</a:t>
              </a:r>
              <a:endParaRPr lang="zh-CN" altLang="en-US" sz="2400" dirty="0">
                <a:latin typeface="+mn-ea"/>
                <a:ea typeface="+mn-ea"/>
              </a:endParaRPr>
            </a:p>
          </p:txBody>
        </p:sp>
        <p:pic>
          <p:nvPicPr>
            <p:cNvPr id="9240" name="Picture 15" descr="집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92205" y="3282712"/>
              <a:ext cx="1149353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21"/>
          <p:cNvGrpSpPr>
            <a:grpSpLocks/>
          </p:cNvGrpSpPr>
          <p:nvPr/>
        </p:nvGrpSpPr>
        <p:grpSpPr bwMode="auto">
          <a:xfrm>
            <a:off x="7238992" y="4714875"/>
            <a:ext cx="4761664" cy="1071563"/>
            <a:chOff x="6466878" y="4786322"/>
            <a:chExt cx="4761353" cy="1071570"/>
          </a:xfrm>
        </p:grpSpPr>
        <p:sp>
          <p:nvSpPr>
            <p:cNvPr id="9237" name="矩形 16"/>
            <p:cNvSpPr>
              <a:spLocks noChangeArrowheads="1"/>
            </p:cNvSpPr>
            <p:nvPr/>
          </p:nvSpPr>
          <p:spPr bwMode="auto">
            <a:xfrm>
              <a:off x="7609895" y="4973340"/>
              <a:ext cx="3618336" cy="387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400" dirty="0" smtClean="0">
                  <a:latin typeface="+mn-ea"/>
                  <a:ea typeface="+mn-ea"/>
                </a:rPr>
                <a:t>勤劳的品质</a:t>
              </a:r>
              <a:endParaRPr lang="zh-CN" altLang="en-US" sz="2400" dirty="0">
                <a:latin typeface="+mn-ea"/>
                <a:ea typeface="+mn-ea"/>
              </a:endParaRPr>
            </a:p>
          </p:txBody>
        </p:sp>
        <p:pic>
          <p:nvPicPr>
            <p:cNvPr id="9238" name="Picture 6" descr="D:\AOS产品介绍\图片\icon_个性化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66878" y="4786322"/>
              <a:ext cx="1071570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流程图: 库存数据 18"/>
          <p:cNvSpPr/>
          <p:nvPr/>
        </p:nvSpPr>
        <p:spPr>
          <a:xfrm flipH="1">
            <a:off x="4659313" y="939800"/>
            <a:ext cx="4348162" cy="638175"/>
          </a:xfrm>
          <a:prstGeom prst="flowChartOnlineStorag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223" name="Picture 8" descr="D:\Past\我的文档_AOS_V1.0\aos安卓\安卓175175- - 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2938" y="777875"/>
            <a:ext cx="9493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27"/>
          <p:cNvGrpSpPr>
            <a:grpSpLocks/>
          </p:cNvGrpSpPr>
          <p:nvPr/>
        </p:nvGrpSpPr>
        <p:grpSpPr bwMode="auto">
          <a:xfrm>
            <a:off x="166688" y="1887538"/>
            <a:ext cx="3697287" cy="863600"/>
            <a:chOff x="309522" y="1887765"/>
            <a:chExt cx="3697892" cy="864096"/>
          </a:xfrm>
        </p:grpSpPr>
        <p:sp>
          <p:nvSpPr>
            <p:cNvPr id="9233" name="TextBox 7"/>
            <p:cNvSpPr txBox="1">
              <a:spLocks noChangeArrowheads="1"/>
            </p:cNvSpPr>
            <p:nvPr/>
          </p:nvSpPr>
          <p:spPr bwMode="auto">
            <a:xfrm>
              <a:off x="1183654" y="2143502"/>
              <a:ext cx="27669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他们虽是外在的“贫穷”</a:t>
              </a:r>
              <a:endPara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" name="组合 6"/>
            <p:cNvGrpSpPr>
              <a:grpSpLocks/>
            </p:cNvGrpSpPr>
            <p:nvPr/>
          </p:nvGrpSpPr>
          <p:grpSpPr bwMode="auto">
            <a:xfrm>
              <a:off x="309522" y="1887765"/>
              <a:ext cx="3697892" cy="864096"/>
              <a:chOff x="681352" y="827270"/>
              <a:chExt cx="3697892" cy="864096"/>
            </a:xfrm>
          </p:grpSpPr>
          <p:sp>
            <p:nvSpPr>
              <p:cNvPr id="21" name="流程图: 库存数据 20"/>
              <p:cNvSpPr/>
              <p:nvPr/>
            </p:nvSpPr>
            <p:spPr>
              <a:xfrm flipH="1">
                <a:off x="1030659" y="955931"/>
                <a:ext cx="3348585" cy="638542"/>
              </a:xfrm>
              <a:prstGeom prst="flowChartOnlineStorag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81352" y="827270"/>
                <a:ext cx="928839" cy="864096"/>
              </a:xfrm>
              <a:prstGeom prst="ellips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6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225" name="TextBox 7"/>
          <p:cNvSpPr txBox="1">
            <a:spLocks noChangeArrowheads="1"/>
          </p:cNvSpPr>
          <p:nvPr/>
        </p:nvSpPr>
        <p:spPr bwMode="auto">
          <a:xfrm>
            <a:off x="5391150" y="1069975"/>
            <a:ext cx="38481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却也是内在的“富人”，穷在哪？</a:t>
            </a: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392" y="3140968"/>
            <a:ext cx="381642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椭圆 24"/>
          <p:cNvSpPr/>
          <p:nvPr/>
        </p:nvSpPr>
        <p:spPr>
          <a:xfrm>
            <a:off x="11239536" y="44244"/>
            <a:ext cx="714380" cy="642918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32" name="文本框 23"/>
          <p:cNvSpPr txBox="1">
            <a:spLocks noChangeArrowheads="1"/>
          </p:cNvSpPr>
          <p:nvPr/>
        </p:nvSpPr>
        <p:spPr bwMode="auto">
          <a:xfrm>
            <a:off x="11352584" y="188640"/>
            <a:ext cx="4320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sz="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一句一分</a:t>
            </a:r>
            <a:endParaRPr lang="zh-CN" altLang="en-US" sz="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1344" y="2996952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pic>
        <p:nvPicPr>
          <p:cNvPr id="24" name="Picture 8" descr="D:\Past\我的文档_AOS_V1.0\aos安卓\安卓175175- - 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336" y="1844824"/>
            <a:ext cx="102133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1127448" y="2627313"/>
            <a:ext cx="1051316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找出最能表达桑娜的善良的段落？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2362200" y="2627313"/>
            <a:ext cx="806608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你觉得本文有什么特点？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5400" y="414908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好多的省略号！</a:t>
            </a:r>
            <a:endParaRPr lang="zh-CN" altLang="en-US" sz="4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7848" y="5157192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知道用法吗？</a:t>
            </a:r>
            <a:endParaRPr lang="zh-CN" altLang="en-US" sz="4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360" y="11663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省略号用法：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352" y="1052736"/>
            <a:ext cx="11593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1</a:t>
            </a:r>
            <a:r>
              <a:rPr kumimoji="1"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．表示语意的转折；</a:t>
            </a:r>
            <a:r>
              <a:rPr kumimoji="1" lang="en-US" altLang="zh-CN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2</a:t>
            </a:r>
            <a:r>
              <a:rPr kumimoji="1"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．表示语言断断续续； </a:t>
            </a:r>
            <a:r>
              <a:rPr kumimoji="1" lang="en-US" altLang="zh-CN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3</a:t>
            </a:r>
            <a:r>
              <a:rPr kumimoji="1"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．表示内容的省略 </a:t>
            </a:r>
            <a:endParaRPr kumimoji="1" lang="zh-CN" alt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263352" y="1700808"/>
          <a:ext cx="11593288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5480" y="2780928"/>
            <a:ext cx="69140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桑娜收养西蒙的孩子后</a:t>
            </a:r>
            <a:r>
              <a:rPr kumimoji="1"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>
            <a:spLocks noChangeArrowheads="1"/>
          </p:cNvSpPr>
          <p:nvPr/>
        </p:nvSpPr>
        <p:spPr bwMode="auto">
          <a:xfrm>
            <a:off x="4943872" y="836712"/>
            <a:ext cx="705678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列夫</a:t>
            </a:r>
            <a:r>
              <a:rPr kumimoji="1" lang="en-US" altLang="zh-CN" sz="2800" b="1" dirty="0" smtClean="0">
                <a:solidFill>
                  <a:srgbClr val="0070C0"/>
                </a:solidFill>
                <a:latin typeface="Times New Roman"/>
                <a:ea typeface="楷体_GB2312" pitchFamily="49" charset="-122"/>
              </a:rPr>
              <a:t>·</a:t>
            </a:r>
            <a:r>
              <a:rPr kumimoji="1" lang="zh-CN" altLang="en-US" sz="28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托尔斯泰（</a:t>
            </a:r>
            <a:r>
              <a:rPr kumimoji="1" lang="en-US" altLang="zh-CN" sz="28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1828</a:t>
            </a:r>
            <a:r>
              <a:rPr kumimoji="1" lang="en-US" altLang="zh-CN" sz="2800" b="1" dirty="0" smtClean="0">
                <a:solidFill>
                  <a:srgbClr val="0070C0"/>
                </a:solidFill>
                <a:latin typeface="Times New Roman"/>
                <a:ea typeface="楷体_GB2312" pitchFamily="49" charset="-122"/>
              </a:rPr>
              <a:t>—</a:t>
            </a:r>
            <a:r>
              <a:rPr kumimoji="1" lang="en-US" altLang="zh-CN" sz="28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1910</a:t>
            </a:r>
            <a:r>
              <a:rPr kumimoji="1" lang="zh-CN" altLang="en-US" sz="28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）：</a:t>
            </a:r>
            <a:endParaRPr kumimoji="1" lang="en-US" altLang="zh-CN" sz="2800" b="1" dirty="0" smtClean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俄国作家。</a:t>
            </a:r>
            <a:r>
              <a:rPr kumimoji="1"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出身贵族。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幼年父母双亡，由姑母抚养成人，</a:t>
            </a:r>
            <a:r>
              <a:rPr kumimoji="1" lang="en-US" altLang="zh-CN" sz="2400" b="1" dirty="0" smtClean="0">
                <a:latin typeface="楷体_GB2312" pitchFamily="49" charset="-122"/>
                <a:ea typeface="楷体_GB2312" pitchFamily="49" charset="-122"/>
              </a:rPr>
              <a:t>1851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年去高加索从军，曾参加克里米亚的塞瓦斯托波尔战役，并在这里开始文学创作生涯。在他人生经历中，既看到了沙皇俄国上层贵族的奢侈浮华，也目睹了沙皇俄国封建农奴制度下的人民的悲惨生活。</a:t>
            </a:r>
            <a:r>
              <a:rPr kumimoji="1"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他同情下层人民的巨大苦难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，因此他在自己的庄园尽力减轻百姓的负担，</a:t>
            </a:r>
            <a:r>
              <a:rPr kumimoji="1"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甚至最后想放弃对贵族财产和生活的拥有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，因此与家中亲人产生了巨大的矛盾。最后在他</a:t>
            </a:r>
            <a:r>
              <a:rPr kumimoji="1"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82</a:t>
            </a:r>
            <a:r>
              <a:rPr kumimoji="1"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高龄时，离家出走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，放弃自己贵族生活，却在</a:t>
            </a:r>
            <a:r>
              <a:rPr kumimoji="1" lang="en-US" altLang="zh-CN" sz="2400" b="1" dirty="0" smtClean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天后的一个小车站不幸因肺炎去世。他擅长细腻的心理描写，善于表现人物心理，形象生动逼真，对欧洲和世界文学产生过巨大影响。他的代表作有：</a:t>
            </a:r>
            <a:r>
              <a:rPr kumimoji="1"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安娜</a:t>
            </a:r>
            <a:r>
              <a:rPr kumimoji="1"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楷体_GB2312" pitchFamily="49" charset="-122"/>
              </a:rPr>
              <a:t>·</a:t>
            </a:r>
            <a:r>
              <a:rPr kumimoji="1"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卡列尼娜</a:t>
            </a:r>
            <a:r>
              <a:rPr kumimoji="1"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kumimoji="1"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复活</a:t>
            </a:r>
            <a:r>
              <a:rPr kumimoji="1"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等。小说</a:t>
            </a:r>
            <a:r>
              <a:rPr kumimoji="1"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穷人</a:t>
            </a:r>
            <a:r>
              <a:rPr kumimoji="1"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选入小学语文课本。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35760" y="2132856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368" y="116632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作者简介</a:t>
            </a:r>
            <a:endParaRPr lang="zh-CN" altLang="en-US" sz="28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3" descr="adee30dd6a3fe6c38c10292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4655840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336" y="836712"/>
            <a:ext cx="11881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大声朗读全文，并完成以下几个小任务？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3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限时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3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分钟内</a:t>
            </a:r>
            <a:r>
              <a:rPr lang="en-US" altLang="zh-CN" sz="28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9336" y="1844824"/>
            <a:ext cx="118093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、把</a:t>
            </a:r>
            <a:r>
              <a:rPr lang="zh-CN" altLang="en-US" sz="3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本文的生字词</a:t>
            </a:r>
            <a:r>
              <a:rPr lang="zh-CN" altLang="en-US" sz="36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和你觉得不懂、难懂的字词用圈圈全出来。</a:t>
            </a:r>
            <a:endParaRPr lang="en-US" altLang="zh-CN" sz="3600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600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6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、朗读全文后，你发现了本文中出现了</a:t>
            </a:r>
            <a:r>
              <a:rPr lang="zh-CN" altLang="en-US" sz="3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几个人物</a:t>
            </a:r>
            <a:r>
              <a:rPr lang="zh-CN" altLang="en-US" sz="36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，主要人物是谁？</a:t>
            </a:r>
            <a:endParaRPr lang="en-US" altLang="zh-CN" sz="3600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600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6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、通过朗读全文，你觉得本文讲了</a:t>
            </a:r>
            <a:r>
              <a:rPr lang="zh-CN" altLang="en-US" sz="3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一个什么故事</a:t>
            </a:r>
            <a:r>
              <a:rPr lang="zh-CN" altLang="en-US" sz="36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36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360" y="404664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看看我的收获有多少？</a:t>
            </a:r>
            <a:endParaRPr lang="zh-CN" altLang="en-US" sz="3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3" descr="image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336" y="1268761"/>
            <a:ext cx="11881320" cy="345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711624" y="4869160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搁板、帐子、抱怨、掀起、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r>
              <a:rPr lang="zh-CN" altLang="en-US" sz="3600" b="1" dirty="0" smtClean="0">
                <a:solidFill>
                  <a:srgbClr val="7030A0"/>
                </a:solidFill>
              </a:rPr>
              <a:t>寡妇、魁梧、倒霉、后脑勺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9376" y="332656"/>
            <a:ext cx="4968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看看我能学到什么？</a:t>
            </a:r>
            <a:endParaRPr lang="zh-CN" altLang="en-US" sz="4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9416" y="1700808"/>
            <a:ext cx="1022513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  <a:latin typeface="+mn-ea"/>
                <a:ea typeface="+mn-ea"/>
              </a:rPr>
              <a:t>舒适   搁板   勉强   抱怨   倾听   寡妇</a:t>
            </a:r>
            <a:r>
              <a:rPr lang="zh-CN" altLang="en-US" sz="4000" dirty="0" smtClean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endParaRPr lang="zh-CN" altLang="en-US" sz="4000" b="1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r>
              <a:rPr lang="zh-CN" altLang="en-US" sz="4000" b="1" dirty="0" smtClean="0">
                <a:solidFill>
                  <a:srgbClr val="0070C0"/>
                </a:solidFill>
                <a:latin typeface="+mn-ea"/>
                <a:ea typeface="+mn-ea"/>
              </a:rPr>
              <a:t>掀起   魁梧   撕破   倒霉   严肃   忧虑</a:t>
            </a:r>
            <a:endParaRPr lang="en-US" altLang="zh-CN" sz="4000" b="1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r>
              <a:rPr lang="zh-CN" altLang="en-US" sz="4000" b="1" dirty="0" smtClean="0">
                <a:solidFill>
                  <a:srgbClr val="0070C0"/>
                </a:solidFill>
                <a:latin typeface="+mn-ea"/>
                <a:ea typeface="+mn-ea"/>
              </a:rPr>
              <a:t>湿淋淋 </a:t>
            </a:r>
            <a:endParaRPr lang="en-US" altLang="zh-CN" sz="4000" b="1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r>
              <a:rPr lang="zh-CN" altLang="en-US" sz="4000" b="1" dirty="0" smtClean="0">
                <a:solidFill>
                  <a:srgbClr val="0070C0"/>
                </a:solidFill>
                <a:latin typeface="+mn-ea"/>
                <a:ea typeface="+mn-ea"/>
              </a:rPr>
              <a:t>   </a:t>
            </a:r>
            <a:endParaRPr lang="en-US" altLang="zh-CN" sz="4000" b="1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r>
              <a:rPr lang="zh-CN" altLang="en-US" sz="4000" b="1" dirty="0" smtClean="0">
                <a:solidFill>
                  <a:srgbClr val="0070C0"/>
                </a:solidFill>
                <a:latin typeface="+mn-ea"/>
                <a:ea typeface="+mn-ea"/>
              </a:rPr>
              <a:t>心惊肉跳     自言自语     自作自受    </a:t>
            </a:r>
            <a:endParaRPr lang="en-US" altLang="zh-CN" sz="4000" b="1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r>
              <a:rPr lang="zh-CN" altLang="en-US" sz="4000" b="1" dirty="0" smtClean="0">
                <a:solidFill>
                  <a:srgbClr val="0070C0"/>
                </a:solidFill>
                <a:latin typeface="+mn-ea"/>
                <a:ea typeface="+mn-ea"/>
              </a:rPr>
              <a:t>缝缝补补     波涛轰鸣     寒风呼啸</a:t>
            </a:r>
            <a:r>
              <a:rPr lang="zh-CN" altLang="en-US" sz="4000" dirty="0" smtClean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zh-CN" altLang="en-US" sz="4000" b="1" dirty="0" smtClean="0">
                <a:solidFill>
                  <a:srgbClr val="0070C0"/>
                </a:solidFill>
                <a:latin typeface="+mn-ea"/>
                <a:ea typeface="+mn-ea"/>
              </a:rPr>
              <a:t>   </a:t>
            </a:r>
            <a:endParaRPr lang="en-US" altLang="zh-CN" sz="4000" b="1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r>
              <a:rPr lang="zh-CN" altLang="en-US" sz="4000" b="1" dirty="0" smtClean="0">
                <a:solidFill>
                  <a:srgbClr val="0070C0"/>
                </a:solidFill>
                <a:latin typeface="+mn-ea"/>
                <a:ea typeface="+mn-ea"/>
              </a:rPr>
              <a:t>忐忑不安     汹涌澎湃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392" y="404665"/>
            <a:ext cx="4339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看看我能学到什么？</a:t>
            </a:r>
            <a:endParaRPr lang="zh-CN" altLang="en-US" sz="3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示 6"/>
          <p:cNvGraphicFramePr/>
          <p:nvPr/>
        </p:nvGraphicFramePr>
        <p:xfrm>
          <a:off x="407368" y="1268760"/>
          <a:ext cx="36004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图示 7"/>
          <p:cNvGraphicFramePr/>
          <p:nvPr/>
        </p:nvGraphicFramePr>
        <p:xfrm>
          <a:off x="4223792" y="1340768"/>
          <a:ext cx="352839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图示 8"/>
          <p:cNvGraphicFramePr/>
          <p:nvPr/>
        </p:nvGraphicFramePr>
        <p:xfrm>
          <a:off x="7968208" y="1340768"/>
          <a:ext cx="3744416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91344" y="5589240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记忆贴士：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7030A0"/>
                </a:solidFill>
              </a:rPr>
              <a:t>第一声有“没有”的意思，其他为第四声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23793" y="566124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记忆贴士：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7030A0"/>
                </a:solidFill>
              </a:rPr>
              <a:t>第一声为虚意，第四声为实意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12224" y="5661248"/>
            <a:ext cx="3416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记忆贴士：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7030A0"/>
                </a:solidFill>
              </a:rPr>
              <a:t>第三声字为状态，第四声为动作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  <p:bldGraphic spid="9" grpId="0">
        <p:bldAsOne/>
      </p:bldGraphic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92075" y="103188"/>
            <a:ext cx="4048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小说大纲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171" name="Group 17"/>
          <p:cNvGrpSpPr>
            <a:grpSpLocks/>
          </p:cNvGrpSpPr>
          <p:nvPr/>
        </p:nvGrpSpPr>
        <p:grpSpPr bwMode="auto">
          <a:xfrm>
            <a:off x="5180013" y="1820863"/>
            <a:ext cx="1711325" cy="536575"/>
            <a:chOff x="3964" y="2071"/>
            <a:chExt cx="1484" cy="330"/>
          </a:xfrm>
        </p:grpSpPr>
        <p:sp>
          <p:nvSpPr>
            <p:cNvPr id="7186" name="AutoShape 18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  <a:cs typeface="Arial" charset="0"/>
              </a:endParaRPr>
            </a:p>
          </p:txBody>
        </p:sp>
        <p:sp>
          <p:nvSpPr>
            <p:cNvPr id="7187" name="AutoShape 19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82" name="Text Box 41"/>
          <p:cNvSpPr txBox="1">
            <a:spLocks noChangeArrowheads="1"/>
          </p:cNvSpPr>
          <p:nvPr/>
        </p:nvSpPr>
        <p:spPr bwMode="black">
          <a:xfrm>
            <a:off x="5231904" y="1916832"/>
            <a:ext cx="158417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《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穷人</a:t>
            </a: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》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人物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98" name="直接连接符 97"/>
          <p:cNvCxnSpPr/>
          <p:nvPr/>
        </p:nvCxnSpPr>
        <p:spPr>
          <a:xfrm rot="5400000">
            <a:off x="5777706" y="2615407"/>
            <a:ext cx="5159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2738438" y="2873375"/>
            <a:ext cx="6486525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rot="5400000">
            <a:off x="2522538" y="3089275"/>
            <a:ext cx="4318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rot="5400000">
            <a:off x="9023350" y="3089275"/>
            <a:ext cx="4318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rot="5400000">
            <a:off x="4689475" y="3089275"/>
            <a:ext cx="4318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rot="5400000">
            <a:off x="6856413" y="3089275"/>
            <a:ext cx="4318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AutoShape 9"/>
          <p:cNvSpPr>
            <a:spLocks noChangeArrowheads="1"/>
          </p:cNvSpPr>
          <p:nvPr/>
        </p:nvSpPr>
        <p:spPr bwMode="gray">
          <a:xfrm>
            <a:off x="6310313" y="3311525"/>
            <a:ext cx="1571625" cy="536575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107" name="AutoShape 9"/>
          <p:cNvSpPr>
            <a:spLocks noChangeArrowheads="1"/>
          </p:cNvSpPr>
          <p:nvPr/>
        </p:nvSpPr>
        <p:spPr bwMode="gray">
          <a:xfrm>
            <a:off x="8453438" y="3311525"/>
            <a:ext cx="1571625" cy="536575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110" name="Text Box 41"/>
          <p:cNvSpPr txBox="1">
            <a:spLocks noChangeArrowheads="1"/>
          </p:cNvSpPr>
          <p:nvPr/>
        </p:nvSpPr>
        <p:spPr bwMode="black">
          <a:xfrm>
            <a:off x="6357938" y="3413125"/>
            <a:ext cx="1460500" cy="35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1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西蒙</a:t>
            </a:r>
            <a:endParaRPr lang="en-US" altLang="zh-CN" sz="17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1" name="Text Box 41"/>
          <p:cNvSpPr txBox="1">
            <a:spLocks noChangeArrowheads="1"/>
          </p:cNvSpPr>
          <p:nvPr/>
        </p:nvSpPr>
        <p:spPr bwMode="black">
          <a:xfrm>
            <a:off x="8477250" y="3413125"/>
            <a:ext cx="1460500" cy="35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孩子</a:t>
            </a:r>
            <a:endParaRPr lang="en-US" altLang="zh-CN" sz="17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" name="组合 42"/>
          <p:cNvGrpSpPr/>
          <p:nvPr/>
        </p:nvGrpSpPr>
        <p:grpSpPr>
          <a:xfrm>
            <a:off x="2024034" y="3282628"/>
            <a:ext cx="1571636" cy="536575"/>
            <a:chOff x="2333598" y="2319005"/>
            <a:chExt cx="1571636" cy="536575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50" name="AutoShape 9"/>
            <p:cNvSpPr>
              <a:spLocks noChangeArrowheads="1"/>
            </p:cNvSpPr>
            <p:nvPr/>
          </p:nvSpPr>
          <p:spPr bwMode="gray">
            <a:xfrm>
              <a:off x="2333598" y="2319005"/>
              <a:ext cx="1571636" cy="536575"/>
            </a:xfrm>
            <a:prstGeom prst="roundRect">
              <a:avLst>
                <a:gd name="adj" fmla="val 16667"/>
              </a:avLst>
            </a:prstGeom>
            <a:grpFill/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109" name="Text Box 41"/>
            <p:cNvSpPr txBox="1">
              <a:spLocks noChangeArrowheads="1"/>
            </p:cNvSpPr>
            <p:nvPr/>
          </p:nvSpPr>
          <p:spPr bwMode="black">
            <a:xfrm>
              <a:off x="2390288" y="2436989"/>
              <a:ext cx="1460500" cy="369332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桑娜</a:t>
              </a:r>
              <a:endParaRPr lang="en-US" altLang="zh-CN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41" name="AutoShape 9"/>
          <p:cNvSpPr>
            <a:spLocks noChangeArrowheads="1"/>
          </p:cNvSpPr>
          <p:nvPr/>
        </p:nvSpPr>
        <p:spPr bwMode="gray">
          <a:xfrm>
            <a:off x="4121150" y="3321050"/>
            <a:ext cx="1571625" cy="536575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42" name="Text Box 41"/>
          <p:cNvSpPr txBox="1">
            <a:spLocks noChangeArrowheads="1"/>
          </p:cNvSpPr>
          <p:nvPr/>
        </p:nvSpPr>
        <p:spPr bwMode="black">
          <a:xfrm>
            <a:off x="4192588" y="3422650"/>
            <a:ext cx="14605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渔夫</a:t>
            </a:r>
            <a:endParaRPr lang="en-US" altLang="zh-CN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19536" y="4149080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故事梗概：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课文记叙了渔夫和桑娜关心、同情邻居西蒙，在西蒙死后毅然收养了她的两个孤儿的故事。</a:t>
            </a:r>
            <a:endParaRPr lang="zh-CN" altLang="en-US" sz="320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>
            <a:spLocks noChangeArrowheads="1"/>
          </p:cNvSpPr>
          <p:nvPr/>
        </p:nvSpPr>
        <p:spPr bwMode="auto">
          <a:xfrm>
            <a:off x="1127448" y="2627313"/>
            <a:ext cx="97930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你觉得他们是“真正的穷人”吗？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3392" y="4509120"/>
            <a:ext cx="10771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★小侦探们，请用句子证明自己的观点，并说说作者用了什么修辞和描写方法展示内容的？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82550" y="130175"/>
            <a:ext cx="5426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世界设置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20" name="组合 12"/>
          <p:cNvGrpSpPr>
            <a:grpSpLocks/>
          </p:cNvGrpSpPr>
          <p:nvPr/>
        </p:nvGrpSpPr>
        <p:grpSpPr bwMode="auto">
          <a:xfrm>
            <a:off x="6096000" y="3071815"/>
            <a:ext cx="4603750" cy="929354"/>
            <a:chOff x="6292205" y="3282712"/>
            <a:chExt cx="4603797" cy="928694"/>
          </a:xfrm>
        </p:grpSpPr>
        <p:sp>
          <p:nvSpPr>
            <p:cNvPr id="9239" name="矩形 14"/>
            <p:cNvSpPr>
              <a:spLocks noChangeArrowheads="1"/>
            </p:cNvSpPr>
            <p:nvPr/>
          </p:nvSpPr>
          <p:spPr bwMode="auto">
            <a:xfrm>
              <a:off x="7578088" y="3295415"/>
              <a:ext cx="3317914" cy="681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400" dirty="0" smtClean="0">
                  <a:latin typeface="+mn-ea"/>
                  <a:ea typeface="+mn-ea"/>
                </a:rPr>
                <a:t>吃的、穿的、用的都显示他们“穷”。</a:t>
              </a:r>
              <a:endParaRPr lang="zh-CN" altLang="en-US" sz="2400" dirty="0">
                <a:latin typeface="+mn-ea"/>
                <a:ea typeface="+mn-ea"/>
              </a:endParaRPr>
            </a:p>
          </p:txBody>
        </p:sp>
        <p:pic>
          <p:nvPicPr>
            <p:cNvPr id="9240" name="Picture 15" descr="집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92205" y="3282712"/>
              <a:ext cx="1149353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221" name="组合 21"/>
          <p:cNvGrpSpPr>
            <a:grpSpLocks/>
          </p:cNvGrpSpPr>
          <p:nvPr/>
        </p:nvGrpSpPr>
        <p:grpSpPr bwMode="auto">
          <a:xfrm>
            <a:off x="7238992" y="4714875"/>
            <a:ext cx="4761664" cy="1071563"/>
            <a:chOff x="6466878" y="4786322"/>
            <a:chExt cx="4761353" cy="1071570"/>
          </a:xfrm>
        </p:grpSpPr>
        <p:sp>
          <p:nvSpPr>
            <p:cNvPr id="9237" name="矩形 16"/>
            <p:cNvSpPr>
              <a:spLocks noChangeArrowheads="1"/>
            </p:cNvSpPr>
            <p:nvPr/>
          </p:nvSpPr>
          <p:spPr bwMode="auto">
            <a:xfrm>
              <a:off x="7609895" y="4973340"/>
              <a:ext cx="3618336" cy="682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400" dirty="0" smtClean="0">
                  <a:latin typeface="+mn-ea"/>
                  <a:ea typeface="+mn-ea"/>
                </a:rPr>
                <a:t>他们的行为和心理活动显示他们“穷”。</a:t>
              </a:r>
              <a:endParaRPr lang="zh-CN" altLang="en-US" sz="2400" dirty="0">
                <a:latin typeface="+mn-ea"/>
                <a:ea typeface="+mn-ea"/>
              </a:endParaRPr>
            </a:p>
          </p:txBody>
        </p:sp>
        <p:pic>
          <p:nvPicPr>
            <p:cNvPr id="9238" name="Picture 6" descr="D:\AOS产品介绍\图片\icon_个性化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66878" y="4786322"/>
              <a:ext cx="1071570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流程图: 库存数据 18"/>
          <p:cNvSpPr/>
          <p:nvPr/>
        </p:nvSpPr>
        <p:spPr>
          <a:xfrm flipH="1">
            <a:off x="4659313" y="939800"/>
            <a:ext cx="4348162" cy="638175"/>
          </a:xfrm>
          <a:prstGeom prst="flowChartOnlineStorag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223" name="Picture 8" descr="D:\Past\我的文档_AOS_V1.0\aos安卓\安卓175175- - 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2938" y="777875"/>
            <a:ext cx="9493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24" name="组合 27"/>
          <p:cNvGrpSpPr>
            <a:grpSpLocks/>
          </p:cNvGrpSpPr>
          <p:nvPr/>
        </p:nvGrpSpPr>
        <p:grpSpPr bwMode="auto">
          <a:xfrm>
            <a:off x="166688" y="1887538"/>
            <a:ext cx="3697287" cy="863600"/>
            <a:chOff x="309522" y="1887765"/>
            <a:chExt cx="3697892" cy="864096"/>
          </a:xfrm>
        </p:grpSpPr>
        <p:sp>
          <p:nvSpPr>
            <p:cNvPr id="9233" name="TextBox 7"/>
            <p:cNvSpPr txBox="1">
              <a:spLocks noChangeArrowheads="1"/>
            </p:cNvSpPr>
            <p:nvPr/>
          </p:nvSpPr>
          <p:spPr bwMode="auto">
            <a:xfrm>
              <a:off x="1183654" y="2143502"/>
              <a:ext cx="27669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他们虽是内心的“富人”</a:t>
              </a:r>
              <a:endPara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234" name="组合 6"/>
            <p:cNvGrpSpPr>
              <a:grpSpLocks/>
            </p:cNvGrpSpPr>
            <p:nvPr/>
          </p:nvGrpSpPr>
          <p:grpSpPr bwMode="auto">
            <a:xfrm>
              <a:off x="309522" y="1887765"/>
              <a:ext cx="3697892" cy="864096"/>
              <a:chOff x="681352" y="827270"/>
              <a:chExt cx="3697892" cy="864096"/>
            </a:xfrm>
          </p:grpSpPr>
          <p:sp>
            <p:nvSpPr>
              <p:cNvPr id="21" name="流程图: 库存数据 20"/>
              <p:cNvSpPr/>
              <p:nvPr/>
            </p:nvSpPr>
            <p:spPr>
              <a:xfrm flipH="1">
                <a:off x="1030659" y="955931"/>
                <a:ext cx="3348585" cy="638542"/>
              </a:xfrm>
              <a:prstGeom prst="flowChartOnlineStorag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81352" y="827270"/>
                <a:ext cx="928839" cy="864096"/>
              </a:xfrm>
              <a:prstGeom prst="ellips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6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225" name="TextBox 7"/>
          <p:cNvSpPr txBox="1">
            <a:spLocks noChangeArrowheads="1"/>
          </p:cNvSpPr>
          <p:nvPr/>
        </p:nvSpPr>
        <p:spPr bwMode="auto">
          <a:xfrm>
            <a:off x="5391150" y="1069975"/>
            <a:ext cx="3848100" cy="358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可也是外在的“穷人”，穷在哪？</a:t>
            </a: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392" y="3140968"/>
            <a:ext cx="381642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椭圆 24"/>
          <p:cNvSpPr/>
          <p:nvPr/>
        </p:nvSpPr>
        <p:spPr>
          <a:xfrm>
            <a:off x="11239536" y="44244"/>
            <a:ext cx="714380" cy="642918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32" name="文本框 23"/>
          <p:cNvSpPr txBox="1">
            <a:spLocks noChangeArrowheads="1"/>
          </p:cNvSpPr>
          <p:nvPr/>
        </p:nvSpPr>
        <p:spPr bwMode="auto">
          <a:xfrm>
            <a:off x="11352584" y="188640"/>
            <a:ext cx="4320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sz="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一句一分</a:t>
            </a:r>
            <a:endParaRPr lang="zh-CN" altLang="en-US" sz="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1344" y="2996952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pic>
        <p:nvPicPr>
          <p:cNvPr id="24" name="Picture 8" descr="D:\Past\我的文档_AOS_V1.0\aos安卓\安卓175175- - 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336" y="1844824"/>
            <a:ext cx="102133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1104</Template>
  <TotalTime>182</TotalTime>
  <Words>1085</Words>
  <Application>Microsoft Office PowerPoint</Application>
  <PresentationFormat>自定义</PresentationFormat>
  <Paragraphs>74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1_自定义设计方案</vt:lpstr>
      <vt:lpstr>2_自定义设计方案</vt:lpstr>
      <vt:lpstr>自定义设计方案</vt:lpstr>
      <vt:lpstr>3_自定义设计方案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马永梅</dc:creator>
  <cp:lastModifiedBy>Administrator</cp:lastModifiedBy>
  <cp:revision>27</cp:revision>
  <dcterms:created xsi:type="dcterms:W3CDTF">2015-08-20T02:40:45Z</dcterms:created>
  <dcterms:modified xsi:type="dcterms:W3CDTF">2016-10-10T09:50:39Z</dcterms:modified>
</cp:coreProperties>
</file>