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1" r:id="rId2"/>
    <p:sldId id="302" r:id="rId3"/>
    <p:sldId id="306" r:id="rId4"/>
    <p:sldId id="307" r:id="rId5"/>
    <p:sldId id="303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24336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45028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73624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64622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56362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18225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93542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05060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29294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9440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30237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73869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68"/>
            <a:ext cx="9209760" cy="6864468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习作：我的乐园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6720" y="249289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习作：我的乐园</a:t>
            </a:r>
            <a:endParaRPr lang="zh-CN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611589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68"/>
            <a:ext cx="9209760" cy="6864468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右箭头 6"/>
          <p:cNvSpPr/>
          <p:nvPr/>
        </p:nvSpPr>
        <p:spPr>
          <a:xfrm>
            <a:off x="4101382" y="6382685"/>
            <a:ext cx="419649" cy="1005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69876934"/>
              </p:ext>
            </p:extLst>
          </p:nvPr>
        </p:nvGraphicFramePr>
        <p:xfrm>
          <a:off x="1081004" y="2489200"/>
          <a:ext cx="7523443" cy="2866108"/>
        </p:xfrm>
        <a:graphic>
          <a:graphicData uri="http://schemas.openxmlformats.org/drawingml/2006/table">
            <a:tbl>
              <a:tblPr firstRow="1" firstCol="1" bandRow="1"/>
              <a:tblGrid>
                <a:gridCol w="15698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82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117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177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117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17199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24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村头</a:t>
                      </a:r>
                      <a:r>
                        <a:rPr lang="zh-CN" sz="2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小河边的草地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24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草地</a:t>
                      </a:r>
                      <a:r>
                        <a:rPr lang="zh-CN" sz="2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上有绿草、野花、昆虫、鹅群……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24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放</a:t>
                      </a:r>
                      <a:r>
                        <a:rPr lang="zh-CN" sz="2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风筝、看天空变化的晚霞……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24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sz="2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大自然中自由玩耍</a:t>
                      </a: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多么快乐！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43176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5733"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右箭头 12"/>
          <p:cNvSpPr/>
          <p:nvPr/>
        </p:nvSpPr>
        <p:spPr>
          <a:xfrm>
            <a:off x="3675932" y="5730081"/>
            <a:ext cx="358713" cy="688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2802718" y="3070112"/>
            <a:ext cx="617154" cy="286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30918" y="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习作：我的乐园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0053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68"/>
            <a:ext cx="9209760" cy="6864468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11560" y="2604448"/>
            <a:ext cx="8778365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dirty="0"/>
              <a:t>习作要求：</a:t>
            </a:r>
          </a:p>
          <a:p>
            <a:pPr>
              <a:lnSpc>
                <a:spcPct val="20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）写清楚喜欢的某个地方。</a:t>
            </a:r>
          </a:p>
          <a:p>
            <a:pPr>
              <a:lnSpc>
                <a:spcPct val="20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）写清楚喜欢这个地方的原因，在那个地方做了什么，有什么样的体验。</a:t>
            </a:r>
          </a:p>
          <a:p>
            <a:pPr>
              <a:lnSpc>
                <a:spcPct val="20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）写出真情实感。</a:t>
            </a:r>
          </a:p>
          <a:p>
            <a:endParaRPr lang="zh-CN" altLang="en-US" dirty="0"/>
          </a:p>
        </p:txBody>
      </p:sp>
      <p:pic>
        <p:nvPicPr>
          <p:cNvPr id="7" name="图片 6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308682"/>
            <a:ext cx="2224856" cy="97527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习作：我的乐园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524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" name="图片 6" descr="图片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221473"/>
            <a:ext cx="2304256" cy="97527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504" y="302810"/>
            <a:ext cx="8784976" cy="660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dirty="0" smtClean="0"/>
          </a:p>
          <a:p>
            <a:pPr algn="ctr"/>
            <a:r>
              <a:rPr lang="zh-CN" altLang="zh-CN" dirty="0" smtClean="0"/>
              <a:t>我</a:t>
            </a:r>
            <a:r>
              <a:rPr lang="zh-CN" altLang="zh-CN" dirty="0"/>
              <a:t>的乐园</a:t>
            </a:r>
            <a:r>
              <a:rPr lang="en-US" altLang="zh-CN" dirty="0"/>
              <a:t>——</a:t>
            </a:r>
            <a:r>
              <a:rPr lang="zh-CN" altLang="zh-CN" dirty="0"/>
              <a:t>小小卧室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        </a:t>
            </a:r>
            <a:r>
              <a:rPr lang="zh-CN" altLang="zh-CN" sz="1600" dirty="0" smtClean="0"/>
              <a:t>我</a:t>
            </a:r>
            <a:r>
              <a:rPr lang="zh-CN" altLang="zh-CN" sz="1600" dirty="0"/>
              <a:t>的乐园是我的卧室。我的卧室是粉红色为主，从卧室右面来看是个大黑板，上面可以写很多字，的再看是个大衣柜，里面是我的衣服，然后是书桌，桌面是原木做的，桌边是粉色的，还有两层小床，上一层是衣服被子，下一层是我的毛毛虫、大象、小狗的动物玩具。我的房间是独特的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春天</a:t>
            </a:r>
            <a:r>
              <a:rPr lang="zh-CN" altLang="zh-CN" sz="1600" dirty="0"/>
              <a:t>，当第一缕明媚的阳光射入我的窗户，我将脱去冬装，穿上春装，春装上满是春天的气息，我的屋里被阳光冲洗一新，然后我将我的动物朋友们拉在窗台上让它们洗个阳光浴，然后我会给它们讲一些春天的故事。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夏天</a:t>
            </a:r>
            <a:r>
              <a:rPr lang="zh-CN" altLang="zh-CN" sz="1600" dirty="0"/>
              <a:t>，当最后一朵花儿谢了，我会将我的毯子放在小院晒太阳，晚上毯子会散发出夏天的味道。因为阳光妈妈给毯子们吃了阳光早餐，我会带上一个动物朋友出去走走，给它们讲《夸父逐日》的故事。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秋天</a:t>
            </a:r>
            <a:r>
              <a:rPr lang="zh-CN" altLang="zh-CN" sz="1600" dirty="0"/>
              <a:t>，当落下第一片叶子，我会趴在窗台上，看叶子像蝴蝶一样飞来飞去，我也会像叶子一样长出翅膀，想象出很多有趣的故事，讲给这些玩具朋友听。或者我会飞速跑下楼，采集各种各样的叶子做落叶画，然后把他们贴在我的黑板上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冬天</a:t>
            </a:r>
            <a:r>
              <a:rPr lang="zh-CN" altLang="zh-CN" sz="1600" dirty="0"/>
              <a:t>，卧室是最温暖的地方。当雪花落下，我会在我的卧室里和小动物们一起玩过家家，我是妈妈，他们是弟弟妹妹，有的淘气，有的不听话。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我</a:t>
            </a:r>
            <a:r>
              <a:rPr lang="zh-CN" altLang="zh-CN" sz="1600" dirty="0"/>
              <a:t>爱我的卧室，它是我的小天地，是我的乐园。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习作：我的乐园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6742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68"/>
            <a:ext cx="9209760" cy="6864468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15795" y="2348880"/>
            <a:ext cx="6931212" cy="2967766"/>
          </a:xfrm>
        </p:spPr>
        <p:txBody>
          <a:bodyPr>
            <a:normAutofit fontScale="62500" lnSpcReduction="20000"/>
          </a:bodyPr>
          <a:lstStyle/>
          <a:p>
            <a:pPr algn="l">
              <a:lnSpc>
                <a:spcPct val="170000"/>
              </a:lnSpc>
            </a:pPr>
            <a:r>
              <a:rPr lang="zh-CN" altLang="zh-CN" sz="5100" dirty="0">
                <a:solidFill>
                  <a:schemeClr val="tx1"/>
                </a:solidFill>
              </a:rPr>
              <a:t>交流修改要求</a:t>
            </a:r>
            <a:r>
              <a:rPr lang="zh-CN" altLang="zh-CN" sz="5100" dirty="0" smtClean="0">
                <a:solidFill>
                  <a:schemeClr val="tx1"/>
                </a:solidFill>
              </a:rPr>
              <a:t>：</a:t>
            </a:r>
            <a:endParaRPr lang="en-US" altLang="zh-CN" sz="5100" dirty="0" smtClean="0">
              <a:solidFill>
                <a:schemeClr val="tx1"/>
              </a:solidFill>
            </a:endParaRPr>
          </a:p>
          <a:p>
            <a:pPr algn="l">
              <a:lnSpc>
                <a:spcPct val="17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1</a:t>
            </a:r>
            <a:r>
              <a:rPr lang="en-US" altLang="zh-CN" dirty="0">
                <a:solidFill>
                  <a:schemeClr val="tx1"/>
                </a:solidFill>
              </a:rPr>
              <a:t>.</a:t>
            </a:r>
            <a:r>
              <a:rPr lang="zh-CN" altLang="zh-CN" dirty="0">
                <a:solidFill>
                  <a:schemeClr val="tx1"/>
                </a:solidFill>
              </a:rPr>
              <a:t>在小组内交换习作，认真读。</a:t>
            </a:r>
          </a:p>
          <a:p>
            <a:pPr algn="l">
              <a:lnSpc>
                <a:spcPct val="170000"/>
              </a:lnSpc>
            </a:pPr>
            <a:r>
              <a:rPr lang="en-US" altLang="zh-CN" dirty="0">
                <a:solidFill>
                  <a:schemeClr val="tx1"/>
                </a:solidFill>
              </a:rPr>
              <a:t>2.</a:t>
            </a:r>
            <a:r>
              <a:rPr lang="zh-CN" altLang="zh-CN" dirty="0">
                <a:solidFill>
                  <a:schemeClr val="tx1"/>
                </a:solidFill>
              </a:rPr>
              <a:t>用“</a:t>
            </a:r>
            <a:r>
              <a:rPr lang="en-US" altLang="zh-CN" u="wavy" dirty="0">
                <a:solidFill>
                  <a:schemeClr val="tx1"/>
                </a:solidFill>
              </a:rPr>
              <a:t>   </a:t>
            </a:r>
            <a:r>
              <a:rPr lang="en-US" altLang="zh-CN" u="wavy" dirty="0" smtClean="0">
                <a:solidFill>
                  <a:schemeClr val="tx1"/>
                </a:solidFill>
              </a:rPr>
              <a:t>        </a:t>
            </a:r>
            <a:r>
              <a:rPr lang="zh-CN" altLang="zh-CN" dirty="0">
                <a:solidFill>
                  <a:schemeClr val="tx1"/>
                </a:solidFill>
              </a:rPr>
              <a:t>”线画出写的好的地方，并写下你的阅读感受。</a:t>
            </a:r>
          </a:p>
          <a:p>
            <a:pPr algn="l">
              <a:lnSpc>
                <a:spcPct val="170000"/>
              </a:lnSpc>
            </a:pPr>
            <a:r>
              <a:rPr lang="en-US" altLang="zh-CN" dirty="0">
                <a:solidFill>
                  <a:schemeClr val="tx1"/>
                </a:solidFill>
              </a:rPr>
              <a:t>3.</a:t>
            </a:r>
            <a:r>
              <a:rPr lang="zh-CN" altLang="zh-CN" dirty="0">
                <a:solidFill>
                  <a:schemeClr val="tx1"/>
                </a:solidFill>
              </a:rPr>
              <a:t>提出你的疑问，并写下你的修改意见。</a:t>
            </a:r>
          </a:p>
          <a:p>
            <a:pPr algn="l">
              <a:lnSpc>
                <a:spcPct val="170000"/>
              </a:lnSpc>
            </a:pPr>
            <a:r>
              <a:rPr lang="en-US" altLang="zh-CN" dirty="0">
                <a:solidFill>
                  <a:schemeClr val="tx1"/>
                </a:solidFill>
              </a:rPr>
              <a:t>4.</a:t>
            </a:r>
            <a:r>
              <a:rPr lang="zh-CN" altLang="zh-CN" dirty="0">
                <a:solidFill>
                  <a:schemeClr val="tx1"/>
                </a:solidFill>
              </a:rPr>
              <a:t>把习作给作者，作者参考他人意见，进行修改。</a:t>
            </a:r>
          </a:p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习作：我的乐园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941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</TotalTime>
  <Words>542</Words>
  <Application>Microsoft Office PowerPoint</Application>
  <PresentationFormat>全屏显示(4:3)</PresentationFormat>
  <Paragraphs>41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ztxx</dc:creator>
  <cp:lastModifiedBy>ProBook</cp:lastModifiedBy>
  <cp:revision>39</cp:revision>
  <dcterms:created xsi:type="dcterms:W3CDTF">2020-03-30T13:16:20Z</dcterms:created>
  <dcterms:modified xsi:type="dcterms:W3CDTF">2021-02-19T03:30:15Z</dcterms:modified>
</cp:coreProperties>
</file>