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9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67" r:id="rId4"/>
    <p:sldId id="266" r:id="rId5"/>
    <p:sldId id="258" r:id="rId6"/>
    <p:sldId id="260" r:id="rId7"/>
    <p:sldId id="259" r:id="rId8"/>
    <p:sldId id="261" r:id="rId9"/>
    <p:sldId id="262" r:id="rId10"/>
    <p:sldId id="265" r:id="rId11"/>
    <p:sldId id="263" r:id="rId12"/>
    <p:sldId id="26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30" autoAdjust="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9B47D-C814-4896-A406-EC66C21A49D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870F2-047A-49F6-AF11-DA39D2E80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913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himes.wav"/>
          </p:stSnd>
        </p:sndAc>
      </p:transition>
    </mc:Choice>
    <mc:Fallback xmlns="">
      <p:transition spd="slow">
        <p:split orient="vert"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himes.wav"/>
          </p:stSnd>
        </p:sndAc>
      </p:transition>
    </mc:Choice>
    <mc:Fallback xmlns="">
      <p:transition spd="slow">
        <p:split orient="vert"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himes.wav"/>
          </p:stSnd>
        </p:sndAc>
      </p:transition>
    </mc:Choice>
    <mc:Fallback xmlns="">
      <p:transition spd="slow">
        <p:split orient="vert"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himes.wav"/>
          </p:stSnd>
        </p:sndAc>
      </p:transition>
    </mc:Choice>
    <mc:Fallback xmlns="">
      <p:transition spd="slow">
        <p:split orient="vert"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himes.wav"/>
          </p:stSnd>
        </p:sndAc>
      </p:transition>
    </mc:Choice>
    <mc:Fallback xmlns="">
      <p:transition spd="slow">
        <p:split orient="vert"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himes.wav"/>
          </p:stSnd>
        </p:sndAc>
      </p:transition>
    </mc:Choice>
    <mc:Fallback xmlns="">
      <p:transition spd="slow">
        <p:split orient="vert"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himes.wav"/>
          </p:stSnd>
        </p:sndAc>
      </p:transition>
    </mc:Choice>
    <mc:Fallback xmlns="">
      <p:transition spd="slow">
        <p:split orient="vert"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himes.wav"/>
          </p:stSnd>
        </p:sndAc>
      </p:transition>
    </mc:Choice>
    <mc:Fallback xmlns="">
      <p:transition spd="slow">
        <p:split orient="vert"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himes.wav"/>
          </p:stSnd>
        </p:sndAc>
      </p:transition>
    </mc:Choice>
    <mc:Fallback xmlns="">
      <p:transition spd="slow">
        <p:split orient="vert"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himes.wav"/>
          </p:stSnd>
        </p:sndAc>
      </p:transition>
    </mc:Choice>
    <mc:Fallback xmlns="">
      <p:transition spd="slow">
        <p:split orient="vert"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himes.wav"/>
          </p:stSnd>
        </p:sndAc>
      </p:transition>
    </mc:Choice>
    <mc:Fallback xmlns="">
      <p:transition spd="slow">
        <p:split orient="vert"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3" name="chimes.wav"/>
          </p:stSnd>
        </p:sndAc>
      </p:transition>
    </mc:Choice>
    <mc:Fallback xmlns="">
      <p:transition spd="slow">
        <p:split orient="vert"/>
        <p:sndAc>
          <p:stSnd>
            <p:snd r:embed="rId14" name="chimes.wav"/>
          </p:stSnd>
        </p:sndAc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2.gif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hyperlink" Target="../&#20304;&#36154;&#30340;&#36229;&#32423;&#38463;&#23351;_&#26631;&#28165;.mp4" TargetMode="Externa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slide" Target="slide3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slide" Target="slide4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3.jpg"/><Relationship Id="rId7" Type="http://schemas.openxmlformats.org/officeDocument/2006/relationships/image" Target="../media/image1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0.jpg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947"/>
            <a:ext cx="9225991" cy="68889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42119" y="836712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宋体" pitchFamily="2" charset="-122"/>
                <a:ea typeface="宋体" pitchFamily="2" charset="-122"/>
              </a:rPr>
              <a:t>佐贺的超级阿嬷</a:t>
            </a:r>
            <a:endParaRPr lang="zh-CN" altLang="en-US" sz="5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6" y="5661248"/>
            <a:ext cx="5011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b="1" dirty="0">
                <a:solidFill>
                  <a:schemeClr val="tx2"/>
                </a:solidFill>
              </a:rPr>
              <a:t>佐贺のがばいばあちゃん</a:t>
            </a:r>
            <a:endParaRPr lang="zh-CN" altLang="en-US" sz="3600" b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0112" y="6165304"/>
            <a:ext cx="2569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2"/>
                </a:solidFill>
              </a:rPr>
              <a:t>——</a:t>
            </a:r>
            <a:r>
              <a:rPr lang="zh-CN" altLang="en-US" sz="3200" dirty="0" smtClean="0">
                <a:solidFill>
                  <a:schemeClr val="tx2"/>
                </a:solidFill>
              </a:rPr>
              <a:t>岛田洋七</a:t>
            </a:r>
            <a:endParaRPr lang="zh-CN" altLang="en-US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34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23528" y="908720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人到死都要怀抱梦想！没实现也不要紧，毕竟只是梦想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嘛。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晚上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别提伤心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事不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开心的事情留到白天再说，也就算不了什么了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让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人体察不到的体贴才是真正的体贴，真正的关切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如果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有人讨厌你，那说明你真的很出众。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20072" y="537321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/>
              <a:t>经典语录</a:t>
            </a:r>
            <a:endParaRPr lang="zh-CN" altLang="en-US" sz="60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52736"/>
            <a:ext cx="5931743" cy="41764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71" y="4876800"/>
            <a:ext cx="43434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3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3193504" cy="45365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3968" y="915048"/>
            <a:ext cx="518457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 </a:t>
            </a:r>
            <a:r>
              <a:rPr lang="en-US" altLang="zh-CN" dirty="0" smtClean="0"/>
              <a:t> 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嬷以前教导我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的话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直到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现在还是我的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宝贝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还好我小时候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      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没有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电视也没有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收音机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所以我才能常常跟阿嬷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聊天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真正的体贴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       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是让人察觉不到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的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今后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我会永远放在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心底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只有捡来的爱 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没有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丢弃的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爱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我会很自豪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的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在内心发誓永远遵循 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寒冷的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夜晚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手中拿著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火把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两人经常相视而笑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当时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的回忆又历历再现 人一定要怀抱梦想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即使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无法实现您说过活著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000" b="1" dirty="0" smtClean="0">
                <a:latin typeface="楷体" pitchFamily="49" charset="-122"/>
                <a:ea typeface="楷体" pitchFamily="49" charset="-122"/>
              </a:rPr>
              <a:t>就是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最美好的经验吧 阿嬷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2011" y="453383"/>
            <a:ext cx="35766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>
                <a:hlinkClick r:id="rId5" action="ppaction://hlinkfile"/>
              </a:rPr>
              <a:t>《</a:t>
            </a:r>
            <a:r>
              <a:rPr lang="ja-JP" altLang="en-US" sz="3200" b="1" dirty="0">
                <a:hlinkClick r:id="rId5" action="ppaction://hlinkfile"/>
              </a:rPr>
              <a:t>ばあちゃん</a:t>
            </a:r>
            <a:r>
              <a:rPr lang="en-US" altLang="ja-JP" sz="3200" b="1" dirty="0">
                <a:hlinkClick r:id="rId5" action="ppaction://hlinkfile"/>
              </a:rPr>
              <a:t>(</a:t>
            </a:r>
            <a:r>
              <a:rPr lang="ja-JP" altLang="en-US" sz="3200" b="1" dirty="0">
                <a:hlinkClick r:id="rId5" action="ppaction://hlinkfile"/>
              </a:rPr>
              <a:t>奶奶</a:t>
            </a:r>
            <a:r>
              <a:rPr lang="en-US" altLang="ja-JP" sz="3200" b="1" dirty="0">
                <a:hlinkClick r:id="rId5" action="ppaction://hlinkfile"/>
              </a:rPr>
              <a:t>)》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11924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10107"/>
          </a:xfrm>
        </p:spPr>
      </p:pic>
      <p:sp>
        <p:nvSpPr>
          <p:cNvPr id="5" name="TextBox 4"/>
          <p:cNvSpPr txBox="1"/>
          <p:nvPr/>
        </p:nvSpPr>
        <p:spPr>
          <a:xfrm>
            <a:off x="1763688" y="764704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/>
              <a:t>谢谢欣赏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64088" y="4511536"/>
            <a:ext cx="3047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By  </a:t>
            </a:r>
            <a:r>
              <a:rPr lang="zh-CN" altLang="en-US" sz="3600" dirty="0" smtClean="0"/>
              <a:t>张</a:t>
            </a:r>
            <a:r>
              <a:rPr lang="zh-CN" altLang="en-US" sz="3600" dirty="0"/>
              <a:t>庆坤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2348880"/>
            <a:ext cx="69847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想知道更多阿嬷的事吗，那就在书中探索吧！</a:t>
            </a:r>
            <a:r>
              <a:rPr lang="en-US" altLang="zh-CN" sz="32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佐贺的超级阿嬷</a:t>
            </a:r>
            <a:r>
              <a:rPr lang="en-US" altLang="zh-CN" sz="32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已经被改编成电影了，也可以看</a:t>
            </a:r>
            <a:r>
              <a:rPr lang="zh-CN" altLang="en-US" sz="32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哦</a:t>
            </a:r>
            <a:r>
              <a:rPr lang="zh-CN" altLang="en-US" sz="32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！</a:t>
            </a:r>
            <a:endParaRPr lang="zh-CN" altLang="en-US" sz="3200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211833"/>
            <a:ext cx="2104256" cy="25370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19971" y="5157868"/>
            <a:ext cx="4480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教育与教师发展学院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082922" y="589847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学前教育专业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81341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80728"/>
            <a:ext cx="2438400" cy="30963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60032" y="513546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作者简介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995936" y="1412776"/>
            <a:ext cx="38884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岛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田洋七（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1950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年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月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日－），本名德永昭广，日本漫才（相声）师、作家。日本漫才大师岛田洋之助门下，与师弟岛田洋八（本名：藤井健次）组成漫才二人组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B&amp;B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。他在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NHK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的漫才大赛获得最优秀新人赏，在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1980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年代的日本掀起相声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热潮。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  岛田洋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七将童年与外婆生活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年的故事写成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佐贺的超级阿嬷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，在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2003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年夏天由日本最受欢迎的谈话节目“彻子的房间”主持人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hlinkClick r:id="rId5" action="ppaction://hlinksldjump"/>
              </a:rPr>
              <a:t>黑柳彻子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专访，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佐贺的超级阿嬷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的内容掀起话题。起今热销超过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50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万册，已经被改编成电影上映。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6419" y="4293096"/>
            <a:ext cx="357662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/>
              <a:t>《</a:t>
            </a:r>
            <a:r>
              <a:rPr lang="zh-CN" altLang="en-US" sz="2000" dirty="0"/>
              <a:t>佐贺的超级阿嬷</a:t>
            </a:r>
            <a:r>
              <a:rPr lang="en-US" altLang="zh-CN" sz="2000" dirty="0" smtClean="0"/>
              <a:t>》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 smtClean="0"/>
              <a:t> </a:t>
            </a:r>
            <a:r>
              <a:rPr lang="en-US" altLang="zh-CN" sz="2000" dirty="0" smtClean="0"/>
              <a:t>《</a:t>
            </a:r>
            <a:r>
              <a:rPr lang="zh-CN" altLang="en-US" sz="2000" dirty="0"/>
              <a:t>佐贺阿嬷　笑着活下去</a:t>
            </a:r>
            <a:r>
              <a:rPr lang="zh-CN" altLang="en-US" sz="2000" dirty="0" smtClean="0"/>
              <a:t>！</a:t>
            </a:r>
            <a:r>
              <a:rPr lang="en-US" altLang="zh-CN" sz="2000" dirty="0"/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《</a:t>
            </a:r>
            <a:r>
              <a:rPr lang="zh-CN" altLang="en-US" sz="2000" dirty="0"/>
              <a:t>佐贺阿嬷的幸福旅行箱</a:t>
            </a:r>
            <a:r>
              <a:rPr lang="en-US" altLang="zh-CN" sz="2000" dirty="0"/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《</a:t>
            </a:r>
            <a:r>
              <a:rPr lang="zh-CN" altLang="en-US" sz="2000" dirty="0"/>
              <a:t>妈妈，我很想你</a:t>
            </a:r>
            <a:r>
              <a:rPr lang="en-US" altLang="zh-CN" sz="2000" dirty="0"/>
              <a:t>》</a:t>
            </a:r>
            <a:endParaRPr lang="zh-CN" altLang="en-US" sz="20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5373216"/>
            <a:ext cx="2183573" cy="148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50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124744"/>
            <a:ext cx="3960440" cy="4176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980728"/>
            <a:ext cx="417646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黑柳彻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子是日本著名作家，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NHK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著名电视节目主持人，畅销书作家。其代表作是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hlinkClick r:id="rId5" action="ppaction://hlinksldjump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hlinkClick r:id="rId5" action="ppaction://hlinksldjump"/>
              </a:rPr>
              <a:t>窗边的小豆豆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hlinkClick r:id="rId5" action="ppaction://hlinksldjump"/>
              </a:rPr>
              <a:t>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这本书讲述了作者上小学时的一段真实的故事：小豆豆（作者）因淘气被原学校退学后，来到巴学园。在小林校长的爱护和引导下，一般人眼里“怪怪”的小豆豆逐渐变成了一个大家都能接受的孩子。巴学园里亲切、随和的教学方式使这里的孩子们度过了人生最美好的时光。</a:t>
            </a:r>
          </a:p>
        </p:txBody>
      </p:sp>
    </p:spTree>
    <p:extLst>
      <p:ext uri="{BB962C8B-B14F-4D97-AF65-F5344CB8AC3E}">
        <p14:creationId xmlns:p14="http://schemas.microsoft.com/office/powerpoint/2010/main" val="406396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3789040"/>
            <a:ext cx="3384376" cy="29523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9512" y="1268760"/>
            <a:ext cx="4248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这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本书不仅带给全世界几千万读者无数的笑声和感动，而且为现代教育的发展注入了新的活力，成为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世纪全球最有影响的作品之一。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692696"/>
            <a:ext cx="4716016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06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476"/>
            <a:ext cx="9144000" cy="6959476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077072"/>
            <a:ext cx="3203848" cy="27712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00" y="620688"/>
            <a:ext cx="2592288" cy="25922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7898">
            <a:off x="179512" y="3429000"/>
            <a:ext cx="2229544" cy="295232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6978">
            <a:off x="2677770" y="3652557"/>
            <a:ext cx="2095500" cy="295124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608004" y="350654"/>
            <a:ext cx="3600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 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佐贺的超级阿嬷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日本喜剧艺人岛田洋七回忆童年生活的自传体小说，讲述二战结束后，因为无力抚养，母亲将年仅八岁的昭广寄养到佐贺乡下的外婆家，没想到迎接他的却是一间破烂茅屋！在那物质匮乏的日子里，乐观的外婆却总有神奇的办法让生活过下去，始终让家里洋溢着笑声和温暖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8004" y="3212976"/>
            <a:ext cx="34203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佐贺的超级阿嬷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于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2001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年在日本出版后，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窗边的小豆豆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的作者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黑柳彻子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公开推荐，由当地读者自发募集一亿日元，将其搬上银幕。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2006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月，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佐贺的超级阿嬷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中文繁体字版在我国台湾地区面市，获港台地区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2006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年度华语图书排行榜冠军。</a:t>
            </a:r>
          </a:p>
        </p:txBody>
      </p:sp>
    </p:spTree>
    <p:extLst>
      <p:ext uri="{BB962C8B-B14F-4D97-AF65-F5344CB8AC3E}">
        <p14:creationId xmlns:p14="http://schemas.microsoft.com/office/powerpoint/2010/main" val="244257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752089"/>
            <a:ext cx="3707904" cy="56612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3608" y="459702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阿嬷的经典片段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1412776"/>
            <a:ext cx="43204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阿嬷，虽然我们家现在穷，以后有钱就好了。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可是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外婆这样回答我： 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什么话？穷有两种：穷得消沉和穷得开朗。我们家是穷得开朗。而且啊，我们跟由富变穷的人不一样，你不用担心，要有自信。因为我们家的祖先可世世代代都是穷人。做有钱人很辛苦，要吃好东西，要去旅行，忙死了。而且，穿着好衣服走在路上，还要担心摔一跤。光从这一点来看，穷人习惯穿着脏衣服，淋了雨，坐在地上，摔跤也无所谓。啊，贫穷真好！”</a:t>
            </a:r>
          </a:p>
        </p:txBody>
      </p:sp>
    </p:spTree>
    <p:extLst>
      <p:ext uri="{BB962C8B-B14F-4D97-AF65-F5344CB8AC3E}">
        <p14:creationId xmlns:p14="http://schemas.microsoft.com/office/powerpoint/2010/main" val="283793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171785" y="692696"/>
            <a:ext cx="475252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书上看来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印象中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阿嬷是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个</a:t>
            </a:r>
            <a:r>
              <a:rPr lang="en-US" altLang="zh-CN" sz="2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稳重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智慧、幽默”的人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。她是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个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命苦、勤劳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的妈妈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四十几岁时成了寡妇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独自一人靠着作清洁工抚养七个子女长大成人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本到享受天伦之乐的年纪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又不得不照顾昭广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看似没享受过几天好日子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其中又有一个儿子是脑瘫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但是阿嬷却不放弃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抚养儿子直到儿子生命的尽头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阿嬷也是个智慧的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当家，用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自己的智慧补贴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家用、充实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生活</a:t>
            </a:r>
            <a:r>
              <a:rPr lang="en-US" altLang="zh-CN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她在腰上绑磁铁捡废铁</a:t>
            </a:r>
            <a:r>
              <a:rPr lang="en-US" altLang="zh-CN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在河上搭木头拦蔬果</a:t>
            </a:r>
            <a:r>
              <a:rPr lang="en-US" altLang="zh-CN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她乐观面对穷困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轻松看待昭广的零分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阿嬷更是个坚强的女人</a:t>
            </a:r>
            <a:r>
              <a:rPr lang="en-US" altLang="zh-CN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面对丈夫的离去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单独扛起家庭的重担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.</a:t>
            </a:r>
          </a:p>
          <a:p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而电影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中唯一演绎了阿嬷脸上一阵凄凉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那是阿嬷脸上第一次除了笑脸以外的表情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但是阿嬷也有哭的时候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就是当昭广要走的时候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那是唯一一次哭泣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是母性的哭泣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.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6" y="2636912"/>
            <a:ext cx="3470498" cy="38164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-16361"/>
            <a:ext cx="504056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2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58350" y="1484784"/>
            <a:ext cx="54726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Helvetica"/>
              </a:rPr>
              <a:t>“阿嬤，我英语都不会。”</a:t>
            </a:r>
            <a:r>
              <a:rPr lang="en-US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Times New Roman"/>
              </a:rPr>
              <a:t> 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Times New Roman"/>
            </a:endParaRPr>
          </a:p>
          <a:p>
            <a:r>
              <a:rPr lang="en-US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Times New Roman"/>
              </a:rPr>
              <a:t> 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Times New Roman"/>
            </a:endParaRPr>
          </a:p>
          <a:p>
            <a:r>
              <a:rPr lang="zh-CN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Helvetica"/>
              </a:rPr>
              <a:t>“那你就在答案纸上写‘我是日本人’。”</a:t>
            </a:r>
            <a:r>
              <a:rPr lang="en-US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Times New Roman"/>
              </a:rPr>
              <a:t> 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Times New Roman"/>
            </a:endParaRPr>
          </a:p>
          <a:p>
            <a:r>
              <a:rPr lang="en-US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Times New Roman"/>
              </a:rPr>
              <a:t> 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Times New Roman"/>
            </a:endParaRPr>
          </a:p>
          <a:p>
            <a:r>
              <a:rPr lang="zh-CN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Helvetica"/>
              </a:rPr>
              <a:t>“汉字也不太会……”</a:t>
            </a:r>
            <a:r>
              <a:rPr lang="en-US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Times New Roman"/>
              </a:rPr>
              <a:t> 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Times New Roman"/>
            </a:endParaRPr>
          </a:p>
          <a:p>
            <a:r>
              <a:rPr lang="en-US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Times New Roman"/>
              </a:rPr>
              <a:t> 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Times New Roman"/>
            </a:endParaRPr>
          </a:p>
          <a:p>
            <a:r>
              <a:rPr lang="zh-CN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Helvetica"/>
              </a:rPr>
              <a:t>“就写‘我可以靠平假名和片假名活下去’。”</a:t>
            </a:r>
            <a:r>
              <a:rPr lang="en-US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Times New Roman"/>
              </a:rPr>
              <a:t> 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Times New Roman"/>
            </a:endParaRPr>
          </a:p>
          <a:p>
            <a:r>
              <a:rPr lang="en-US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Times New Roman"/>
              </a:rPr>
              <a:t> 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Times New Roman"/>
            </a:endParaRPr>
          </a:p>
          <a:p>
            <a:r>
              <a:rPr lang="zh-CN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Helvetica"/>
              </a:rPr>
              <a:t>“我也讨厌历史。”</a:t>
            </a:r>
            <a:r>
              <a:rPr lang="en-US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Times New Roman"/>
              </a:rPr>
              <a:t> 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Times New Roman"/>
            </a:endParaRPr>
          </a:p>
          <a:p>
            <a:r>
              <a:rPr lang="en-US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Times New Roman"/>
              </a:rPr>
              <a:t> 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Times New Roman"/>
            </a:endParaRPr>
          </a:p>
          <a:p>
            <a:r>
              <a:rPr lang="zh-CN" altLang="zh-CN" sz="2000" b="1" kern="0" dirty="0">
                <a:solidFill>
                  <a:srgbClr val="111111"/>
                </a:solidFill>
                <a:latin typeface="楷体" pitchFamily="49" charset="-122"/>
                <a:ea typeface="楷体" pitchFamily="49" charset="-122"/>
                <a:cs typeface="Helvetica"/>
              </a:rPr>
              <a:t>“历史也不会？那就写‘我不拘泥于过去’。”</a:t>
            </a:r>
            <a:r>
              <a:rPr lang="en-US" altLang="zh-CN" kern="0" dirty="0">
                <a:solidFill>
                  <a:srgbClr val="111111"/>
                </a:solidFill>
                <a:latin typeface="Helvetica"/>
                <a:ea typeface="宋体"/>
                <a:cs typeface="Times New Roman"/>
              </a:rPr>
              <a:t> </a:t>
            </a:r>
            <a:endParaRPr lang="zh-CN" altLang="zh-CN" sz="2000" kern="100" dirty="0">
              <a:ea typeface="宋体"/>
              <a:cs typeface="Times New Roman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19" y="692696"/>
            <a:ext cx="3491881" cy="5400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581128"/>
            <a:ext cx="2376264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32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4466" cy="6858000"/>
          </a:xfrm>
        </p:spPr>
      </p:pic>
      <p:sp>
        <p:nvSpPr>
          <p:cNvPr id="5" name="TextBox 4"/>
          <p:cNvSpPr txBox="1"/>
          <p:nvPr/>
        </p:nvSpPr>
        <p:spPr>
          <a:xfrm>
            <a:off x="545688" y="764704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我对阿嬷说：“都是一分和两分，真对不起……”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她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笑着回答我：“没关系，没关系，加起来就有五分了。”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啊？成绩单也可以加起来的吗？”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外婆严肃果断地对我说：“</a:t>
            </a:r>
            <a:r>
              <a:rPr lang="zh-CN" altLang="zh-CN" sz="2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人生就是总和力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！”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636912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外婆说：“别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抱怨“冷啊”、“热啊”的！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夏天时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要感谢冬天，冬天时要感谢夏天。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4765" y="3861048"/>
            <a:ext cx="8319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时钟如果反着走会被人认为坏了而丢掉。人也不要老是回顾过去，要往前走！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26" y="4835329"/>
            <a:ext cx="4339374" cy="19888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87624" y="544502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/>
              <a:t>经典语录</a:t>
            </a:r>
            <a:endParaRPr lang="zh-CN" altLang="en-US" sz="44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04664"/>
            <a:ext cx="6120680" cy="484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4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136</TotalTime>
  <Words>1227</Words>
  <Application>Microsoft Office PowerPoint</Application>
  <PresentationFormat>全屏显示(4:3)</PresentationFormat>
  <Paragraphs>72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行云流水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K61</dc:creator>
  <cp:lastModifiedBy>Admin</cp:lastModifiedBy>
  <cp:revision>20</cp:revision>
  <dcterms:created xsi:type="dcterms:W3CDTF">2015-05-06T02:17:59Z</dcterms:created>
  <dcterms:modified xsi:type="dcterms:W3CDTF">2015-05-11T09:42:36Z</dcterms:modified>
</cp:coreProperties>
</file>